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3995D-0E05-4ED2-A4A3-8CBBC2608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F8141A-641A-43A8-99F2-4F162E379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66AA5-171D-4093-836E-1B425DCE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A01A3-B92F-4D04-9896-989F3BC8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8175C-A337-4EC6-ABC1-98BA2623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4E7F6-913B-4FE7-A94E-50778515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723D5F-791A-49F2-BACC-2EDF877E1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67F2E-C6E7-464D-8E33-356AC47D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773EA-81BB-4085-B6AD-22C5815A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829C0-47D0-40D4-BA4B-930315B8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9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5859E9-49B6-4C69-BEB0-2AA9EE032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12BD1B-F1AB-4811-8AC8-7F44B5A9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1D6A2-4B03-4B4E-A38A-476051DC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05BD1-FCE9-4635-9CB8-F4E18F38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4FEE6-219C-4F48-895A-3D208288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D9DE5-CB86-4836-96E4-3D527C94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492C2-1B20-4B17-89BA-EF0B062B9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406BD-F189-474F-B444-2096A34A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3DECF-A8F2-459F-9CB3-B2F1CAF0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85A9-9157-4D1E-BE7C-BF4A71DC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4E537-3E45-4754-A17F-08667774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D8159-4D9E-49B2-8466-DC88DB3B4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7F08D-2731-4B10-8C3E-526F003B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8E7FB-3655-40FE-A002-579AAFA5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7208B-93B8-4201-92AE-A0039653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7EDF5-8327-4AD4-B42E-E20E7610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41B32-9142-411A-AD2D-AE3D6D356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B2C56-6D54-4234-B358-DB1B7649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E6E6F-D457-41EC-920B-B6444861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3CCA4E-A028-4545-9937-96F063DD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23E32-DA9F-4841-8019-2B770282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0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BD1F-F289-4DA7-B224-AC384CEB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77D579-D62C-44B9-BBA4-643A2070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2422AD-DC4C-4665-B3E8-5B3C9452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46D099-30CD-4A17-8041-8C5DB3DF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E8A9C9-1CCE-4A4E-863C-CD7C60017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7EA02F-AE30-41C9-818B-B2C8AF52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AE89F8-A8E3-40D9-9ED9-CEB4CB9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ACA27-A4C0-406F-BC25-66AABB8D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3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12459-C63E-4EBA-902D-61645286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44511D-7553-4440-B20A-93C62F7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2314D6-E2F4-43B7-8D5E-F3E38AB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621E32-1747-44DE-A9A4-A6F27D8B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0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7F8A8-C118-4AF9-A135-BF9F64E6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C629B3-31AB-4253-96BB-637E459C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3F90F-A90A-44FA-83BF-F63961F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3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C6A22-9B9A-4551-88AB-1D85EC5F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73616-0FAD-4B12-BF43-1F833076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B127C-741F-4903-9D78-D22046CF4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BC441-7E62-48FF-88DF-2AD9EEA4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0B10B-47D1-42E9-B590-DEF7AF20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1B4D0-10B7-429C-88D7-7CD0784B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BBF17-D4E0-42A5-BB83-F7932E42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909EBD-AAD3-48C5-B39B-D0FAF81CB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73ABD2-3619-4B74-B5CF-751E11FF8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B6344-6A50-4823-B84D-B49B8D53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70041-ED84-4EA0-B7B5-72A377F7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63B3E-7744-483B-8BEB-435425D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F844E-3C4B-4CF1-8633-3C34287E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45FCF-96AC-429A-B48B-D6C56EE24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DB487-3FD8-4E55-ADC3-8D14512F6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89F5-F86A-4AAA-A563-F7D0A3EDDFF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A979C-54B8-4B86-B6D1-802F972A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63F76-5F0C-437A-B627-200AC6A9C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74D0-55A4-4D0E-B245-B27AD68F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475D7-4DA8-4EEF-B1D4-4B40C5798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0" b="1273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0746-9F2F-4177-BC65-619F1DF48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793" y="3429000"/>
            <a:ext cx="4464269" cy="1636987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Solar bank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61369-16C4-4BFD-BE2C-B66CDE92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9793" y="5181600"/>
            <a:ext cx="4703379" cy="744359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Мустафин С.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Малышев Д.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школа № 146,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г.Казань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Науч.рук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Учитель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доп.образования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Егоров Г.И.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7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4250-2094-4EAF-AE0D-73CFEE97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возможной конфигурации системы умного повербанка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EAE1F-88CB-4897-BD55-35B93096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нам требуется собрать систему из аккумулятора, солнечной батареи в качестве источника питания и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-дисплея, информирующего о состоянии повербанка. Систему возможно сделать на базе платформы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Ардуино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связать все компоненты правильным образом и в дальнейшем добавлять в систему новые элементы и сценарии работы.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9E9E-B9DF-4B49-B59C-A2797043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параметров систем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9E09B-8196-4812-B155-EC2A1151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947" cy="4351338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реализации данной системы нам потребуется: плата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ардуино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датчики, аккумуляторы, модуль зарядки повербанка и солнечная батарея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33C0F4-49C6-4402-9D8C-99D236C3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993" y="1825624"/>
            <a:ext cx="6826807" cy="4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3FAD6-7E3A-4E49-942A-4C8D9A22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системы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054CC-8924-4052-AF16-D5D49490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5105" cy="4351338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составить следующую схему: компоненты систем аккумуляции. Рис.2 (АКБ – аккумуляторная батарея , МЗ – модуль зарядки , ВС – вспомогательная система)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Источником энергии в данной системе является  солнечная панель, которая заряжает аккумуляторный блок,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подключается к модулю зарядки, работу которого также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контроллирует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микроконтроллер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Ардуино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Ардуино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также подключен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-дисплей, информирующий о состоянии аккумулятора и блок вспомогательных систем (некоторых датчиков и исполнительных устройств) Конечное устройство подключается к повербанку через модуль зарядки посредством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21302-1828-43FA-8AF7-9B9B2F28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05" y="1825625"/>
            <a:ext cx="5730737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5654F-E2DF-4DE1-B10B-1FDABD1A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F72D5-FB2A-498D-8243-B5B6E732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день, тема мобильных аккумуляторов становится всё актуальнее, ведь мы пользуемся большим количеством электронных гаджетов: телефонами, ноутбуками беспроводными колонками и т.д. В результате работы, была разработана система умного повербанка, позволяющего аккумулировать энергию посредством солнечной батареи, и информирующего о заряде и напряжении повербанка, что позволяет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3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516FC-51E9-4EED-B0EF-89FD93E0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C1496-65FE-4E6A-A59A-F2AAA266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464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человечество потребляет большое количество энергии повсеместно. Потребление этой энергии непрерывно возрастает. Одним из элементов электропитания на сегодняшний день являются аккумуляторы. Особой популярностью пользуются мобильные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powerbank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они универсальны и просты в использовании. В данной работе мы рассмотрим возможные методы работы повербанка и сравним самые рациональные системы.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2000F-B358-410E-A5CC-00DD1CB2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5" b="90000" l="10000" r="91222">
                        <a14:foregroundMark x1="17000" y1="17750" x2="17000" y2="17750"/>
                        <a14:foregroundMark x1="50556" y1="11500" x2="50556" y2="11500"/>
                        <a14:foregroundMark x1="49333" y1="13125" x2="49333" y2="13125"/>
                        <a14:foregroundMark x1="40111" y1="13125" x2="40111" y2="13125"/>
                        <a14:foregroundMark x1="39889" y1="13125" x2="36778" y2="13125"/>
                        <a14:foregroundMark x1="33889" y1="13375" x2="31778" y2="13625"/>
                        <a14:foregroundMark x1="30556" y1="13625" x2="29333" y2="14000"/>
                        <a14:foregroundMark x1="29333" y1="14000" x2="23889" y2="19125"/>
                        <a14:foregroundMark x1="23889" y1="19125" x2="17222" y2="17750"/>
                        <a14:foregroundMark x1="17222" y1="17750" x2="17222" y2="17750"/>
                        <a14:foregroundMark x1="17000" y1="20125" x2="29556" y2="16500"/>
                        <a14:foregroundMark x1="29556" y1="16500" x2="36444" y2="11375"/>
                        <a14:foregroundMark x1="36444" y1="11375" x2="54222" y2="13125"/>
                        <a14:foregroundMark x1="54222" y1="13125" x2="73667" y2="11000"/>
                        <a14:foregroundMark x1="73667" y1="11000" x2="81667" y2="12500"/>
                        <a14:foregroundMark x1="81667" y1="12500" x2="91333" y2="23375"/>
                        <a14:foregroundMark x1="91333" y1="23375" x2="89667" y2="34375"/>
                        <a14:foregroundMark x1="43000" y1="8875" x2="56333" y2="9875"/>
                        <a14:foregroundMark x1="56333" y1="9875" x2="66111" y2="8375"/>
                        <a14:foregroundMark x1="62222" y1="30875" x2="50778" y2="36125"/>
                        <a14:foregroundMark x1="50778" y1="36125" x2="46111" y2="40625"/>
                        <a14:foregroundMark x1="46111" y1="40625" x2="50556" y2="46000"/>
                        <a14:foregroundMark x1="50556" y1="46000" x2="58667" y2="46125"/>
                        <a14:foregroundMark x1="58667" y1="46125" x2="63889" y2="41875"/>
                        <a14:foregroundMark x1="63889" y1="41875" x2="61889" y2="34375"/>
                        <a14:foregroundMark x1="61889" y1="34375" x2="52556" y2="34000"/>
                        <a14:foregroundMark x1="52556" y1="34000" x2="46889" y2="43125"/>
                        <a14:foregroundMark x1="46889" y1="43125" x2="57000" y2="52125"/>
                        <a14:foregroundMark x1="57000" y1="52125" x2="77778" y2="58000"/>
                        <a14:foregroundMark x1="77778" y1="58000" x2="85667" y2="55250"/>
                        <a14:foregroundMark x1="85667" y1="55250" x2="85556" y2="47875"/>
                        <a14:foregroundMark x1="85556" y1="47875" x2="80222" y2="37875"/>
                        <a14:foregroundMark x1="80222" y1="37875" x2="65444" y2="33750"/>
                        <a14:foregroundMark x1="65444" y1="33750" x2="49778" y2="34125"/>
                        <a14:foregroundMark x1="49778" y1="34125" x2="47222" y2="40875"/>
                        <a14:foregroundMark x1="47222" y1="40875" x2="63333" y2="43000"/>
                        <a14:foregroundMark x1="63333" y1="43000" x2="72778" y2="38625"/>
                        <a14:foregroundMark x1="72778" y1="38625" x2="63889" y2="27625"/>
                        <a14:foregroundMark x1="63889" y1="27625" x2="57444" y2="27000"/>
                        <a14:foregroundMark x1="57444" y1="27000" x2="58222" y2="44500"/>
                        <a14:foregroundMark x1="58222" y1="44500" x2="77444" y2="57500"/>
                        <a14:foregroundMark x1="77444" y1="57500" x2="86556" y2="57250"/>
                        <a14:foregroundMark x1="86556" y1="57250" x2="86556" y2="49000"/>
                        <a14:foregroundMark x1="86556" y1="49000" x2="81111" y2="37875"/>
                        <a14:foregroundMark x1="81111" y1="37875" x2="74111" y2="32125"/>
                        <a14:foregroundMark x1="74111" y1="32125" x2="68000" y2="39125"/>
                        <a14:foregroundMark x1="68000" y1="39125" x2="66000" y2="46500"/>
                        <a14:foregroundMark x1="66000" y1="46500" x2="75889" y2="44125"/>
                        <a14:foregroundMark x1="75889" y1="44125" x2="78333" y2="37375"/>
                        <a14:foregroundMark x1="78333" y1="37375" x2="66444" y2="26250"/>
                        <a14:foregroundMark x1="66444" y1="26250" x2="62778" y2="39000"/>
                        <a14:foregroundMark x1="62778" y1="39000" x2="71556" y2="34375"/>
                        <a14:foregroundMark x1="71556" y1="34375" x2="65333" y2="28125"/>
                        <a14:foregroundMark x1="65333" y1="28125" x2="55889" y2="29750"/>
                        <a14:foregroundMark x1="55889" y1="29750" x2="50556" y2="37625"/>
                        <a14:foregroundMark x1="50556" y1="37625" x2="51111" y2="45125"/>
                        <a14:foregroundMark x1="51111" y1="45125" x2="61111" y2="48500"/>
                        <a14:foregroundMark x1="61111" y1="48500" x2="63222" y2="42625"/>
                        <a14:foregroundMark x1="24111" y1="63625" x2="24111" y2="63625"/>
                        <a14:foregroundMark x1="33889" y1="84000" x2="33889" y2="84000"/>
                        <a14:foregroundMark x1="22667" y1="84625" x2="22667" y2="84625"/>
                        <a14:foregroundMark x1="71889" y1="47250" x2="71889" y2="47250"/>
                        <a14:foregroundMark x1="71889" y1="44250" x2="73000" y2="52500"/>
                        <a14:foregroundMark x1="73000" y1="52500" x2="73222" y2="45375"/>
                        <a14:foregroundMark x1="73222" y1="45375" x2="73222" y2="46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842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7AC36-7E96-4AF4-9E11-0CC4C4E8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01E09-BB41-4BB0-90EE-C851A211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901533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и безопасное использование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powerbank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бытовой жизнедеятельности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68C92-480C-439A-9BB1-97C4CB494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501271" cy="41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C0D7-29AC-441B-AC3A-2DA193E6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CF7C4-D988-43C6-8297-3D3A5FD0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1505" cy="4351338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систему умного повербанка, позволяющего автоматически накапливать энергию, и контролировать разрядку.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0708F0-304B-4FFD-BB31-E71DCEF6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705" y="315912"/>
            <a:ext cx="823595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E562-BF42-4657-AC00-26B6FDB5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365125"/>
            <a:ext cx="10856495" cy="1325563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880D3-5368-45D4-AC2E-29BF899D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540042"/>
            <a:ext cx="5598695" cy="495283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Обзор существующих аналогов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(Повербанк с солнечной батарей, высокоемкостные повербанки, повербанки с системой защиты)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Разработка возможных конфигураций системы умного повербанка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Разработка данной системы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Выводы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85B8A5-0BD9-4217-B40A-E73DE1F6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52" y="365125"/>
            <a:ext cx="6007768" cy="60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E5C3D-EFCD-4414-A161-CF584A32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Обзор существующих аналогов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4D1D-5E09-4FF0-819E-0ED7D207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76074" cy="4351338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можно выделить тенденцию на экологичные источники питания: помимо безопасности, они позволяют вырабатывать энергию из окружающей природы. Взглянем на один из таких проектов Рис.1[1]: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9690B426-9B3D-4BC1-8B35-DD20DE46C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41950" y="1555750"/>
            <a:ext cx="65073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3A2B4-8022-45F5-A77B-CEF80C15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Рис.1. Проект повербанка с солнечной батареей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DBBF1-E62C-40E9-946D-A78CB125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4263" cy="4667250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данной системы входят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литейвые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аккумуляторы, соединенный между собой, от их количества зависит конечная ёмкость повербанка. Для корректного использования необходимо подключить модуль зарядки, к которому и подключается устройство. На самом повербанке расположена светодиодная панель, для информирование о работе. Далее к модулю зарядки подключается солнечная батарея, подключается она к соответствующим портам на модуле. Такая сборка системы достаточно проста, но не позволяет контролировать различные параметры системы: зарядку/разрядку аккумулятора, а также мониторинг состояния.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9DF93-9FF0-4BDF-97CF-5152FD7A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3" y="1825625"/>
            <a:ext cx="583824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ACD335-5CB0-4BC7-A1F4-9A3F4C40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9725"/>
            <a:ext cx="10515600" cy="947237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далее обычный повербанк, но 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-дисплеем, который информирует о некоторых параметрах системы. (Рис.2)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B2DBD3B7-55D5-4862-8E3A-5EC8DB62F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492309" y="401053"/>
            <a:ext cx="6940450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F995DC-6E9F-4D4E-AF88-68CD68F3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51" y="1167188"/>
            <a:ext cx="6937849" cy="45236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29945-1CDD-4B7F-AC4F-627D13F6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Рис.2. Повербанк с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led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-дисплее</a:t>
            </a:r>
            <a:br>
              <a:rPr lang="ru-RU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61625-E7DB-4DFB-BC89-A5706051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188"/>
            <a:ext cx="4415951" cy="45236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Аккумулятор в данном устройстве состоит из 5 литиевых батареек 18650. Заряжается он стандартным для повербанков образом: через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-разъем.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-дисплей установлен на модуль зарядки аккумулятора, это позволяет наблюдать за емкостью и напряжением аккумулятора в реальном времени.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90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581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Solar bank</vt:lpstr>
      <vt:lpstr>Актуальность:</vt:lpstr>
      <vt:lpstr>Постановка проблемы:</vt:lpstr>
      <vt:lpstr>Цель работы:</vt:lpstr>
      <vt:lpstr>Задачи:</vt:lpstr>
      <vt:lpstr>Обзор существующих аналогов</vt:lpstr>
      <vt:lpstr>Рис.1. Проект повербанка с солнечной батареей</vt:lpstr>
      <vt:lpstr>Презентация PowerPoint</vt:lpstr>
      <vt:lpstr>Рис.2. Повербанк с led-дисплее </vt:lpstr>
      <vt:lpstr>Разработка возможной конфигурации системы умного повербанка</vt:lpstr>
      <vt:lpstr>Расчет параметров систем</vt:lpstr>
      <vt:lpstr>Разработка системы</vt:lpstr>
      <vt:lpstr>Выводы.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bank</dc:title>
  <dc:creator>Student</dc:creator>
  <cp:lastModifiedBy>Student</cp:lastModifiedBy>
  <cp:revision>4</cp:revision>
  <dcterms:created xsi:type="dcterms:W3CDTF">2021-04-02T12:19:06Z</dcterms:created>
  <dcterms:modified xsi:type="dcterms:W3CDTF">2021-04-02T12:54:33Z</dcterms:modified>
</cp:coreProperties>
</file>