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2" r:id="rId12"/>
    <p:sldId id="265" r:id="rId13"/>
    <p:sldId id="266" r:id="rId14"/>
    <p:sldId id="267" r:id="rId15"/>
    <p:sldId id="271" r:id="rId16"/>
    <p:sldId id="272" r:id="rId17"/>
    <p:sldId id="273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58AD2-237C-46FA-BC6A-ADFE8A3BF875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40A44-2BE8-4DD7-9584-1C282C4C9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0A44-2BE8-4DD7-9584-1C282C4C924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32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5357818" y="4500570"/>
            <a:ext cx="3357586" cy="1714512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Выполнил:</a:t>
            </a: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Ученик 2 «Б» класса </a:t>
            </a:r>
          </a:p>
          <a:p>
            <a:pPr algn="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Табагинской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СОШ </a:t>
            </a: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Литвиненко Кирилл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57166"/>
            <a:ext cx="8305800" cy="142876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Исследовательский проект на тему:</a:t>
            </a:r>
            <a:r>
              <a:rPr lang="ru-RU" b="1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 ДИНОЗАВРОВ</a:t>
            </a:r>
            <a:endParaRPr lang="ru-RU" b="1" spc="0" dirty="0">
              <a:ln w="11430"/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20668-8-jurassic-world-transparent-backgroun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000240"/>
            <a:ext cx="7572428" cy="3786214"/>
          </a:xfrm>
          <a:prstGeom prst="rect">
            <a:avLst/>
          </a:prstGeom>
        </p:spPr>
      </p:pic>
    </p:spTree>
  </p:cSld>
  <p:clrMapOvr>
    <a:masterClrMapping/>
  </p:clrMapOvr>
  <p:transition advTm="10031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6. Самый маленький из динозавров был </a:t>
            </a:r>
            <a:r>
              <a:rPr lang="ru-RU" dirty="0" err="1" smtClean="0">
                <a:solidFill>
                  <a:srgbClr val="002060"/>
                </a:solidFill>
              </a:rPr>
              <a:t>космогантус</a:t>
            </a:r>
            <a:r>
              <a:rPr lang="ru-RU" dirty="0" smtClean="0">
                <a:solidFill>
                  <a:srgbClr val="002060"/>
                </a:solidFill>
              </a:rPr>
              <a:t>. Его длинна 75 сантиметров. Вес 6 килограмм.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Факты о динозаврах:</a:t>
            </a:r>
            <a:endParaRPr lang="ru-RU" dirty="0"/>
          </a:p>
        </p:txBody>
      </p:sp>
      <p:pic>
        <p:nvPicPr>
          <p:cNvPr id="4" name="Рисунок 3" descr="image2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786058"/>
            <a:ext cx="5000660" cy="3038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078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7. Научно доказано что они действительно существовали. Есть такая наука – палеонтология. Ученые палеонтологи до сих пор находят останки этих древних существ.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Факты о динозаврах:</a:t>
            </a:r>
            <a:endParaRPr lang="ru-RU" dirty="0"/>
          </a:p>
        </p:txBody>
      </p:sp>
      <p:pic>
        <p:nvPicPr>
          <p:cNvPr id="4" name="Рисунок 3" descr="8bc4474662a27b1f40747f4bbc4cb1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3214686"/>
            <a:ext cx="3143240" cy="2129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5955da05c68b916fa82f9f3ac6cdce3--the-dinosaurs-dinosaur-fossil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86116" y="3286124"/>
            <a:ext cx="2018126" cy="269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upload-5-pic4_zoom-1000x1000-443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8" y="3071810"/>
            <a:ext cx="3214702" cy="219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2906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471990" cy="4572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Бейпяозавр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- "тяжелый коготь".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Время существования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 меловой период - около 125 млн. л.н.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Отряд: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Ящеротазовые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ходили на задних мощных лапах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питались растительностью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на передних конечностях имелись длинные когти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Размеры: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длина 2 м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высота 0,9 м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вес 80 кг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Питание: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растительность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Обнаружен: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1999 год, Китай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Бейпяозавр</a:t>
            </a:r>
            <a:endParaRPr lang="ru-RU" b="1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5505651867061f1bfd542ea1670cfc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29190" y="2000240"/>
            <a:ext cx="3929058" cy="4046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36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614866" cy="4572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Велоцираптор</a:t>
            </a:r>
            <a:r>
              <a:rPr lang="ru-RU" dirty="0" smtClean="0">
                <a:solidFill>
                  <a:srgbClr val="002060"/>
                </a:solidFill>
              </a:rPr>
              <a:t> - "Быстрый вор"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Период существования:</a:t>
            </a:r>
            <a:r>
              <a:rPr lang="ru-RU" dirty="0" smtClean="0">
                <a:solidFill>
                  <a:srgbClr val="002060"/>
                </a:solidFill>
              </a:rPr>
              <a:t> меловой период - около 83-70 млн. л.н.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Отряд:</a:t>
            </a:r>
            <a:r>
              <a:rPr lang="ru-RU" dirty="0" smtClean="0">
                <a:solidFill>
                  <a:srgbClr val="002060"/>
                </a:solidFill>
              </a:rPr>
              <a:t> Ящеротазовые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ходили на задних мощных лапах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питались мясом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Пасть вооруженная множеством острых, загнутых внутрь зубов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Размеры: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длина 1,8 м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высота 0,6 м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вес 20 кг.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Питание: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solidFill>
                  <a:srgbClr val="002060"/>
                </a:solidFill>
              </a:rPr>
              <a:t>Маясо</a:t>
            </a:r>
            <a:r>
              <a:rPr lang="ru-RU" dirty="0" smtClean="0">
                <a:solidFill>
                  <a:srgbClr val="002060"/>
                </a:solidFill>
              </a:rPr>
              <a:t> других динозавров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Обнаружен:</a:t>
            </a:r>
            <a:r>
              <a:rPr lang="ru-RU" dirty="0" smtClean="0">
                <a:solidFill>
                  <a:srgbClr val="002060"/>
                </a:solidFill>
              </a:rPr>
              <a:t> 1922 год, Монголия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Велоцираптор</a:t>
            </a:r>
            <a:endParaRPr lang="ru-RU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d7de3809b84a6ecad6c38a8aa46c95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2066" y="2214554"/>
            <a:ext cx="3857628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1609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tero_beautysho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43372" y="2714620"/>
            <a:ext cx="4786346" cy="3143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571612"/>
            <a:ext cx="4000528" cy="45243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Птеродактиль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 - "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пальцекрыл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". 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Период существования: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 Юрский период - около 155-145 млн. лет.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Отряд: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 Птерозавры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Размеры: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 Размеры птеродактиля сильно варьируются. От очень мелких (размером с голубей) до гигантских с размахом крыльев 12 метров)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Птеродактиль</a:t>
            </a:r>
            <a:endParaRPr lang="ru-RU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9359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4471990" cy="5286412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Динозавры вымерли около 65 миллионов лет назад, в конце мелового периода. Почему это произошло?  Существует несколько теорий.</a:t>
            </a:r>
          </a:p>
          <a:p>
            <a:pPr lvl="0" fontAlgn="base"/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1.  недалеко от Земли произошел взрыв звезды, который покрыл планету смертоносной радиацией. </a:t>
            </a:r>
          </a:p>
          <a:p>
            <a:pPr lvl="0" fontAlgn="base"/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 2. динозавры просто вымерли от похолодания, которое в конце мелового периода охватило всю планету (ледниковый период).</a:t>
            </a:r>
          </a:p>
          <a:p>
            <a:pPr lvl="0" fontAlgn="base"/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 3. В атмосферу поднялись огромные клубы пыли, которые скрыли на несколько месяцев солнце, и это привело к уничтожению почти всего живого на Земле.</a:t>
            </a:r>
          </a:p>
          <a:p>
            <a:pPr fontAlgn="base"/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Ученые палеонтологи не могут прийти к единому  мнению объяснения причины их гибели.</a:t>
            </a:r>
          </a:p>
          <a:p>
            <a:pPr fontAlgn="base"/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Я же склоняюсь к первой версии.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Почему вымерли динозавры</a:t>
            </a:r>
            <a:endParaRPr lang="ru-RU" dirty="0"/>
          </a:p>
        </p:txBody>
      </p:sp>
      <p:pic>
        <p:nvPicPr>
          <p:cNvPr id="4" name="Рисунок 3" descr="48fefe8cbf1c7ef2587c3655ec23842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43570" y="1643050"/>
            <a:ext cx="2357422" cy="156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landscape-snow-cold-winter-white-mountain-range-ice-glacier-frozen-arctic-iceberg-fantasy-freezing-landform-arctic-ocean-fantasy-landscape-geographical-feature-glacial-landform-geolo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43570" y="3500438"/>
            <a:ext cx="2505507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-34e093adf2be2c30c8fe3095d440bc22b5c2057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43570" y="5072074"/>
            <a:ext cx="254001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58204" cy="226219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заключение своей работы я сделал вывод, что динозавры вымерли, но, по-видимому, не бесследно. Например, есть много общего между динозаврами и птицами. Сегодня многие палеонтологи считают, что динозавры были предками птиц.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Я открыл для себя тайну давно минувших веков, узнал, как и когда появились динозавры.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Заключение</a:t>
            </a:r>
            <a:endParaRPr lang="ru-RU" sz="5400" dirty="0"/>
          </a:p>
        </p:txBody>
      </p:sp>
      <p:pic>
        <p:nvPicPr>
          <p:cNvPr id="4" name="Рисунок 3" descr="236ccffdd29413ae96102a9b192f8fae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3643314"/>
            <a:ext cx="6572264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Энциклопедия «Самая большая книга о динозаврах»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Аворы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 Д.И.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Ермакович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Е.О.Хомич. – Москва ,АСТ,2016 г.,-320 с.</a:t>
            </a:r>
          </a:p>
          <a:p>
            <a:pPr lvl="0" fontAlgn="base"/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</a:rPr>
              <a:t>2.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 Динозавры. Книга с окошками: Николай Максимов — Москва, АСТ, 2014 г.- 16 с.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fontAlgn="base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3. Сеть интернет.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Список использованной литературы: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SB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2786058"/>
            <a:ext cx="3381388" cy="16906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3592"/>
          </a:xfrm>
        </p:spPr>
        <p:txBody>
          <a:bodyPr>
            <a:normAutofit/>
          </a:bodyPr>
          <a:lstStyle/>
          <a:p>
            <a:pPr algn="ctr"/>
            <a:r>
              <a:rPr lang="ru-RU" sz="60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</a:t>
            </a:r>
            <a:br>
              <a:rPr lang="ru-RU" sz="60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0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внимание </a:t>
            </a:r>
            <a:endParaRPr lang="ru-RU" sz="60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70584046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00826" y="2643182"/>
            <a:ext cx="2381250" cy="2381250"/>
          </a:xfrm>
          <a:prstGeom prst="rect">
            <a:avLst/>
          </a:prstGeom>
        </p:spPr>
      </p:pic>
      <p:pic>
        <p:nvPicPr>
          <p:cNvPr id="6" name="Рисунок 5" descr="GrizzledPerfectArgusfish-size_restricted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86182" y="2428868"/>
            <a:ext cx="2381250" cy="2447925"/>
          </a:xfrm>
          <a:prstGeom prst="rect">
            <a:avLst/>
          </a:prstGeom>
        </p:spPr>
      </p:pic>
    </p:spTree>
  </p:cSld>
  <p:clrMapOvr>
    <a:masterClrMapping/>
  </p:clrMapOvr>
  <p:transition advTm="16281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85728"/>
            <a:ext cx="8258204" cy="657227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рассказать, кто такие динозавры, когда они жили и когда и почему исчезли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Задачи проекта:</a:t>
            </a:r>
          </a:p>
          <a:p>
            <a:pPr fontAlgn="base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Изучить  литературные  источники, чтобы узнать:</a:t>
            </a:r>
          </a:p>
          <a:p>
            <a:pPr lvl="0" fontAlgn="base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1. когда появились динозавры?</a:t>
            </a:r>
          </a:p>
          <a:p>
            <a:pPr lvl="0" fontAlgn="base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2. какой был их образ жизни?</a:t>
            </a:r>
          </a:p>
          <a:p>
            <a:pPr fontAlgn="base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Подробно изучить несколько видов.</a:t>
            </a:r>
          </a:p>
          <a:p>
            <a:pPr fontAlgn="base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4.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Понять почему вымерли динозавры.</a:t>
            </a:r>
          </a:p>
          <a:p>
            <a:pPr fontAlgn="base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Объект исследования: </a:t>
            </a:r>
          </a:p>
          <a:p>
            <a:pPr fontAlgn="base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динозавры</a:t>
            </a:r>
          </a:p>
          <a:p>
            <a:pPr fontAlgn="base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Предметы исследования:</a:t>
            </a:r>
          </a:p>
          <a:p>
            <a:pPr lvl="0" fontAlgn="base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условия появления и жизни динозавров;</a:t>
            </a:r>
          </a:p>
          <a:p>
            <a:pPr lvl="0" fontAlgn="base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виды динозавров;</a:t>
            </a:r>
          </a:p>
          <a:p>
            <a:pPr lvl="0" fontAlgn="base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причины вымирания динозавров.</a:t>
            </a:r>
          </a:p>
          <a:p>
            <a:pPr fontAlgn="base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Методы исследования: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изучение литературы  в энциклопедии и информации в сети Интернет</a:t>
            </a:r>
          </a:p>
          <a:p>
            <a:endParaRPr lang="ru-RU" dirty="0"/>
          </a:p>
        </p:txBody>
      </p:sp>
      <p:pic>
        <p:nvPicPr>
          <p:cNvPr id="7" name="Рисунок 6" descr="70584046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00760" y="2071678"/>
            <a:ext cx="2881316" cy="35719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736"/>
            <a:ext cx="8186766" cy="27146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Мне всегда было интересно кто такие динозавры,  когда они появились, и по какой причине вымерли . Ведь если бы сейчас они жили рядом с нами, вот было бы интересно посмотреть на них! Какого они роста, добрые они или злые. Но, к сожалению, динозавры вымерли за много тысяч лет до моего рождения. Поэтому о динозаврах в наше время можно узнать только из книг или интернета.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Вступление </a:t>
            </a:r>
            <a:endParaRPr lang="ru-RU" dirty="0"/>
          </a:p>
        </p:txBody>
      </p:sp>
      <p:pic>
        <p:nvPicPr>
          <p:cNvPr id="5" name="Рисунок 4" descr="19426963c7ec882a2_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728" y="3786190"/>
            <a:ext cx="621510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Динозавры - самые удивительные из всех существ, живших на нашей планете. Ни один вид животных, живущих или живших когда либо на нашей прекрасной планете не вызывает у нас такого интереса как динозавры.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Кто такие динозавры </a:t>
            </a:r>
            <a:endParaRPr lang="ru-RU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Рисунок 9" descr="The_Jurassic_period_by_Yossy_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5852" y="3625478"/>
            <a:ext cx="6786610" cy="301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672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1. Первые динозавры появились в триасовый период примерно 230 млн.л. назад.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Факты о динозаврах:</a:t>
            </a:r>
            <a:endParaRPr lang="ru-RU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Ancient_animals_4462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2571744"/>
            <a:ext cx="6786610" cy="3550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828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2. Динозавры были  хищниками и травоядными.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Факты о динозаврах:</a:t>
            </a:r>
            <a:endParaRPr lang="ru-RU" dirty="0"/>
          </a:p>
        </p:txBody>
      </p:sp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25970" y="3143248"/>
            <a:ext cx="374655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816588-animals-dinosaurs-t-rex-nature-drawing-artwork-minimalism___animal-wallpaper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2428868"/>
            <a:ext cx="4411990" cy="318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985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3. Динозавры древние родственники  современных крокодилов, ящериц и птиц.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Факты о динозаврах:</a:t>
            </a:r>
            <a:endParaRPr lang="ru-RU" dirty="0"/>
          </a:p>
        </p:txBody>
      </p:sp>
      <p:pic>
        <p:nvPicPr>
          <p:cNvPr id="4" name="Рисунок 3" descr="12-6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2428868"/>
            <a:ext cx="3571900" cy="2467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7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83006" y="2500307"/>
            <a:ext cx="3647827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rchaeopteryx-1200.ngsversion.1526391910378.adapt.1900.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57422" y="4143380"/>
            <a:ext cx="4276643" cy="246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906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4. Детеныши динозавров вылуплялись из яиц, которые их мать откладывала в песок.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Факты о динозаврах:</a:t>
            </a:r>
            <a:endParaRPr lang="ru-RU" dirty="0"/>
          </a:p>
        </p:txBody>
      </p:sp>
      <p:pic>
        <p:nvPicPr>
          <p:cNvPr id="4" name="Рисунок 3" descr="05_13_23mb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2857496"/>
            <a:ext cx="414340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0035539-38web5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2928934"/>
            <a:ext cx="412554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734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5. Самый большой динозавр был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Патаготитан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его длинна 44 метра а вес 77 тонн.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Факты о динозаврах:</a:t>
            </a:r>
            <a:endParaRPr lang="ru-RU" dirty="0"/>
          </a:p>
        </p:txBody>
      </p:sp>
      <p:pic>
        <p:nvPicPr>
          <p:cNvPr id="4" name="Рисунок 3" descr="1512196662_patagotita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2786058"/>
            <a:ext cx="790157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891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249</TotalTime>
  <Words>433</Words>
  <PresentationFormat>Экран (4:3)</PresentationFormat>
  <Paragraphs>61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Исследовательский проект на тему: МИР ДИНОЗАВРОВ</vt:lpstr>
      <vt:lpstr>Слайд 2</vt:lpstr>
      <vt:lpstr>Вступление </vt:lpstr>
      <vt:lpstr>Кто такие динозавры </vt:lpstr>
      <vt:lpstr>Факты о динозаврах:</vt:lpstr>
      <vt:lpstr>Факты о динозаврах:</vt:lpstr>
      <vt:lpstr>Факты о динозаврах:</vt:lpstr>
      <vt:lpstr>Факты о динозаврах:</vt:lpstr>
      <vt:lpstr>Факты о динозаврах:</vt:lpstr>
      <vt:lpstr>Факты о динозаврах:</vt:lpstr>
      <vt:lpstr>Факты о динозаврах:</vt:lpstr>
      <vt:lpstr>Бейпяозавр</vt:lpstr>
      <vt:lpstr>Велоцираптор</vt:lpstr>
      <vt:lpstr>Птеродактиль</vt:lpstr>
      <vt:lpstr>Почему вымерли динозавры</vt:lpstr>
      <vt:lpstr>Заключение</vt:lpstr>
      <vt:lpstr>Список использованной литературы:</vt:lpstr>
      <vt:lpstr>Спасибо за 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МИР ДИНОЗАВРОВ</dc:title>
  <dc:creator>home</dc:creator>
  <cp:lastModifiedBy>Пользователь Windows</cp:lastModifiedBy>
  <cp:revision>38</cp:revision>
  <dcterms:created xsi:type="dcterms:W3CDTF">2020-01-19T09:43:35Z</dcterms:created>
  <dcterms:modified xsi:type="dcterms:W3CDTF">2021-03-13T04:44:53Z</dcterms:modified>
</cp:coreProperties>
</file>