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69" r:id="rId4"/>
    <p:sldId id="259" r:id="rId5"/>
    <p:sldId id="265" r:id="rId6"/>
    <p:sldId id="270" r:id="rId7"/>
    <p:sldId id="266" r:id="rId8"/>
    <p:sldId id="267" r:id="rId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pPr rtl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1528353"/>
            <a:ext cx="10691358" cy="1567543"/>
          </a:xfrm>
        </p:spPr>
        <p:txBody>
          <a:bodyPr rtlCol="0">
            <a:normAutofit fontScale="90000"/>
          </a:bodyPr>
          <a:lstStyle/>
          <a:p>
            <a:pPr algn="ctr" rtl="0"/>
            <a:br>
              <a:rPr lang="ru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ru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" sz="3600" dirty="0">
                <a:solidFill>
                  <a:schemeClr val="accent2">
                    <a:lumMod val="75000"/>
                  </a:schemeClr>
                </a:solidFill>
              </a:rPr>
              <a:t>Повышение родительских компетенций</a:t>
            </a:r>
            <a:br>
              <a:rPr lang="ru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" sz="3600" dirty="0">
                <a:solidFill>
                  <a:schemeClr val="accent2">
                    <a:lumMod val="75000"/>
                  </a:schemeClr>
                </a:solidFill>
              </a:rPr>
              <a:t> через создание семейного клуба</a:t>
            </a:r>
            <a:br>
              <a:rPr lang="ru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" sz="3600" dirty="0">
                <a:solidFill>
                  <a:schemeClr val="accent2">
                    <a:lumMod val="75000"/>
                  </a:schemeClr>
                </a:solidFill>
              </a:rPr>
              <a:t>« Я –Родитель»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6572" y="4937759"/>
            <a:ext cx="6923314" cy="1436915"/>
          </a:xfrm>
        </p:spPr>
        <p:txBody>
          <a:bodyPr rtlCol="0"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" dirty="0">
                <a:solidFill>
                  <a:srgbClr val="002060"/>
                </a:solidFill>
              </a:rPr>
              <a:t>едагог-психолог                         Белова Ю.Е.</a:t>
            </a:r>
          </a:p>
          <a:p>
            <a:pPr rtl="0"/>
            <a:r>
              <a:rPr lang="ru" dirty="0">
                <a:solidFill>
                  <a:srgbClr val="002060"/>
                </a:solidFill>
              </a:rPr>
              <a:t> ЧДОУ Детский сад</a:t>
            </a:r>
          </a:p>
          <a:p>
            <a:pPr rtl="0"/>
            <a:r>
              <a:rPr lang="ru" dirty="0">
                <a:solidFill>
                  <a:srgbClr val="002060"/>
                </a:solidFill>
              </a:rPr>
              <a:t> №42 ОАО «РЖД» 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646" y="2076994"/>
            <a:ext cx="10927670" cy="291301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 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2200" dirty="0">
                <a:solidFill>
                  <a:schemeClr val="tx2"/>
                </a:solidFill>
              </a:rPr>
            </a:br>
            <a:r>
              <a:rPr lang="ru-RU" sz="2200" dirty="0">
                <a:solidFill>
                  <a:schemeClr val="tx2"/>
                </a:solidFill>
              </a:rPr>
              <a:t> Повышение педагогической  компетентности родителей в вопросах воспитания и развития,</a:t>
            </a:r>
            <a:br>
              <a:rPr lang="ru-RU" sz="2200" dirty="0">
                <a:solidFill>
                  <a:schemeClr val="tx2"/>
                </a:solidFill>
              </a:rPr>
            </a:br>
            <a:r>
              <a:rPr lang="ru-RU" sz="2200" dirty="0">
                <a:solidFill>
                  <a:schemeClr val="tx2"/>
                </a:solidFill>
              </a:rPr>
              <a:t> Сохранения и укрепления здоровья дошкольников. </a:t>
            </a:r>
            <a:br>
              <a:rPr lang="ru-RU" sz="2200" dirty="0">
                <a:solidFill>
                  <a:schemeClr val="tx2"/>
                </a:solidFill>
              </a:rPr>
            </a:br>
            <a:r>
              <a:rPr lang="ru-RU" sz="2200" dirty="0">
                <a:solidFill>
                  <a:schemeClr val="tx2"/>
                </a:solidFill>
              </a:rPr>
              <a:t>Привлечение  их к  сотрудничеству с коллективом нашего учреждения в плане единых подходов воспитания ребенка.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3771" y="1123406"/>
            <a:ext cx="9849395" cy="783771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8640" y="1045028"/>
            <a:ext cx="96534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Родительских клубов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70709" y="940526"/>
            <a:ext cx="10810106" cy="3853543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ru-RU" sz="2000" b="1" i="1" dirty="0"/>
              <a:t>«</a:t>
            </a:r>
            <a:r>
              <a:rPr lang="ru-RU" sz="2000" b="1" i="1" dirty="0">
                <a:solidFill>
                  <a:schemeClr val="tx2"/>
                </a:solidFill>
              </a:rPr>
              <a:t>Компетентный родитель </a:t>
            </a:r>
            <a:r>
              <a:rPr lang="ru-RU" sz="2000" i="1" dirty="0">
                <a:solidFill>
                  <a:schemeClr val="tx2"/>
                </a:solidFill>
              </a:rPr>
              <a:t>– это человек, который не испытывает страха за то, что он «плохой» родитель и не переносит чувство страха и вины на своего ребенка. Это человек, готовый видеть реальную ситуацию, в которой растет его ребенок, и предпринимать усилия для того, чтобы ее менять. Это человек, который знает, что если не помогает одно – надо пробовать другое. Компетентный родитель понимает, что для изменения развития ребенка в более благоприятную сторону надо меняться самому, пробовать, искать, в общем – учиться»</a:t>
            </a:r>
            <a:br>
              <a:rPr lang="ru-RU" sz="2000" i="1" dirty="0">
                <a:solidFill>
                  <a:schemeClr val="tx2"/>
                </a:solidFill>
              </a:rPr>
            </a:br>
            <a:br>
              <a:rPr lang="ru-RU" sz="2000" i="1" dirty="0">
                <a:solidFill>
                  <a:schemeClr val="tx2"/>
                </a:solidFill>
              </a:rPr>
            </a:br>
            <a:r>
              <a:rPr lang="ru-RU" sz="2000" i="1" dirty="0">
                <a:solidFill>
                  <a:schemeClr val="tx2"/>
                </a:solidFill>
              </a:rPr>
              <a:t>Р.В. </a:t>
            </a:r>
            <a:r>
              <a:rPr lang="ru-RU" sz="2000" i="1" dirty="0" err="1">
                <a:solidFill>
                  <a:schemeClr val="tx2"/>
                </a:solidFill>
              </a:rPr>
              <a:t>Овчарова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451" y="587829"/>
            <a:ext cx="8595360" cy="335917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оказывать квалифицированную консультативную и практическую помощь родителям по проблемам воспитания и развития ребенка;</a:t>
            </a: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повышать педагогическую культуру родителей;</a:t>
            </a: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активизировать и обогатить воспитательные умения родителей, поддерживать их уверенность в собственных педагогических возможностях;</a:t>
            </a: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выявлять и транслировать положительный семейный опыт по воспитанию и развитию детей дошкольного возраста;</a:t>
            </a: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способствовать установлению доверительных отношений между родителями и коллективом детского сада.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7" y="304800"/>
            <a:ext cx="10953796" cy="1200416"/>
          </a:xfrm>
        </p:spPr>
        <p:txBody>
          <a:bodyPr rtlCol="0">
            <a:normAutofit/>
          </a:bodyPr>
          <a:lstStyle/>
          <a:p>
            <a:pPr algn="ctr" rtl="0"/>
            <a:r>
              <a:rPr lang="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7463" y="1600200"/>
            <a:ext cx="10653350" cy="4114800"/>
          </a:xfrm>
        </p:spPr>
        <p:txBody>
          <a:bodyPr/>
          <a:lstStyle/>
          <a:p>
            <a:pPr fontAlgn="base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круглый стол;</a:t>
            </a:r>
          </a:p>
          <a:p>
            <a:pPr fontAlgn="base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психологические тренинги;</a:t>
            </a:r>
          </a:p>
          <a:p>
            <a:pPr fontAlgn="base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практикумы;</a:t>
            </a:r>
          </a:p>
          <a:p>
            <a:pPr fontAlgn="base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решение педагогических ситуаций;</a:t>
            </a:r>
          </a:p>
          <a:p>
            <a:pPr fontAlgn="base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обсуждение и распространение опыта семейного воспитания.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446" y="418011"/>
            <a:ext cx="11586754" cy="6217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Особая роль при взаимодействии с семьёй отводится формированию 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следующих видов родительской компетентности:</a:t>
            </a:r>
          </a:p>
          <a:p>
            <a:pPr algn="ctr">
              <a:buNone/>
            </a:pP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педагогической</a:t>
            </a:r>
            <a:r>
              <a:rPr lang="ru-RU" b="1" dirty="0">
                <a:solidFill>
                  <a:schemeClr val="tx2"/>
                </a:solidFill>
              </a:rPr>
              <a:t>: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знание и использование в повседневной жизни методов воспитательного воздействия, способствующих развитию личности «особого» ребёнка.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психологической: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понимание возрастных и индивидуальных особенностей ребёнка, а также умение строить взаимоотношения с ним с учётом удовлетворения его базовых психологических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вопросам здоровья ребёнка: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компетентность, основанная на внимании к физическому (соматическому) здоровью ребёнка.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социальной: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компетентность, которая способствует  интеграции семьи в социум.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правовой: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знание основных прав родителей и ребёнка, </a:t>
            </a:r>
          </a:p>
          <a:p>
            <a:endParaRPr lang="ru-RU" sz="6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04800"/>
            <a:ext cx="10940733" cy="120041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Темы встреч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5394" y="2063930"/>
            <a:ext cx="10875419" cy="3651069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Возрастные кризисы( особенности и пути преодоления) 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Родительские послания 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играть с ребенком </a:t>
            </a:r>
          </a:p>
          <a:p>
            <a:r>
              <a:rPr lang="ru-RU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Чувства ребенка 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Кнут или пряник ?( Стили воспитания) </a:t>
            </a:r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9874930" cy="4800600"/>
          </a:xfrm>
        </p:spPr>
        <p:txBody>
          <a:bodyPr rtlCol="0">
            <a:norm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Прогнозируемый результат  сотрудничества ДОУ с семьями воспитанников:</a:t>
            </a:r>
          </a:p>
          <a:p>
            <a:pPr>
              <a:buNone/>
            </a:pPr>
            <a:endParaRPr lang="ru-RU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 у родителей представлений о сфере педагогической деятельности.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Овладение родителями практическими умениями и навыками воспитания и обучения детей дошкольного возраста.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     Формирование устойчивого интереса родителей к активному включению в общественную деятельность. 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 Формирование родительской компетентности.</a:t>
            </a:r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3461883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61_TF03461883" id="{671D4EC8-F0D2-4082-A1EE-2E45D761EB1A}" vid="{F8D861EF-0C3B-4A7E-8226-1AE546DA2581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463</Words>
  <Application>Microsoft Office PowerPoint</Application>
  <PresentationFormat>Широкоэкранный</PresentationFormat>
  <Paragraphs>38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Euphemia</vt:lpstr>
      <vt:lpstr>Times New Roman</vt:lpstr>
      <vt:lpstr>Wingdings</vt:lpstr>
      <vt:lpstr>TF03461883</vt:lpstr>
      <vt:lpstr>  Повышение родительских компетенций  через создание семейного клуба « Я –Родитель»</vt:lpstr>
      <vt:lpstr>      Повышение педагогической  компетентности родителей в вопросах воспитания и развития,  Сохранения и укрепления здоровья дошкольников.  Привлечение  их к  сотрудничеству с коллективом нашего учреждения в плане единых подходов воспитания ребенка. </vt:lpstr>
      <vt:lpstr>«Компетентный родитель – это человек, который не испытывает страха за то, что он «плохой» родитель и не переносит чувство страха и вины на своего ребенка. Это человек, готовый видеть реальную ситуацию, в которой растет его ребенок, и предпринимать усилия для того, чтобы ее менять. Это человек, который знает, что если не помогает одно – надо пробовать другое. Компетентный родитель понимает, что для изменения развития ребенка в более благоприятную сторону надо меняться самому, пробовать, искать, в общем – учиться»  Р.В. Овчарова</vt:lpstr>
      <vt:lpstr>Презентация PowerPoint</vt:lpstr>
      <vt:lpstr>Формы работы </vt:lpstr>
      <vt:lpstr>Презентация PowerPoint</vt:lpstr>
      <vt:lpstr>Темы встреч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родительских компетенций  через создание семейного клуба « Я –Родитель»</dc:title>
  <dc:creator>User</dc:creator>
  <cp:lastModifiedBy>Психолог</cp:lastModifiedBy>
  <cp:revision>3</cp:revision>
  <dcterms:created xsi:type="dcterms:W3CDTF">2019-09-22T16:50:08Z</dcterms:created>
  <dcterms:modified xsi:type="dcterms:W3CDTF">2021-03-09T07:29:58Z</dcterms:modified>
</cp:coreProperties>
</file>