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8" r:id="rId3"/>
    <p:sldId id="259" r:id="rId4"/>
    <p:sldId id="266" r:id="rId5"/>
    <p:sldId id="265" r:id="rId6"/>
    <p:sldId id="260" r:id="rId7"/>
    <p:sldId id="261" r:id="rId8"/>
    <p:sldId id="271" r:id="rId9"/>
    <p:sldId id="273" r:id="rId10"/>
    <p:sldId id="272" r:id="rId11"/>
    <p:sldId id="262" r:id="rId12"/>
    <p:sldId id="268" r:id="rId13"/>
    <p:sldId id="269" r:id="rId14"/>
    <p:sldId id="270" r:id="rId15"/>
    <p:sldId id="26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BD12EF-2A1E-4827-9543-23D5DDC0970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C0B87D2-A4C6-4005-BA22-A9510CE3972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42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12EF-2A1E-4827-9543-23D5DDC0970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87D2-A4C6-4005-BA22-A9510CE39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03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12EF-2A1E-4827-9543-23D5DDC0970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87D2-A4C6-4005-BA22-A9510CE3972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25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12EF-2A1E-4827-9543-23D5DDC0970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87D2-A4C6-4005-BA22-A9510CE3972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244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12EF-2A1E-4827-9543-23D5DDC0970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87D2-A4C6-4005-BA22-A9510CE39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56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12EF-2A1E-4827-9543-23D5DDC0970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87D2-A4C6-4005-BA22-A9510CE3972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443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12EF-2A1E-4827-9543-23D5DDC0970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87D2-A4C6-4005-BA22-A9510CE3972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753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12EF-2A1E-4827-9543-23D5DDC0970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87D2-A4C6-4005-BA22-A9510CE3972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977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12EF-2A1E-4827-9543-23D5DDC0970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87D2-A4C6-4005-BA22-A9510CE3972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5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12EF-2A1E-4827-9543-23D5DDC0970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87D2-A4C6-4005-BA22-A9510CE39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1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12EF-2A1E-4827-9543-23D5DDC0970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87D2-A4C6-4005-BA22-A9510CE3972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10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12EF-2A1E-4827-9543-23D5DDC0970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87D2-A4C6-4005-BA22-A9510CE39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31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12EF-2A1E-4827-9543-23D5DDC0970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87D2-A4C6-4005-BA22-A9510CE3972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73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12EF-2A1E-4827-9543-23D5DDC0970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87D2-A4C6-4005-BA22-A9510CE3972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94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12EF-2A1E-4827-9543-23D5DDC0970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87D2-A4C6-4005-BA22-A9510CE39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88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12EF-2A1E-4827-9543-23D5DDC0970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87D2-A4C6-4005-BA22-A9510CE3972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88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12EF-2A1E-4827-9543-23D5DDC0970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87D2-A4C6-4005-BA22-A9510CE39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33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BD12EF-2A1E-4827-9543-23D5DDC09709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0B87D2-A4C6-4005-BA22-A9510CE39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0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3733" y="1888067"/>
            <a:ext cx="7526867" cy="259080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Использование ременной передачи в </a:t>
            </a:r>
            <a:r>
              <a:rPr lang="en-US" b="1" dirty="0" smtClean="0"/>
              <a:t>LEGO Digital Designer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763933" y="5748867"/>
            <a:ext cx="4428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Выполнили </a:t>
            </a:r>
            <a:r>
              <a:rPr lang="ru-RU" dirty="0" err="1" smtClean="0"/>
              <a:t>Адыева</a:t>
            </a:r>
            <a:r>
              <a:rPr lang="ru-RU" dirty="0" smtClean="0"/>
              <a:t> Луиза, Путилов Кирилл</a:t>
            </a:r>
          </a:p>
          <a:p>
            <a:pPr algn="r"/>
            <a:r>
              <a:rPr lang="ru-RU" dirty="0" smtClean="0"/>
              <a:t>Студенты ФЕМИ, Нт-501о ФИ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55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267" y="982132"/>
            <a:ext cx="10811933" cy="1303867"/>
          </a:xfrm>
        </p:spPr>
        <p:txBody>
          <a:bodyPr>
            <a:normAutofit/>
          </a:bodyPr>
          <a:lstStyle/>
          <a:p>
            <a:r>
              <a:rPr lang="en-US" sz="5400" b="1" dirty="0"/>
              <a:t>Lego Digital Designer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600" y="2556932"/>
            <a:ext cx="10507133" cy="1540935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ru-RU" sz="2000" b="1" dirty="0" smtClean="0"/>
              <a:t>Главную рабочую зону</a:t>
            </a:r>
            <a:r>
              <a:rPr lang="ru-RU" sz="2000" dirty="0" smtClean="0"/>
              <a:t> с макетом модели;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ru-RU" sz="2000" dirty="0" smtClean="0"/>
              <a:t>В верхней части окна утилиты можно найти специальную </a:t>
            </a:r>
            <a:r>
              <a:rPr lang="ru-RU" sz="2000" b="1" dirty="0" smtClean="0"/>
              <a:t>панель инструментов</a:t>
            </a:r>
            <a:r>
              <a:rPr lang="ru-RU" sz="2000" dirty="0" smtClean="0"/>
              <a:t>, с помощью которой можно переключаться между разными опциями, помогающими вращать, передвигать и переворачивать элементы будущей виртуальной модели.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534" y="4097867"/>
            <a:ext cx="3682998" cy="195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81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867" y="711199"/>
            <a:ext cx="10803466" cy="1303867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Схема сборки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214" y="2705098"/>
            <a:ext cx="5048654" cy="508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Шаг 1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583" y="3466971"/>
            <a:ext cx="2794321" cy="1904163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914417" y="2705097"/>
            <a:ext cx="5048654" cy="508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b="1" dirty="0" smtClean="0"/>
              <a:t>Шаг 2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685" y="3357223"/>
            <a:ext cx="3297711" cy="21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14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867" y="711199"/>
            <a:ext cx="10803466" cy="1303867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Схема сборки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214" y="2705098"/>
            <a:ext cx="5048654" cy="508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Шаг 3</a:t>
            </a:r>
            <a:endParaRPr lang="ru-RU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740400" y="2705097"/>
            <a:ext cx="5222671" cy="508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b="1" dirty="0" smtClean="0"/>
              <a:t>Шаг 4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851" y="3406933"/>
            <a:ext cx="3389379" cy="21942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40" y="3351306"/>
            <a:ext cx="3710207" cy="230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61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867" y="711199"/>
            <a:ext cx="10803466" cy="1303867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Схема сборки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214" y="2705098"/>
            <a:ext cx="5048654" cy="508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Шаг 5</a:t>
            </a:r>
            <a:endParaRPr lang="ru-RU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914417" y="2705097"/>
            <a:ext cx="5048654" cy="508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b="1" dirty="0" smtClean="0"/>
              <a:t>Шаг 6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606" y="3356043"/>
            <a:ext cx="3907869" cy="2361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630" y="3447281"/>
            <a:ext cx="3888227" cy="217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63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867" y="711199"/>
            <a:ext cx="10803466" cy="1303867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Схема сборки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867" y="2569632"/>
            <a:ext cx="10907047" cy="508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Шаг 7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202" y="3077633"/>
            <a:ext cx="2296376" cy="288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8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867" y="711199"/>
            <a:ext cx="10803466" cy="1303867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Выводы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56932"/>
            <a:ext cx="10515600" cy="33189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процессе выполнения работы: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Изучили </a:t>
            </a:r>
            <a:r>
              <a:rPr lang="ru-RU" dirty="0"/>
              <a:t>теоретический материал ременной передачи: устройство, применение, достоинства и недостатки.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Рассмотрели </a:t>
            </a:r>
            <a:r>
              <a:rPr lang="ru-RU" dirty="0"/>
              <a:t>принцип работы в виртуальном конструкторе LEGO </a:t>
            </a:r>
            <a:r>
              <a:rPr lang="ru-RU" dirty="0" err="1"/>
              <a:t>Digital</a:t>
            </a:r>
            <a:r>
              <a:rPr lang="ru-RU" dirty="0"/>
              <a:t> </a:t>
            </a:r>
            <a:r>
              <a:rPr lang="ru-RU" dirty="0" err="1"/>
              <a:t>Designer</a:t>
            </a:r>
            <a:r>
              <a:rPr lang="ru-RU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Сконструировали </a:t>
            </a:r>
            <a:r>
              <a:rPr lang="ru-RU" dirty="0"/>
              <a:t>модель ременной передачи в виртуальном конструкторе LEGO </a:t>
            </a:r>
            <a:r>
              <a:rPr lang="ru-RU" dirty="0" err="1"/>
              <a:t>Digital</a:t>
            </a:r>
            <a:r>
              <a:rPr lang="ru-RU" dirty="0"/>
              <a:t> </a:t>
            </a:r>
            <a:r>
              <a:rPr lang="ru-RU" dirty="0" err="1"/>
              <a:t>Designer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57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867" y="711199"/>
            <a:ext cx="10803466" cy="1303867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Цель и задачи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167" y="2607733"/>
            <a:ext cx="10570634" cy="3479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/>
              <a:t>Цель: </a:t>
            </a:r>
            <a:r>
              <a:rPr lang="ru-RU" sz="2000" dirty="0" smtClean="0"/>
              <a:t>создание устройства с использованием ременной передачи в среде </a:t>
            </a:r>
            <a:r>
              <a:rPr lang="en-US" sz="2000" dirty="0"/>
              <a:t>LEGO Digital </a:t>
            </a:r>
            <a:r>
              <a:rPr lang="en-US" sz="2000" dirty="0" smtClean="0"/>
              <a:t>Designer</a:t>
            </a:r>
            <a:r>
              <a:rPr lang="ru-RU" sz="2000" dirty="0" smtClean="0"/>
              <a:t>.</a:t>
            </a:r>
          </a:p>
          <a:p>
            <a:pPr marL="0" indent="0" algn="just">
              <a:buNone/>
            </a:pPr>
            <a:r>
              <a:rPr lang="ru-RU" sz="2000" b="1" dirty="0" smtClean="0"/>
              <a:t>Задачи: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Изучить теоретический материал ременной передачи: устройство, применение, достоинства и недостатки.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Рассмотреть принцип работы в виртуальном конструкторе </a:t>
            </a:r>
            <a:r>
              <a:rPr lang="en-US" sz="2000" dirty="0" smtClean="0"/>
              <a:t>LEGO </a:t>
            </a:r>
            <a:r>
              <a:rPr lang="en-US" sz="2000" dirty="0"/>
              <a:t>Digital </a:t>
            </a:r>
            <a:r>
              <a:rPr lang="en-US" sz="2000" dirty="0" smtClean="0"/>
              <a:t>Designer</a:t>
            </a:r>
            <a:r>
              <a:rPr lang="ru-RU" sz="2000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Сконструировать модель ременной передачи в виртуальном </a:t>
            </a:r>
            <a:r>
              <a:rPr lang="ru-RU" sz="2000" dirty="0"/>
              <a:t>конструкторе </a:t>
            </a:r>
            <a:r>
              <a:rPr lang="en-US" sz="2000" dirty="0"/>
              <a:t>LEGO Digital Designer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67510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867" y="711199"/>
            <a:ext cx="10803466" cy="1303867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Ременная передача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500" y="2531532"/>
            <a:ext cx="10490200" cy="141754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b="1" dirty="0"/>
              <a:t>Ременная передача </a:t>
            </a:r>
            <a:r>
              <a:rPr lang="ru-RU" sz="2000" dirty="0"/>
              <a:t>— это передача механической энергии при помощи гибкого элемента (ремня) за счёт сил трения или сил зацепления (зубчатые ремни</a:t>
            </a:r>
            <a:r>
              <a:rPr lang="ru-RU" sz="2000" dirty="0" smtClean="0"/>
              <a:t>).</a:t>
            </a:r>
          </a:p>
          <a:p>
            <a:pPr marL="0" indent="0" algn="just">
              <a:buNone/>
            </a:pPr>
            <a:r>
              <a:rPr lang="ru-RU" sz="2000" dirty="0" smtClean="0"/>
              <a:t>Силы трения возникают между ведущим, ведомым и промежуточным звеном – упругим ремнем (гибкой связью).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871" y="3949081"/>
            <a:ext cx="2185458" cy="205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12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867" y="711199"/>
            <a:ext cx="10803466" cy="1303867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Устройство ременной передачи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500" y="2531533"/>
            <a:ext cx="10490200" cy="11768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/>
              <a:t>Ведущее и ведомое колесо – это </a:t>
            </a:r>
            <a:r>
              <a:rPr lang="ru-RU" sz="2000" b="1" dirty="0"/>
              <a:t>шкивы</a:t>
            </a:r>
            <a:r>
              <a:rPr lang="ru-RU" sz="2000" dirty="0"/>
              <a:t>. Их соединяет приводной ремень. </a:t>
            </a:r>
            <a:r>
              <a:rPr lang="ru-RU" sz="2000" b="1" dirty="0"/>
              <a:t>Ведущий шкив</a:t>
            </a:r>
            <a:r>
              <a:rPr lang="ru-RU" sz="2000" dirty="0"/>
              <a:t> — тот, который крутит мотор или другая внешняя сила, а </a:t>
            </a:r>
            <a:r>
              <a:rPr lang="ru-RU" sz="2000" b="1" dirty="0"/>
              <a:t>ведомый</a:t>
            </a:r>
            <a:r>
              <a:rPr lang="ru-RU" sz="2000" dirty="0"/>
              <a:t> – следующий за ним.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Часто </a:t>
            </a:r>
            <a:r>
              <a:rPr lang="ru-RU" sz="2000" dirty="0"/>
              <a:t>для предотвращения соскакивания ремня на ободе шкива делают канавку или бортики. Для натяжения ремня или устранения его колебаний могут использоваться натяжные и прижимные ролики.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867" y="4113342"/>
            <a:ext cx="3441169" cy="208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4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867" y="711199"/>
            <a:ext cx="10803466" cy="1303867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Применение ременной передачи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733" y="2556932"/>
            <a:ext cx="10507134" cy="14478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Ременные передачи применяют в большинстве случаев для передачи движения от электродвигателя, когда по конструктивным соображениям межосевое </a:t>
            </a:r>
            <a:r>
              <a:rPr lang="ru-RU" sz="2000" dirty="0" smtClean="0"/>
              <a:t>расстояние должно </a:t>
            </a:r>
            <a:r>
              <a:rPr lang="ru-RU" sz="2000" dirty="0"/>
              <a:t>быть достаточно большим, а передаточное число </a:t>
            </a:r>
            <a:r>
              <a:rPr lang="ru-RU" sz="2000" dirty="0" smtClean="0"/>
              <a:t>может быть не строго </a:t>
            </a:r>
            <a:r>
              <a:rPr lang="ru-RU" sz="2000" dirty="0"/>
              <a:t>постоянным </a:t>
            </a:r>
            <a:r>
              <a:rPr lang="ru-RU" sz="2000" dirty="0" smtClean="0"/>
              <a:t>(конвейеры, приводы </a:t>
            </a:r>
            <a:r>
              <a:rPr lang="ru-RU" sz="2000" dirty="0"/>
              <a:t>станков, транспортеров, дорожных и строительных </a:t>
            </a:r>
            <a:r>
              <a:rPr lang="ru-RU" sz="2000" dirty="0" smtClean="0"/>
              <a:t>машин и </a:t>
            </a:r>
            <a:r>
              <a:rPr lang="ru-RU" sz="2000" dirty="0"/>
              <a:t>т. п.).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932" y="3942028"/>
            <a:ext cx="2559868" cy="19150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467" y="3942028"/>
            <a:ext cx="2449991" cy="178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9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867" y="711199"/>
            <a:ext cx="10803466" cy="1303867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Достоинства ременной передачи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467" y="2556932"/>
            <a:ext cx="10422466" cy="299720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Простота конструкции, малая стоимость изготовления и эксплуатации.</a:t>
            </a: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Возможность </a:t>
            </a:r>
            <a:r>
              <a:rPr lang="ru-RU" sz="2000" dirty="0"/>
              <a:t>передачи движения на значительные расстояния (до 15 м</a:t>
            </a:r>
            <a:r>
              <a:rPr lang="ru-RU" sz="2000" dirty="0" smtClean="0"/>
              <a:t>).</a:t>
            </a: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Возможность </a:t>
            </a:r>
            <a:r>
              <a:rPr lang="ru-RU" sz="2000" dirty="0"/>
              <a:t>работы с высокими частотами вращения</a:t>
            </a:r>
            <a:r>
              <a:rPr lang="ru-RU" sz="2000" dirty="0" smtClean="0"/>
              <a:t>.</a:t>
            </a: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Плавность </a:t>
            </a:r>
            <a:r>
              <a:rPr lang="ru-RU" sz="2000" dirty="0"/>
              <a:t>и бесшумность </a:t>
            </a:r>
            <a:r>
              <a:rPr lang="ru-RU" sz="2000" dirty="0" smtClean="0"/>
              <a:t>работы вследствие эластичности ремня.</a:t>
            </a: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Смягчение </a:t>
            </a:r>
            <a:r>
              <a:rPr lang="ru-RU" sz="2000" dirty="0"/>
              <a:t>вибраций и </a:t>
            </a:r>
            <a:r>
              <a:rPr lang="ru-RU" sz="2000" dirty="0" smtClean="0"/>
              <a:t>толчков благодаря упругости ремня.</a:t>
            </a: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Предохранение </a:t>
            </a:r>
            <a:r>
              <a:rPr lang="ru-RU" sz="2000" dirty="0"/>
              <a:t>механизмов от перегрузок за счет возможности проскальзывания ремня (к передачам зубчатым ремнем это свойство не относится).</a:t>
            </a:r>
          </a:p>
        </p:txBody>
      </p:sp>
    </p:spTree>
    <p:extLst>
      <p:ext uri="{BB962C8B-B14F-4D97-AF65-F5344CB8AC3E}">
        <p14:creationId xmlns:p14="http://schemas.microsoft.com/office/powerpoint/2010/main" val="133911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867" y="711199"/>
            <a:ext cx="10803466" cy="1303867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Недостатки ременной передачи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133" y="2556932"/>
            <a:ext cx="10515600" cy="33189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/>
              <a:t>Большие </a:t>
            </a:r>
            <a:r>
              <a:rPr lang="ru-RU" sz="2000" dirty="0" smtClean="0"/>
              <a:t>габаритные </a:t>
            </a:r>
            <a:r>
              <a:rPr lang="ru-RU" sz="2000" dirty="0"/>
              <a:t>размеры</a:t>
            </a:r>
            <a:r>
              <a:rPr lang="ru-RU" sz="2000" dirty="0" smtClean="0"/>
              <a:t>.</a:t>
            </a: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Малая долговечность ремня</a:t>
            </a:r>
            <a:r>
              <a:rPr lang="ru-RU" sz="2000" dirty="0" smtClean="0"/>
              <a:t>.</a:t>
            </a: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Большие </a:t>
            </a:r>
            <a:r>
              <a:rPr lang="ru-RU" sz="2000" dirty="0"/>
              <a:t>нагрузки на валы и подшипники</a:t>
            </a:r>
            <a:r>
              <a:rPr lang="ru-RU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Необходимость применения устройств натяжения ремня, усложняющих конструкцию передачи.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Чувствительность нагрузочной способности к загрязнению звеньев и влажности воздуха.</a:t>
            </a: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Непостоянство передаточного </a:t>
            </a:r>
            <a:r>
              <a:rPr lang="ru-RU" sz="2000" dirty="0" smtClean="0"/>
              <a:t>числа.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24513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267" y="982132"/>
            <a:ext cx="10811933" cy="1303867"/>
          </a:xfrm>
        </p:spPr>
        <p:txBody>
          <a:bodyPr>
            <a:normAutofit/>
          </a:bodyPr>
          <a:lstStyle/>
          <a:p>
            <a:r>
              <a:rPr lang="en-US" sz="5400" b="1" dirty="0"/>
              <a:t>Lego Digital Designer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600" y="2556932"/>
            <a:ext cx="10507133" cy="33189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b="1" dirty="0" err="1"/>
              <a:t>Lego</a:t>
            </a:r>
            <a:r>
              <a:rPr lang="ru-RU" sz="2000" b="1" dirty="0"/>
              <a:t> </a:t>
            </a:r>
            <a:r>
              <a:rPr lang="ru-RU" sz="2000" b="1" dirty="0" err="1"/>
              <a:t>Digital</a:t>
            </a:r>
            <a:r>
              <a:rPr lang="ru-RU" sz="2000" b="1" dirty="0"/>
              <a:t> </a:t>
            </a:r>
            <a:r>
              <a:rPr lang="ru-RU" sz="2000" b="1" dirty="0" err="1"/>
              <a:t>Designer</a:t>
            </a:r>
            <a:r>
              <a:rPr lang="ru-RU" sz="2000" dirty="0"/>
              <a:t> – виртуальный конструктор, за счёт использования которого можно создавать трёхмерные </a:t>
            </a:r>
            <a:r>
              <a:rPr lang="ru-RU" sz="2000" dirty="0" smtClean="0"/>
              <a:t>модели </a:t>
            </a:r>
            <a:r>
              <a:rPr lang="ru-RU" sz="2000" dirty="0" err="1"/>
              <a:t>Lego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Возможности конструктора:</a:t>
            </a:r>
          </a:p>
          <a:p>
            <a:pPr algn="just"/>
            <a:r>
              <a:rPr lang="ru-RU" sz="2000" dirty="0" smtClean="0"/>
              <a:t>разработка </a:t>
            </a:r>
            <a:r>
              <a:rPr lang="ru-RU" sz="2000" dirty="0"/>
              <a:t>проектов с </a:t>
            </a:r>
            <a:r>
              <a:rPr lang="ru-RU" sz="2000" dirty="0" smtClean="0"/>
              <a:t>нуля;</a:t>
            </a:r>
            <a:endParaRPr lang="ru-RU" sz="2000" dirty="0"/>
          </a:p>
          <a:p>
            <a:pPr algn="just"/>
            <a:r>
              <a:rPr lang="ru-RU" sz="2000" dirty="0" smtClean="0"/>
              <a:t>работа </a:t>
            </a:r>
            <a:r>
              <a:rPr lang="ru-RU" sz="2000" dirty="0"/>
              <a:t>с готовыми моделями и основами, которые представлены в галерее на официальном </a:t>
            </a:r>
            <a:r>
              <a:rPr lang="ru-RU" sz="2000" dirty="0" smtClean="0"/>
              <a:t>сайт;</a:t>
            </a:r>
            <a:endParaRPr lang="ru-RU" sz="2000" dirty="0"/>
          </a:p>
          <a:p>
            <a:pPr algn="just"/>
            <a:r>
              <a:rPr lang="ru-RU" sz="2000" dirty="0" smtClean="0"/>
              <a:t>загрузка </a:t>
            </a:r>
            <a:r>
              <a:rPr lang="ru-RU" sz="2000" dirty="0"/>
              <a:t>собственных моделей на официальный сайт </a:t>
            </a:r>
            <a:r>
              <a:rPr lang="ru-RU" sz="2000" dirty="0" err="1"/>
              <a:t>Lego</a:t>
            </a:r>
            <a:r>
              <a:rPr lang="ru-RU" sz="2000" dirty="0"/>
              <a:t> </a:t>
            </a:r>
            <a:r>
              <a:rPr lang="ru-RU" sz="2000" dirty="0" err="1"/>
              <a:t>Digital</a:t>
            </a:r>
            <a:r>
              <a:rPr lang="ru-RU" sz="2000" dirty="0"/>
              <a:t> </a:t>
            </a:r>
            <a:r>
              <a:rPr lang="ru-RU" sz="2000" dirty="0" err="1"/>
              <a:t>Designer</a:t>
            </a:r>
            <a:r>
              <a:rPr lang="ru-RU" sz="2000" dirty="0"/>
              <a:t> за счёт графического </a:t>
            </a:r>
            <a:r>
              <a:rPr lang="ru-RU" sz="2000" dirty="0" smtClean="0"/>
              <a:t>3D-редактора;</a:t>
            </a:r>
            <a:endParaRPr lang="ru-RU" sz="2000" dirty="0"/>
          </a:p>
          <a:p>
            <a:pPr algn="just"/>
            <a:r>
              <a:rPr lang="ru-RU" sz="2000" dirty="0" smtClean="0"/>
              <a:t>редактирование </a:t>
            </a:r>
            <a:r>
              <a:rPr lang="ru-RU" sz="2000" dirty="0"/>
              <a:t>уже сохранённые на компьютере или в архиве </a:t>
            </a:r>
            <a:r>
              <a:rPr lang="ru-RU" sz="2000" dirty="0" smtClean="0"/>
              <a:t>программы модели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2402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267" y="982132"/>
            <a:ext cx="10811933" cy="1303867"/>
          </a:xfrm>
        </p:spPr>
        <p:txBody>
          <a:bodyPr>
            <a:normAutofit/>
          </a:bodyPr>
          <a:lstStyle/>
          <a:p>
            <a:r>
              <a:rPr lang="en-US" sz="5400" b="1" dirty="0"/>
              <a:t>Lego Digital Designer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600" y="2556932"/>
            <a:ext cx="10507133" cy="16510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При открытии программы </a:t>
            </a:r>
            <a:r>
              <a:rPr lang="ru-RU" sz="2000" dirty="0" err="1"/>
              <a:t>Lego</a:t>
            </a:r>
            <a:r>
              <a:rPr lang="ru-RU" sz="2000" dirty="0"/>
              <a:t> </a:t>
            </a:r>
            <a:r>
              <a:rPr lang="ru-RU" sz="2000" dirty="0" err="1"/>
              <a:t>Designer</a:t>
            </a:r>
            <a:r>
              <a:rPr lang="ru-RU" sz="2000" dirty="0"/>
              <a:t> пользователь увидит: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/>
              <a:t>Панель </a:t>
            </a:r>
            <a:r>
              <a:rPr lang="ru-RU" sz="2000" b="1" dirty="0"/>
              <a:t>управления</a:t>
            </a:r>
            <a:r>
              <a:rPr lang="ru-RU" sz="2000" dirty="0"/>
              <a:t>. Она будет располагаться справа;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/>
              <a:t>Магазин с </a:t>
            </a:r>
            <a:r>
              <a:rPr lang="ru-RU" sz="2000" b="1" dirty="0"/>
              <a:t>инструментами, шаблонами и деталями</a:t>
            </a:r>
            <a:r>
              <a:rPr lang="ru-RU" sz="2000" dirty="0"/>
              <a:t> – </a:t>
            </a:r>
            <a:r>
              <a:rPr lang="ru-RU" sz="2000" dirty="0" err="1"/>
              <a:t>Bricks</a:t>
            </a:r>
            <a:r>
              <a:rPr lang="ru-RU" sz="2000" dirty="0"/>
              <a:t>, </a:t>
            </a:r>
            <a:r>
              <a:rPr lang="ru-RU" sz="2000" dirty="0" err="1"/>
              <a:t>Template</a:t>
            </a:r>
            <a:r>
              <a:rPr lang="ru-RU" sz="2000" dirty="0"/>
              <a:t>, </a:t>
            </a:r>
            <a:r>
              <a:rPr lang="ru-RU" sz="2000" dirty="0" err="1"/>
              <a:t>Group</a:t>
            </a:r>
            <a:r>
              <a:rPr lang="ru-RU" sz="2000" dirty="0"/>
              <a:t> находится слева</a:t>
            </a:r>
            <a:r>
              <a:rPr lang="ru-RU" sz="2000" dirty="0" smtClean="0"/>
              <a:t>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000584"/>
            <a:ext cx="3983566" cy="211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44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</TotalTime>
  <Words>544</Words>
  <Application>Microsoft Office PowerPoint</Application>
  <PresentationFormat>Широкоэкранный</PresentationFormat>
  <Paragraphs>61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Garamond</vt:lpstr>
      <vt:lpstr>Натуральные материалы</vt:lpstr>
      <vt:lpstr>Использование ременной передачи в LEGO Digital Designer</vt:lpstr>
      <vt:lpstr>Цель и задачи</vt:lpstr>
      <vt:lpstr>Ременная передача</vt:lpstr>
      <vt:lpstr>Устройство ременной передачи</vt:lpstr>
      <vt:lpstr>Применение ременной передачи</vt:lpstr>
      <vt:lpstr>Достоинства ременной передачи</vt:lpstr>
      <vt:lpstr>Недостатки ременной передачи</vt:lpstr>
      <vt:lpstr>Lego Digital Designer</vt:lpstr>
      <vt:lpstr>Lego Digital Designer</vt:lpstr>
      <vt:lpstr>Lego Digital Designer</vt:lpstr>
      <vt:lpstr>Схема сборки</vt:lpstr>
      <vt:lpstr>Схема сборки</vt:lpstr>
      <vt:lpstr>Схема сборки</vt:lpstr>
      <vt:lpstr>Схема сборки</vt:lpstr>
      <vt:lpstr>Выводы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ременной передачи в LEGO Digital Designer</dc:title>
  <dc:creator>студенты</dc:creator>
  <cp:lastModifiedBy>студенты</cp:lastModifiedBy>
  <cp:revision>12</cp:revision>
  <dcterms:created xsi:type="dcterms:W3CDTF">2021-02-10T04:02:31Z</dcterms:created>
  <dcterms:modified xsi:type="dcterms:W3CDTF">2021-02-10T05:14:07Z</dcterms:modified>
</cp:coreProperties>
</file>