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5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70" y="2130425"/>
            <a:ext cx="2814630" cy="147002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3 класс урок 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86200"/>
            <a:ext cx="498635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Экскурсия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 осенний парк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:\клипарт\дома\72957884_1301748906_prev_yu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клипарт\школьники\0_106b82_52467cc6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28794" y="1643050"/>
            <a:ext cx="1143008" cy="17698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357562"/>
            <a:ext cx="288822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Анвар</a:t>
            </a:r>
            <a:r>
              <a:rPr lang="ru-RU" sz="2400" dirty="0" smtClean="0">
                <a:solidFill>
                  <a:srgbClr val="002060"/>
                </a:solidFill>
              </a:rPr>
              <a:t> гулял в парке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6072206"/>
            <a:ext cx="543668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Марина и Андрей  тоже </a:t>
            </a:r>
            <a:r>
              <a:rPr lang="ru-RU" sz="2400" dirty="0" smtClean="0">
                <a:solidFill>
                  <a:srgbClr val="C00000"/>
                </a:solidFill>
              </a:rPr>
              <a:t>гуляли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парке.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357562"/>
            <a:ext cx="41434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Феруза</a:t>
            </a:r>
            <a:r>
              <a:rPr lang="ru-RU" sz="2400" dirty="0" smtClean="0">
                <a:solidFill>
                  <a:srgbClr val="002060"/>
                </a:solidFill>
              </a:rPr>
              <a:t> тоже гулял</a:t>
            </a:r>
            <a:r>
              <a:rPr lang="ru-RU" sz="2400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 в парке.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786610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Что он делал? Что она делал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2060"/>
                </a:solidFill>
              </a:rPr>
              <a:t>? Что они делал</a:t>
            </a:r>
            <a:r>
              <a:rPr lang="ru-RU" sz="3600" dirty="0" smtClean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клипарт\малышки\0_62adf_8f95cc1b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1857388" cy="2033636"/>
          </a:xfrm>
          <a:prstGeom prst="rect">
            <a:avLst/>
          </a:prstGeom>
          <a:noFill/>
        </p:spPr>
      </p:pic>
      <p:pic>
        <p:nvPicPr>
          <p:cNvPr id="1027" name="Picture 3" descr="D:\клипарт\малышки\0_109ff7_3a3740c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14818"/>
            <a:ext cx="1428760" cy="1626417"/>
          </a:xfrm>
          <a:prstGeom prst="rect">
            <a:avLst/>
          </a:prstGeom>
          <a:noFill/>
        </p:spPr>
      </p:pic>
      <p:pic>
        <p:nvPicPr>
          <p:cNvPr id="1028" name="Picture 4" descr="D:\клипарт\Деревья\0_6aa84_b0b170d3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14950"/>
            <a:ext cx="1571636" cy="974414"/>
          </a:xfrm>
          <a:prstGeom prst="rect">
            <a:avLst/>
          </a:prstGeom>
          <a:noFill/>
        </p:spPr>
      </p:pic>
      <p:pic>
        <p:nvPicPr>
          <p:cNvPr id="1029" name="Picture 5" descr="D:\клипарт\Деревья\0_6aacd_97c2c62c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357826"/>
            <a:ext cx="1478287" cy="769941"/>
          </a:xfrm>
          <a:prstGeom prst="rect">
            <a:avLst/>
          </a:prstGeom>
          <a:noFill/>
        </p:spPr>
      </p:pic>
      <p:pic>
        <p:nvPicPr>
          <p:cNvPr id="1030" name="Picture 6" descr="D:\клипарт\Деревья\0_6aafc_720eade5_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143380"/>
            <a:ext cx="1977402" cy="1873262"/>
          </a:xfrm>
          <a:prstGeom prst="rect">
            <a:avLst/>
          </a:prstGeom>
          <a:noFill/>
        </p:spPr>
      </p:pic>
      <p:pic>
        <p:nvPicPr>
          <p:cNvPr id="1031" name="Picture 7" descr="D:\клипарт\Деревья\0_8e654_c8c2be03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714356"/>
            <a:ext cx="1914536" cy="2700354"/>
          </a:xfrm>
          <a:prstGeom prst="rect">
            <a:avLst/>
          </a:prstGeom>
          <a:noFill/>
        </p:spPr>
      </p:pic>
      <p:pic>
        <p:nvPicPr>
          <p:cNvPr id="1032" name="Picture 8" descr="D:\клипарт\Деревья\0_77e50_3929ef9e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2928934"/>
            <a:ext cx="1905000" cy="609600"/>
          </a:xfrm>
          <a:prstGeom prst="rect">
            <a:avLst/>
          </a:prstGeom>
          <a:noFill/>
        </p:spPr>
      </p:pic>
      <p:pic>
        <p:nvPicPr>
          <p:cNvPr id="1033" name="Picture 9" descr="D:\клипарт\Деревья\0_968fd_4ec662c8_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1643050"/>
            <a:ext cx="1743084" cy="163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липарт\дома\0_9222b_ea4f8043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3107" y="3714752"/>
            <a:ext cx="1724383" cy="1990468"/>
          </a:xfrm>
          <a:prstGeom prst="rect">
            <a:avLst/>
          </a:prstGeom>
          <a:noFill/>
        </p:spPr>
      </p:pic>
      <p:pic>
        <p:nvPicPr>
          <p:cNvPr id="5" name="Picture 3" descr="D:\клипарт\дома\0_ac760_22c5138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929066"/>
            <a:ext cx="2128905" cy="2215023"/>
          </a:xfrm>
          <a:prstGeom prst="rect">
            <a:avLst/>
          </a:prstGeom>
          <a:noFill/>
        </p:spPr>
      </p:pic>
      <p:pic>
        <p:nvPicPr>
          <p:cNvPr id="4099" name="Picture 3" descr="D:\клипарт\дома\0_a43c5_48badf0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643050"/>
            <a:ext cx="1686405" cy="1428760"/>
          </a:xfrm>
          <a:prstGeom prst="rect">
            <a:avLst/>
          </a:prstGeom>
          <a:noFill/>
        </p:spPr>
      </p:pic>
      <p:pic>
        <p:nvPicPr>
          <p:cNvPr id="4101" name="Picture 5" descr="D:\клипарт\школьники\0_106b82_52467cc6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1472" y="1240231"/>
            <a:ext cx="1143008" cy="17698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143248"/>
            <a:ext cx="412324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Анвар</a:t>
            </a:r>
            <a:r>
              <a:rPr lang="ru-RU" sz="2400" dirty="0" smtClean="0">
                <a:solidFill>
                  <a:srgbClr val="002060"/>
                </a:solidFill>
              </a:rPr>
              <a:t> катался на велосипеде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D:\клипарт\школьники\0_e9f3e_9dd2103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857752" y="4429132"/>
            <a:ext cx="1264707" cy="1220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61537" y="6215082"/>
            <a:ext cx="54824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Феруза</a:t>
            </a:r>
            <a:r>
              <a:rPr lang="ru-RU" sz="2400" dirty="0" smtClean="0"/>
              <a:t> и </a:t>
            </a:r>
            <a:r>
              <a:rPr lang="ru-RU" sz="2400" dirty="0" err="1" smtClean="0"/>
              <a:t>Махмуд</a:t>
            </a:r>
            <a:r>
              <a:rPr lang="ru-RU" sz="2400" dirty="0" smtClean="0"/>
              <a:t> катал</a:t>
            </a:r>
            <a:r>
              <a:rPr lang="ru-RU" sz="2400" dirty="0" smtClean="0">
                <a:solidFill>
                  <a:srgbClr val="C00000"/>
                </a:solidFill>
              </a:rPr>
              <a:t>ись</a:t>
            </a:r>
            <a:r>
              <a:rPr lang="ru-RU" sz="2400" dirty="0" smtClean="0"/>
              <a:t> на карусели. </a:t>
            </a:r>
            <a:endParaRPr lang="ru-RU" sz="2400" dirty="0"/>
          </a:p>
        </p:txBody>
      </p:sp>
      <p:pic>
        <p:nvPicPr>
          <p:cNvPr id="4103" name="Picture 7" descr="D:\клипарт\школьники\ученик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30814"/>
            <a:ext cx="1428760" cy="13444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5643578"/>
            <a:ext cx="44337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Хасан и </a:t>
            </a:r>
            <a:r>
              <a:rPr lang="ru-RU" sz="2400" dirty="0" err="1" smtClean="0"/>
              <a:t>Хусан</a:t>
            </a:r>
            <a:r>
              <a:rPr lang="ru-RU" sz="2400" dirty="0" smtClean="0"/>
              <a:t> катал</a:t>
            </a:r>
            <a:r>
              <a:rPr lang="ru-RU" sz="2400" dirty="0" smtClean="0">
                <a:solidFill>
                  <a:srgbClr val="C00000"/>
                </a:solidFill>
              </a:rPr>
              <a:t>ись</a:t>
            </a:r>
            <a:r>
              <a:rPr lang="ru-RU" sz="2400" dirty="0" smtClean="0"/>
              <a:t> на горке.</a:t>
            </a:r>
            <a:endParaRPr lang="ru-RU" sz="2400" dirty="0"/>
          </a:p>
        </p:txBody>
      </p:sp>
      <p:pic>
        <p:nvPicPr>
          <p:cNvPr id="4107" name="Picture 11" descr="D:\клипарт\школьники\0_1061b2_5050e3a6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929454" y="1714488"/>
            <a:ext cx="839792" cy="154051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14876" y="3357562"/>
            <a:ext cx="41434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Азиза</a:t>
            </a:r>
            <a:r>
              <a:rPr lang="ru-RU" sz="2400" dirty="0" smtClean="0">
                <a:solidFill>
                  <a:srgbClr val="002060"/>
                </a:solidFill>
              </a:rPr>
              <a:t> тоже катал</a:t>
            </a:r>
            <a:r>
              <a:rPr lang="ru-RU" sz="2400" dirty="0" smtClean="0">
                <a:solidFill>
                  <a:srgbClr val="C00000"/>
                </a:solidFill>
              </a:rPr>
              <a:t>ась</a:t>
            </a:r>
            <a:r>
              <a:rPr lang="ru-RU" sz="2400" dirty="0" smtClean="0">
                <a:solidFill>
                  <a:srgbClr val="002060"/>
                </a:solidFill>
              </a:rPr>
              <a:t> на горке.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липарт\дома\0_92250_3fffeb3b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428736"/>
            <a:ext cx="1809018" cy="185738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786610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Что он делал? Что она делал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2060"/>
                </a:solidFill>
              </a:rPr>
              <a:t>? Что они делал</a:t>
            </a:r>
            <a:r>
              <a:rPr lang="ru-RU" sz="3600" dirty="0" smtClean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:\клипарт\дома\0_f5f62_db75ae60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0042"/>
            <a:ext cx="1330333" cy="1623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500438"/>
            <a:ext cx="38734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Севара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качалась</a:t>
            </a:r>
            <a:r>
              <a:rPr lang="ru-RU" sz="2400" dirty="0" smtClean="0"/>
              <a:t> на качелях.</a:t>
            </a:r>
            <a:endParaRPr lang="ru-RU" sz="2400" dirty="0"/>
          </a:p>
        </p:txBody>
      </p:sp>
      <p:pic>
        <p:nvPicPr>
          <p:cNvPr id="3074" name="Picture 2" descr="D:\клипарт\малышки\0_124398_533993b9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14818"/>
            <a:ext cx="1782775" cy="1637672"/>
          </a:xfrm>
          <a:prstGeom prst="rect">
            <a:avLst/>
          </a:prstGeom>
          <a:noFill/>
        </p:spPr>
      </p:pic>
      <p:pic>
        <p:nvPicPr>
          <p:cNvPr id="3076" name="Picture 4" descr="D:\клипарт\малышки\0_1374ba_656940f7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736"/>
            <a:ext cx="1331923" cy="1653421"/>
          </a:xfrm>
          <a:prstGeom prst="rect">
            <a:avLst/>
          </a:prstGeom>
          <a:noFill/>
        </p:spPr>
      </p:pic>
      <p:pic>
        <p:nvPicPr>
          <p:cNvPr id="3077" name="Picture 5" descr="D:\клипарт\малышки\0_1374b8_2c236e98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714488"/>
            <a:ext cx="1700224" cy="16766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3500438"/>
            <a:ext cx="401263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Аня </a:t>
            </a:r>
            <a:r>
              <a:rPr lang="ru-RU" sz="2400" dirty="0" smtClean="0">
                <a:solidFill>
                  <a:srgbClr val="C00000"/>
                </a:solidFill>
              </a:rPr>
              <a:t> каталась </a:t>
            </a:r>
            <a:r>
              <a:rPr lang="ru-RU" sz="2400" dirty="0" smtClean="0"/>
              <a:t>на велосипеде.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8525" y="6215082"/>
            <a:ext cx="454547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Саша и Таня </a:t>
            </a:r>
            <a:r>
              <a:rPr lang="ru-RU" sz="2400" dirty="0" smtClean="0">
                <a:solidFill>
                  <a:srgbClr val="C00000"/>
                </a:solidFill>
              </a:rPr>
              <a:t>качались</a:t>
            </a:r>
            <a:r>
              <a:rPr lang="ru-RU" sz="2400" dirty="0" smtClean="0"/>
              <a:t> на качелях.</a:t>
            </a:r>
            <a:endParaRPr lang="ru-RU" sz="2400" dirty="0"/>
          </a:p>
        </p:txBody>
      </p:sp>
      <p:pic>
        <p:nvPicPr>
          <p:cNvPr id="3078" name="Picture 6" descr="D:\клипарт\малышки\0_1371d0_b5f1331c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188" y="3379788"/>
            <a:ext cx="46037" cy="98425"/>
          </a:xfrm>
          <a:prstGeom prst="rect">
            <a:avLst/>
          </a:prstGeom>
          <a:noFill/>
        </p:spPr>
      </p:pic>
      <p:pic>
        <p:nvPicPr>
          <p:cNvPr id="3079" name="Picture 7" descr="D:\клипарт\малышки\0_1371d0_b5f1331c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214818"/>
            <a:ext cx="857256" cy="18327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6072206"/>
            <a:ext cx="350046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Тимур </a:t>
            </a:r>
            <a:r>
              <a:rPr lang="ru-RU" sz="2400" dirty="0" smtClean="0">
                <a:solidFill>
                  <a:srgbClr val="C00000"/>
                </a:solidFill>
              </a:rPr>
              <a:t>катался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скейте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80" name="Picture 8" descr="D:\клипарт\малышки\0_f1806_f35cfb88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57166"/>
            <a:ext cx="801693" cy="1717927"/>
          </a:xfrm>
          <a:prstGeom prst="rect">
            <a:avLst/>
          </a:prstGeom>
          <a:noFill/>
        </p:spPr>
      </p:pic>
      <p:pic>
        <p:nvPicPr>
          <p:cNvPr id="3082" name="Picture 10" descr="D:\клипарт\дома\0_f5f57_68005ad5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786322"/>
            <a:ext cx="1665066" cy="12430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488" y="2214554"/>
            <a:ext cx="373563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Мансур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качался</a:t>
            </a:r>
            <a:r>
              <a:rPr lang="ru-RU" sz="2400" dirty="0" smtClean="0"/>
              <a:t> на качелях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71612"/>
            <a:ext cx="5572164" cy="23574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ходил в парк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Что он делал?        собирал листья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катался на карусели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ходил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 в лес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Что он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 делал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?     собирал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 грибы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катал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сь на лодке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9" descr="D:\клипарт\школьники\45439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4071942"/>
            <a:ext cx="962030" cy="1692802"/>
          </a:xfrm>
          <a:prstGeom prst="rect">
            <a:avLst/>
          </a:prstGeom>
          <a:noFill/>
        </p:spPr>
      </p:pic>
      <p:pic>
        <p:nvPicPr>
          <p:cNvPr id="9" name="Picture 4" descr="D:\клипарт\Деревья\post_102_97.png"/>
          <p:cNvPicPr>
            <a:picLocks noChangeAspect="1" noChangeArrowheads="1"/>
          </p:cNvPicPr>
          <p:nvPr/>
        </p:nvPicPr>
        <p:blipFill>
          <a:blip r:embed="rId3"/>
          <a:srcRect l="9500" t="7119" r="9500" b="9641"/>
          <a:stretch>
            <a:fillRect/>
          </a:stretch>
        </p:blipFill>
        <p:spPr bwMode="auto">
          <a:xfrm>
            <a:off x="5715008" y="3643314"/>
            <a:ext cx="2071702" cy="18990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5786454"/>
            <a:ext cx="405271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Севара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собирал</a:t>
            </a:r>
            <a:r>
              <a:rPr lang="ru-RU" sz="2800" b="1" i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/>
              <a:t> листья.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Проверьте!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Азиз</a:t>
            </a:r>
            <a:r>
              <a:rPr lang="ru-RU" dirty="0" smtClean="0"/>
              <a:t> катался на горке. </a:t>
            </a:r>
            <a:endParaRPr lang="ru-RU" dirty="0" smtClean="0"/>
          </a:p>
          <a:p>
            <a:r>
              <a:rPr lang="ru-RU" dirty="0" smtClean="0"/>
              <a:t>Таня </a:t>
            </a:r>
            <a:r>
              <a:rPr lang="ru-RU" dirty="0" smtClean="0"/>
              <a:t>каталась на качелях.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 smtClean="0"/>
              <a:t>катались на карусели. </a:t>
            </a:r>
            <a:endParaRPr lang="ru-RU" dirty="0" smtClean="0"/>
          </a:p>
          <a:p>
            <a:r>
              <a:rPr lang="ru-RU" dirty="0" smtClean="0"/>
              <a:t>Мальчик </a:t>
            </a:r>
            <a:r>
              <a:rPr lang="ru-RU" dirty="0" smtClean="0"/>
              <a:t>играл в парке. </a:t>
            </a:r>
            <a:endParaRPr lang="ru-RU" dirty="0" smtClean="0"/>
          </a:p>
          <a:p>
            <a:r>
              <a:rPr lang="ru-RU" dirty="0" smtClean="0"/>
              <a:t>Марина </a:t>
            </a:r>
            <a:r>
              <a:rPr lang="ru-RU" dirty="0" smtClean="0"/>
              <a:t>играла в парке. </a:t>
            </a:r>
            <a:endParaRPr lang="ru-RU" dirty="0" smtClean="0"/>
          </a:p>
          <a:p>
            <a:r>
              <a:rPr lang="ru-RU" dirty="0" smtClean="0"/>
              <a:t>Ребята </a:t>
            </a:r>
            <a:r>
              <a:rPr lang="ru-RU" dirty="0" smtClean="0"/>
              <a:t>играли в парке.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Где ошибка?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1"/>
            <a:ext cx="4257676" cy="347187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Марина и </a:t>
            </a:r>
            <a:r>
              <a:rPr lang="ru-RU" dirty="0" err="1" smtClean="0"/>
              <a:t>Умида</a:t>
            </a:r>
            <a:r>
              <a:rPr lang="ru-RU" dirty="0" smtClean="0"/>
              <a:t> играли в мяч.</a:t>
            </a:r>
          </a:p>
          <a:p>
            <a:r>
              <a:rPr lang="ru-RU" dirty="0" smtClean="0"/>
              <a:t>Света каталась на велосипеде.</a:t>
            </a:r>
          </a:p>
          <a:p>
            <a:r>
              <a:rPr lang="ru-RU" dirty="0" err="1" smtClean="0"/>
              <a:t>Даврон</a:t>
            </a:r>
            <a:r>
              <a:rPr lang="ru-RU" dirty="0" smtClean="0"/>
              <a:t> катался на горке.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клипарт\малышки\0_8dcdf_f43e89ed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2157425" cy="2655292"/>
          </a:xfrm>
          <a:prstGeom prst="rect">
            <a:avLst/>
          </a:prstGeom>
          <a:noFill/>
        </p:spPr>
      </p:pic>
      <p:pic>
        <p:nvPicPr>
          <p:cNvPr id="1027" name="Picture 3" descr="D:\клипарт\малышки\0_10a049_8aad60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8934"/>
            <a:ext cx="1244458" cy="2071702"/>
          </a:xfrm>
          <a:prstGeom prst="rect">
            <a:avLst/>
          </a:prstGeom>
          <a:noFill/>
        </p:spPr>
      </p:pic>
      <p:pic>
        <p:nvPicPr>
          <p:cNvPr id="1028" name="Picture 4" descr="D:\клипарт\малышки\0_91c95_980fa86f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1571636" cy="1934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Где ошибка?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1"/>
            <a:ext cx="4257676" cy="347187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err="1" smtClean="0"/>
              <a:t>Хилола</a:t>
            </a:r>
            <a:r>
              <a:rPr lang="ru-RU" dirty="0" smtClean="0"/>
              <a:t> и </a:t>
            </a:r>
            <a:r>
              <a:rPr lang="ru-RU" dirty="0" err="1" smtClean="0"/>
              <a:t>Фарход</a:t>
            </a:r>
            <a:r>
              <a:rPr lang="ru-RU" dirty="0" smtClean="0"/>
              <a:t> катались на горке.</a:t>
            </a:r>
          </a:p>
          <a:p>
            <a:r>
              <a:rPr lang="ru-RU" dirty="0" err="1" smtClean="0"/>
              <a:t>Мастура</a:t>
            </a:r>
            <a:r>
              <a:rPr lang="ru-RU" dirty="0" smtClean="0"/>
              <a:t> катался на качелях.</a:t>
            </a:r>
          </a:p>
          <a:p>
            <a:r>
              <a:rPr lang="ru-RU" dirty="0" smtClean="0"/>
              <a:t>Санжар катался на лошадке.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клипарт\малышки\0_dd1f2_22f6428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973144" cy="1919627"/>
          </a:xfrm>
          <a:prstGeom prst="rect">
            <a:avLst/>
          </a:prstGeom>
          <a:noFill/>
        </p:spPr>
      </p:pic>
      <p:pic>
        <p:nvPicPr>
          <p:cNvPr id="2051" name="Picture 3" descr="D:\клипарт\малышки\0_dd1fe_be8568aa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1893212" cy="2104738"/>
          </a:xfrm>
          <a:prstGeom prst="rect">
            <a:avLst/>
          </a:prstGeom>
          <a:noFill/>
        </p:spPr>
      </p:pic>
      <p:pic>
        <p:nvPicPr>
          <p:cNvPr id="2052" name="Picture 4" descr="D:\клипарт\малышки\0_dd2f4_ff3ab12e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1406432" cy="1800236"/>
          </a:xfrm>
          <a:prstGeom prst="rect">
            <a:avLst/>
          </a:prstGeom>
          <a:noFill/>
        </p:spPr>
      </p:pic>
      <p:pic>
        <p:nvPicPr>
          <p:cNvPr id="2053" name="Picture 5" descr="D:\клипарт\малышки\0_dd2fd_43b327b4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805954"/>
            <a:ext cx="928694" cy="183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клипарт\дома\0_92b2b_e70f459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2882363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Где ошибка?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1"/>
            <a:ext cx="4429156" cy="347187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Даврон</a:t>
            </a:r>
            <a:r>
              <a:rPr lang="ru-RU" dirty="0" smtClean="0"/>
              <a:t> катался на горке.</a:t>
            </a:r>
          </a:p>
          <a:p>
            <a:r>
              <a:rPr lang="ru-RU" dirty="0" err="1" smtClean="0"/>
              <a:t>Умид</a:t>
            </a:r>
            <a:r>
              <a:rPr lang="ru-RU" dirty="0" smtClean="0"/>
              <a:t> играли в мяч.</a:t>
            </a:r>
          </a:p>
          <a:p>
            <a:r>
              <a:rPr lang="ru-RU" dirty="0" smtClean="0"/>
              <a:t>Саша и </a:t>
            </a:r>
            <a:r>
              <a:rPr lang="ru-RU" dirty="0" err="1" smtClean="0"/>
              <a:t>Севара</a:t>
            </a:r>
            <a:r>
              <a:rPr lang="ru-RU" dirty="0" smtClean="0"/>
              <a:t> катались на карусели.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клипарт\малышки\0_e9505_f19cb473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43174" y="2143116"/>
            <a:ext cx="1636822" cy="2014550"/>
          </a:xfrm>
          <a:prstGeom prst="rect">
            <a:avLst/>
          </a:prstGeom>
          <a:noFill/>
        </p:spPr>
      </p:pic>
      <p:pic>
        <p:nvPicPr>
          <p:cNvPr id="3075" name="Picture 3" descr="D:\клипарт\малышки\0_ff159_bb325893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500570"/>
            <a:ext cx="1379546" cy="1901004"/>
          </a:xfrm>
          <a:prstGeom prst="rect">
            <a:avLst/>
          </a:prstGeom>
          <a:noFill/>
        </p:spPr>
      </p:pic>
      <p:pic>
        <p:nvPicPr>
          <p:cNvPr id="3076" name="Picture 4" descr="D:\клипарт\малышки\0_f1802_3170048b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88" y="3392488"/>
            <a:ext cx="46037" cy="71437"/>
          </a:xfrm>
          <a:prstGeom prst="rect">
            <a:avLst/>
          </a:prstGeom>
          <a:noFill/>
        </p:spPr>
      </p:pic>
      <p:pic>
        <p:nvPicPr>
          <p:cNvPr id="3077" name="Picture 5" descr="D:\клипарт\малышки\0_e8501_1286d83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1461946" cy="2014550"/>
          </a:xfrm>
          <a:prstGeom prst="rect">
            <a:avLst/>
          </a:prstGeom>
          <a:noFill/>
        </p:spPr>
      </p:pic>
      <p:pic>
        <p:nvPicPr>
          <p:cNvPr id="3081" name="Picture 9" descr="D:\клипарт\дома\0_9222b_ea4f8043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0"/>
            <a:ext cx="2005174" cy="2671754"/>
          </a:xfrm>
          <a:prstGeom prst="rect">
            <a:avLst/>
          </a:prstGeom>
          <a:noFill/>
        </p:spPr>
      </p:pic>
      <p:pic>
        <p:nvPicPr>
          <p:cNvPr id="3082" name="Picture 10" descr="D:\клипарт\малышки\0_63e80_325a1bd_S.jpg"/>
          <p:cNvPicPr>
            <a:picLocks noChangeAspect="1" noChangeArrowheads="1"/>
          </p:cNvPicPr>
          <p:nvPr/>
        </p:nvPicPr>
        <p:blipFill>
          <a:blip r:embed="rId8"/>
          <a:srcRect r="27273"/>
          <a:stretch>
            <a:fillRect/>
          </a:stretch>
        </p:blipFill>
        <p:spPr bwMode="auto">
          <a:xfrm>
            <a:off x="1571604" y="1229960"/>
            <a:ext cx="1143008" cy="160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232</Words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3 класс урок 17</vt:lpstr>
      <vt:lpstr>Что он делал? Что она делала? Что они делали?</vt:lpstr>
      <vt:lpstr>Что он делал? Что она делала? Что они делали?</vt:lpstr>
      <vt:lpstr>Слайд 4</vt:lpstr>
      <vt:lpstr>Запомните!</vt:lpstr>
      <vt:lpstr>Проверьте!</vt:lpstr>
      <vt:lpstr>Где ошибка?</vt:lpstr>
      <vt:lpstr>Где ошибка?</vt:lpstr>
      <vt:lpstr>Где ошибка?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User</cp:lastModifiedBy>
  <cp:revision>62</cp:revision>
  <dcterms:created xsi:type="dcterms:W3CDTF">2015-12-25T16:21:26Z</dcterms:created>
  <dcterms:modified xsi:type="dcterms:W3CDTF">2019-07-11T15:10:36Z</dcterms:modified>
</cp:coreProperties>
</file>