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2" r:id="rId4"/>
    <p:sldId id="259" r:id="rId5"/>
    <p:sldId id="263" r:id="rId6"/>
    <p:sldId id="261" r:id="rId7"/>
    <p:sldId id="265" r:id="rId8"/>
    <p:sldId id="266" r:id="rId9"/>
    <p:sldId id="268" r:id="rId10"/>
    <p:sldId id="267" r:id="rId11"/>
    <p:sldId id="269" r:id="rId12"/>
    <p:sldId id="272" r:id="rId13"/>
    <p:sldId id="273" r:id="rId14"/>
    <p:sldId id="274" r:id="rId15"/>
    <p:sldId id="279" r:id="rId16"/>
    <p:sldId id="28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ru.wikipedia.org/wiki/%D0%90%D1%80%D0%BC%D0%B8%D1%8F_%D0%9A%D0%BE%D0%BD%D1%84%D0%B5%D0%B4%D0%B5%D1%80%D0%B0%D1%86%D0%B8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0%D1%80%D0%B5%D0%B7%D0%BD%D0%BE%D0%B9_%D0%BC%D1%83%D1%88%D0%BA%D0%B5%D1%82" TargetMode="External"/><Relationship Id="rId5" Type="http://schemas.openxmlformats.org/officeDocument/2006/relationships/hyperlink" Target="https://ru.wikipedia.org/wiki/%D0%94%D0%B6%D0%BE%D1%80%D0%B4%D0%B6%D0%B8%D1%8F" TargetMode="External"/><Relationship Id="rId4" Type="http://schemas.openxmlformats.org/officeDocument/2006/relationships/hyperlink" Target="https://ru.wikipedia.org/wiki/%D0%A1%D0%B0%D0%B2%D0%B0%D0%BD%D0%BD%D0%B0_(%D0%94%D0%B6%D0%BE%D1%80%D0%B4%D0%B6%D0%B8%D1%8F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1%82%D1%8B%D0%BB%D1%8C%D0%BD%D0%B8%D0%BA" TargetMode="External"/><Relationship Id="rId2" Type="http://schemas.openxmlformats.org/officeDocument/2006/relationships/hyperlink" Target="https://ru.wikipedia.org/wiki/%D0%9E%D1%82%D0%B4%D0%B0%D1%87%D0%B0_%D0%BE%D1%80%D1%83%D0%B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%D0%AD%D0%BB%D0%B5%D0%BA%D1%82%D1%80%D0%B8%D1%87%D0%B5%D1%81%D1%82%D0%B2%D0%B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2301240"/>
          </a:xfrm>
        </p:spPr>
        <p:txBody>
          <a:bodyPr/>
          <a:lstStyle/>
          <a:p>
            <a:pPr algn="ctr"/>
            <a:r>
              <a:rPr lang="ru-RU" dirty="0" smtClean="0"/>
              <a:t>Оружие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780928"/>
            <a:ext cx="3664496" cy="3384376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/>
              <a:t>Автор работы : </a:t>
            </a:r>
          </a:p>
          <a:p>
            <a:pPr algn="l"/>
            <a:r>
              <a:rPr lang="ru-RU" sz="2400" b="1" dirty="0" smtClean="0"/>
              <a:t>Смирнов Константин</a:t>
            </a:r>
          </a:p>
          <a:p>
            <a:pPr algn="l"/>
            <a:r>
              <a:rPr lang="ru-RU" sz="2400" b="1" dirty="0" smtClean="0"/>
              <a:t>Класс: 4 «В»</a:t>
            </a:r>
          </a:p>
          <a:p>
            <a:pPr algn="l"/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Руководитель : Черная Ольга Владимировна </a:t>
            </a:r>
            <a:br>
              <a:rPr lang="ru-RU" sz="2400" b="1" dirty="0" smtClean="0"/>
            </a:br>
            <a:r>
              <a:rPr lang="ru-RU" sz="2400" b="1" dirty="0" smtClean="0"/>
              <a:t>Учреждение :</a:t>
            </a:r>
          </a:p>
          <a:p>
            <a:pPr algn="l"/>
            <a:r>
              <a:rPr lang="ru-RU" sz="2400" b="1" dirty="0" smtClean="0"/>
              <a:t>МОУ СОШ №2 п.Спирово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1506" name="Picture 2" descr="https://gunsfriend.ru/wp-content/uploads/4/f/5/4f55958191524e1517eae0180019ae2b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5112568" cy="336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 ППШ-41</a:t>
            </a:r>
            <a:endParaRPr lang="ru-RU" dirty="0"/>
          </a:p>
        </p:txBody>
      </p:sp>
      <p:pic>
        <p:nvPicPr>
          <p:cNvPr id="25604" name="Picture 4" descr="https://gdk.latvijas94304.online/img/ppsh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716016" cy="3024336"/>
          </a:xfrm>
          <a:prstGeom prst="rect">
            <a:avLst/>
          </a:prstGeom>
          <a:noFill/>
        </p:spPr>
      </p:pic>
      <p:sp>
        <p:nvSpPr>
          <p:cNvPr id="25606" name="AutoShape 6" descr="https://ohotpodm.ru/d/pp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ohotpodm.ru/d/pp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ohotpodm.ru/d/pp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 descr="https://dendra.ru/upload/iblock/7ef/7efbfe34cef2a1c40b5c3eafd1e669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94112"/>
            <a:ext cx="4355976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 кто Такой Шпагин?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Георгий Семёнович родился 29 апреля 1897 года в селе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Ключниково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Ковровского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уезда Владимирской области.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 окончания трёхлетней церковно-приходской школы для 12-летнего мальчишки начались трудовые университеты.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cdn.fishki.net/upload/post/2018/09/27/2716426/3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79439"/>
            <a:ext cx="3281415" cy="4778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6624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Выходила на берег «Катюша»</a:t>
            </a:r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026" name="Picture 2" descr="https://cdni.rbth.com/rbthmedia/images/2019.03/original/5c9885b115e9f92b6e6769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0547"/>
            <a:ext cx="9192608" cy="598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704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14 июля 1941 года Красная Армия впервые применила в боевых условиях советскую машину реактивной артиллерии БМ-13 («Катюша»). </a:t>
            </a:r>
            <a:endParaRPr lang="ru-RU" sz="2400" dirty="0"/>
          </a:p>
        </p:txBody>
      </p:sp>
      <p:pic>
        <p:nvPicPr>
          <p:cNvPr id="29700" name="Picture 4" descr="https://avatars.mds.yandex.net/get-zen_doc/198938/pub_5cbeca2f6c165100b0a53451_5cbed4b120749800b5aef17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211038" cy="4398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8ecb01668037418a76f92dd3cbc9f16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3108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92080" y="0"/>
            <a:ext cx="385192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После победы над фашистами в 1945 году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Катюши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 заняли одно из важнейших мест в Советской армии. На базе БМ-13 стали развиваться и новые системы залпового огня. В 1963 году на вооружение были приняты системы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Град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, вслед за ними создана РСЗО с улучшенными характеристиками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Ураган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. В 1987 году на вооружение принята РСЗО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Смерч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, а в 2017-м появился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бикалиберный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 вариант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Урагана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Ураган-1М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По данным IISS, в начале 2017 года в Российской армии боевое дежурство несут 550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Градов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, 200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Ураганов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 и 100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Смерчей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706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pic>
        <p:nvPicPr>
          <p:cNvPr id="3" name="Диаграмма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290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Диаграмма 1"/>
          <p:cNvPicPr/>
          <p:nvPr/>
        </p:nvPicPr>
        <p:blipFill>
          <a:blip r:embed="rId3" cstate="print"/>
          <a:srcRect b="11382"/>
          <a:stretch>
            <a:fillRect/>
          </a:stretch>
        </p:blipFill>
        <p:spPr bwMode="auto">
          <a:xfrm>
            <a:off x="4644008" y="1052736"/>
            <a:ext cx="40862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иаграмма 1"/>
          <p:cNvPicPr/>
          <p:nvPr/>
        </p:nvPicPr>
        <p:blipFill>
          <a:blip r:embed="rId4" cstate="print"/>
          <a:srcRect b="35640"/>
          <a:stretch>
            <a:fillRect/>
          </a:stretch>
        </p:blipFill>
        <p:spPr bwMode="auto">
          <a:xfrm>
            <a:off x="2267744" y="3933056"/>
            <a:ext cx="45365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3056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Бесспорным навсегда останется лишь одно – грандиозная победа Советского Союза над фашистской Германией была одержана в первую очередь благодаря безграничному мужеству и героизму солдат Красной армии. Они сделали все возможное, чтобы защитить свою великую Родину.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1ca2f61c8e6ed3233cba5d72297c2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5328592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43068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выбрал тему для моей исследовательской работы «Оружия  Великой Отечественной войны», созданные в предвоенные годы.</a:t>
            </a:r>
          </a:p>
          <a:p>
            <a:r>
              <a:rPr lang="ru-RU" sz="2800" dirty="0" smtClean="0"/>
              <a:t>Оружие, которое помогло нашим солдатам одержать победу в Великой Отечественной Войне. </a:t>
            </a:r>
          </a:p>
          <a:p>
            <a:r>
              <a:rPr lang="ru-RU" sz="2800" dirty="0" smtClean="0"/>
              <a:t>Благодаря героизму наших солдат и очень могущественному военному оружению, наша страна одержала Великую победу!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/>
          <a:lstStyle/>
          <a:p>
            <a:r>
              <a:rPr lang="ru-RU" dirty="0" smtClean="0"/>
              <a:t>рассмотреть основные виды стрелкового оружия советской армии</a:t>
            </a:r>
            <a:endParaRPr lang="ru-RU" dirty="0"/>
          </a:p>
        </p:txBody>
      </p:sp>
      <p:pic>
        <p:nvPicPr>
          <p:cNvPr id="4" name="Picture 2" descr="https://s.fishki.net/upload/users/2017/12/29/999777/a13ebf79f9a33e07e95b6d01e5fe84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3142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орудие Великой Отечественной Войны</a:t>
            </a:r>
          </a:p>
          <a:p>
            <a:r>
              <a:rPr lang="ru-RU" dirty="0" smtClean="0"/>
              <a:t>Выделить отличительные особенности исследуемых видов оружия</a:t>
            </a:r>
          </a:p>
          <a:p>
            <a:r>
              <a:rPr lang="ru-RU" dirty="0" smtClean="0"/>
              <a:t>Привести примеры подвигов с примирением разных видов оружия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Если бы во время Великой Отечественной Войны не было развития военной промышленности , то возможно это повлияло бы на исход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ru-RU" dirty="0" smtClean="0"/>
              <a:t>       Пулемет « Максим»</a:t>
            </a:r>
            <a:endParaRPr lang="ru-RU" dirty="0"/>
          </a:p>
        </p:txBody>
      </p:sp>
      <p:pic>
        <p:nvPicPr>
          <p:cNvPr id="2050" name="Picture 2" descr="https://paypress.ru/uploads/2020/07/1595612763-%D0%BC%D0%B0%D0%BA%D1%81%D0%B8%D0%B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716016" cy="3096344"/>
          </a:xfrm>
          <a:prstGeom prst="rect">
            <a:avLst/>
          </a:prstGeom>
          <a:noFill/>
        </p:spPr>
      </p:pic>
      <p:sp>
        <p:nvSpPr>
          <p:cNvPr id="2052" name="AutoShape 4" descr="https://img4.goodfon.ru/original/2072x1432/5/2e/oruzhie-pulemet-maksima-stankovyi-maxim-kalibr-7-62-mm-koro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g4.goodfon.ru/original/2072x1432/5/2e/oruzhie-pulemet-maksima-stankovyi-maxim-kalibr-7-62-mm-koro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cdn.fishki.net/upload/post/201505/07/1525188/1_1c7d4af52a146f5f1d8d171e2806a7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4644008" cy="2736304"/>
          </a:xfrm>
          <a:prstGeom prst="rect">
            <a:avLst/>
          </a:prstGeom>
          <a:noFill/>
        </p:spPr>
      </p:pic>
      <p:sp>
        <p:nvSpPr>
          <p:cNvPr id="2058" name="AutoShape 10" descr="https://war-time.ru/images/blog/strelkovoe-orujie/pulemet/rossia-sssr/maksim-stanok/pod-4/pulemet-maksima-1910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war-time.ru/images/blog/strelkovoe-orujie/pulemet/rossia-sssr/maksim-stanok/pod-4/pulemet-maksima-1910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war-time.ru/images/blog/strelkovoe-orujie/pulemet/rossia-sssr/maksim-stanok/pod-4/pulemet-maksima-1910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war-time.ru/images/blog/strelkovoe-orujie/pulemet/rossia-sssr/maksim-stanok/pod-4/pulemet-maksima-1910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war-time.ru/images/blog/strelkovoe-orujie/pulemet/rossia-sssr/maksim-stanok/pod-4/pulemet-maksima-1910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war-time.ru/images/blog/strelkovoe-orujie/pulemet/rossia-sssr/maksim-stanok/pod-5/maksim-stanok-kolesnikova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https://war-time.ru/images/blog/strelkovoe-orujie/pulemet/rossia-sssr/maksim-stanok/pod-5/maksim-stanok-kolesnikova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https://war-time.ru/images/blog/strelkovoe-orujie/pulemet/rossia-sssr/maksim-stanok/pod-5/maksim-stanok-kolesnikova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war-time.ru/images/blog/strelkovoe-orujie/pulemet/rossia-sssr/maksim-stanok/pod-5/maksim-stanok-kolesnikova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AutoShape 28" descr="https://war-time.ru/images/blog/strelkovoe-orujie/pulemet/rossia-sssr/maksim-stanok/pod-5/maksim-stanok-kolesnikova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79504" y="1124744"/>
            <a:ext cx="446449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Однажды в 1866 году 26-летнего изобретателя-самоучку </a:t>
            </a:r>
            <a:r>
              <a:rPr lang="ru-RU" dirty="0" err="1" smtClean="0"/>
              <a:t>Хайрема</a:t>
            </a:r>
            <a:r>
              <a:rPr lang="ru-RU" dirty="0" smtClean="0"/>
              <a:t> Максима, который не являлся оружейным конструктором и не планировал заниматься разработкой оружия, во время его поездки по научным делам в </a:t>
            </a:r>
            <a:r>
              <a:rPr lang="ru-RU" dirty="0" smtClean="0">
                <a:hlinkClick r:id="rId4" tooltip="Саванна (Джорджия)"/>
              </a:rPr>
              <a:t>Саванну</a:t>
            </a:r>
            <a:r>
              <a:rPr lang="ru-RU" dirty="0" smtClean="0"/>
              <a:t>, штат </a:t>
            </a:r>
            <a:r>
              <a:rPr lang="ru-RU" dirty="0" smtClean="0">
                <a:hlinkClick r:id="rId5" tooltip="Джорджия"/>
              </a:rPr>
              <a:t>Джорджия</a:t>
            </a:r>
            <a:r>
              <a:rPr lang="ru-RU" dirty="0" smtClean="0"/>
              <a:t>, пригласили на стрельбище пострелять из </a:t>
            </a:r>
            <a:r>
              <a:rPr lang="ru-RU" dirty="0" err="1" smtClean="0"/>
              <a:t>Спрингфилдского</a:t>
            </a:r>
            <a:r>
              <a:rPr lang="ru-RU" dirty="0" smtClean="0"/>
              <a:t> </a:t>
            </a:r>
            <a:r>
              <a:rPr lang="ru-RU" dirty="0" smtClean="0">
                <a:hlinkClick r:id="rId6" tooltip="Нарезной мушкет"/>
              </a:rPr>
              <a:t>нарезного мушкета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Учёный, к которому он приезжал, являлся бывшим солдатом </a:t>
            </a:r>
            <a:r>
              <a:rPr lang="ru-RU" dirty="0" smtClean="0">
                <a:hlinkClick r:id="rId7" tooltip="Армия Конфедерации"/>
              </a:rPr>
              <a:t>армии конфедерации</a:t>
            </a:r>
            <a:r>
              <a:rPr lang="ru-RU" dirty="0" smtClean="0"/>
              <a:t>, предложил посоревноваться с другими ветеранами армии Юга в стрельбе по мишеням.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Максим удивил всех собравшихся своей меткой стрельбой, но сам для себя отметил очень жёсткую </a:t>
            </a:r>
            <a:r>
              <a:rPr lang="ru-RU" dirty="0" smtClean="0">
                <a:hlinkClick r:id="rId2" tooltip="Отдача оружия"/>
              </a:rPr>
              <a:t>отдачу</a:t>
            </a:r>
            <a:r>
              <a:rPr lang="ru-RU" dirty="0" smtClean="0"/>
              <a:t> мушкета, сильно отдававшего </a:t>
            </a:r>
            <a:r>
              <a:rPr lang="ru-RU" dirty="0" smtClean="0">
                <a:hlinkClick r:id="rId3" tooltip="Затыльник"/>
              </a:rPr>
              <a:t>затыльником</a:t>
            </a:r>
            <a:r>
              <a:rPr lang="ru-RU" dirty="0" smtClean="0"/>
              <a:t> в плечо.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 1873 году, скорее ради интереса, нежели для практических целей он подготовил чертежи оружия, получившего впоследствии название «пулемёт». Тем не менее, Максима не волновала оружейная тематика, в результате чего вопрос создания пулемёта провис ещё почти на десять лет, поскольку он был увлечён вопросами </a:t>
            </a:r>
            <a:r>
              <a:rPr lang="ru-RU" dirty="0" smtClean="0">
                <a:hlinkClick r:id="rId4" tooltip="Электричество"/>
              </a:rPr>
              <a:t>электричества</a:t>
            </a:r>
            <a:r>
              <a:rPr lang="ru-RU" dirty="0" smtClean="0"/>
              <a:t>, электротехники и электрификации, а пулемёт был лишь одним из многих его изобретений. </a:t>
            </a:r>
            <a:endParaRPr lang="ru-RU" dirty="0"/>
          </a:p>
        </p:txBody>
      </p:sp>
      <p:pic>
        <p:nvPicPr>
          <p:cNvPr id="23554" name="Picture 2" descr="http://zonwar.ru/images/pulemet/rossia/maxim_1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4446771" cy="3613002"/>
          </a:xfrm>
          <a:prstGeom prst="rect">
            <a:avLst/>
          </a:prstGeom>
          <a:noFill/>
        </p:spPr>
      </p:pic>
      <p:pic>
        <p:nvPicPr>
          <p:cNvPr id="23556" name="Picture 4" descr="https://starsity.ru/wp-content/uploads/2020/02/wk_77197_54632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8640"/>
            <a:ext cx="2111470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88224" y="764704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Хайрем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Стивенс</a:t>
            </a: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Максим.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6732240" y="1411035"/>
            <a:ext cx="1133872" cy="361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bs.twimg.com/media/DkTlFdaX0AAIo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8475" cy="613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687901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ППШ-41 – это пистолет-пулемет системы Шпагина под патрон 7,62 мм, разработанный и принятый на вооружение Красной Армии в конце 1940 года. Отличался высокой надежностью и скорострельностью. Простота конструкции позволяла производить его на непрофильных предприятиях. Этот ПП стал самым массовым автоматическим оружием во время Великой Отечественной Войны (ВОВ) в рядах вооруженных сил СССР.</a:t>
            </a:r>
            <a:endParaRPr lang="ru-RU" sz="2000" dirty="0"/>
          </a:p>
        </p:txBody>
      </p:sp>
      <p:pic>
        <p:nvPicPr>
          <p:cNvPr id="24578" name="Picture 2" descr="https://avatars.mds.yandex.net/get-turbo/1772774/rth0c4df77a792492022ec39257a9797b7c/max_g480_c12_r16x9_pd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1081</TotalTime>
  <Words>435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Оружие Великой Отечественной войны</vt:lpstr>
      <vt:lpstr>ВВЕДЕНИЕ </vt:lpstr>
      <vt:lpstr>ЦЕЛЬ</vt:lpstr>
      <vt:lpstr>ЗАДАЧИ:</vt:lpstr>
      <vt:lpstr>ГИПОТЕЗА:</vt:lpstr>
      <vt:lpstr>       Пулемет « Максим»</vt:lpstr>
      <vt:lpstr>Слайд 7</vt:lpstr>
      <vt:lpstr>Слайд 8</vt:lpstr>
      <vt:lpstr>Слайд 9</vt:lpstr>
      <vt:lpstr>                 ППШ-41</vt:lpstr>
      <vt:lpstr>Слайд 11</vt:lpstr>
      <vt:lpstr>Слайд 12</vt:lpstr>
      <vt:lpstr>Слайд 13</vt:lpstr>
      <vt:lpstr>Слайд 14</vt:lpstr>
      <vt:lpstr>Результаты анкетирования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Дмитрий</cp:lastModifiedBy>
  <cp:revision>118</cp:revision>
  <dcterms:created xsi:type="dcterms:W3CDTF">2021-01-22T13:37:40Z</dcterms:created>
  <dcterms:modified xsi:type="dcterms:W3CDTF">2021-02-05T14:54:59Z</dcterms:modified>
</cp:coreProperties>
</file>