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0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7848872" cy="5760639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6000" b="1" dirty="0" smtClean="0">
                <a:latin typeface="Arial" pitchFamily="34" charset="0"/>
                <a:cs typeface="Arial" pitchFamily="34" charset="0"/>
              </a:rPr>
              <a:t>    б     Г       </a:t>
            </a:r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6000" b="1" dirty="0" smtClean="0">
                <a:latin typeface="Arial" pitchFamily="34" charset="0"/>
                <a:cs typeface="Arial" pitchFamily="34" charset="0"/>
              </a:rPr>
              <a:t>     Ш</a:t>
            </a:r>
          </a:p>
          <a:p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6000" b="1" dirty="0" smtClean="0">
                <a:latin typeface="Arial" pitchFamily="34" charset="0"/>
                <a:cs typeface="Arial" pitchFamily="34" charset="0"/>
              </a:rPr>
              <a:t>      т     З       </a:t>
            </a:r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6000" b="1" dirty="0" smtClean="0">
                <a:latin typeface="Arial" pitchFamily="34" charset="0"/>
                <a:cs typeface="Arial" pitchFamily="34" charset="0"/>
              </a:rPr>
              <a:t>       к</a:t>
            </a:r>
          </a:p>
          <a:p>
            <a:r>
              <a:rPr lang="ru-RU" sz="6000" b="1" dirty="0" smtClean="0">
                <a:latin typeface="Arial" pitchFamily="34" charset="0"/>
                <a:cs typeface="Arial" pitchFamily="34" charset="0"/>
              </a:rPr>
              <a:t>Н      п     ж      М      Р</a:t>
            </a:r>
          </a:p>
          <a:p>
            <a:r>
              <a:rPr lang="ru-RU" sz="6000" b="1" dirty="0" smtClean="0">
                <a:latin typeface="Arial" pitchFamily="34" charset="0"/>
                <a:cs typeface="Arial" pitchFamily="34" charset="0"/>
              </a:rPr>
              <a:t>Л      </a:t>
            </a:r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6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6000" b="1" dirty="0" smtClean="0">
                <a:latin typeface="Arial" pitchFamily="34" charset="0"/>
                <a:cs typeface="Arial" pitchFamily="34" charset="0"/>
              </a:rPr>
              <a:t>     С       Б</a:t>
            </a:r>
          </a:p>
          <a:p>
            <a:r>
              <a:rPr lang="ru-RU" sz="6000" b="1" dirty="0" smtClean="0">
                <a:latin typeface="Arial" pitchFamily="34" charset="0"/>
                <a:cs typeface="Arial" pitchFamily="34" charset="0"/>
              </a:rPr>
              <a:t>Х      д     В      К       </a:t>
            </a:r>
            <a:r>
              <a:rPr lang="ru-RU" sz="6000" b="1" dirty="0" err="1" smtClean="0">
                <a:latin typeface="Arial" pitchFamily="34" charset="0"/>
                <a:cs typeface="Arial" pitchFamily="34" charset="0"/>
              </a:rPr>
              <a:t>й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534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1457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н о .                       </a:t>
            </a:r>
            <a:r>
              <a:rPr lang="ru-RU" sz="3600" b="1" dirty="0">
                <a:solidFill>
                  <a:schemeClr val="tx1"/>
                </a:solidFill>
              </a:rPr>
              <a:t>к</a:t>
            </a:r>
            <a:r>
              <a:rPr lang="ru-RU" sz="3600" b="1" dirty="0" smtClean="0">
                <a:solidFill>
                  <a:schemeClr val="tx1"/>
                </a:solidFill>
              </a:rPr>
              <a:t> о  .  .</a:t>
            </a:r>
          </a:p>
          <a:p>
            <a:pPr marL="45720" indent="0">
              <a:buNone/>
            </a:pPr>
            <a:endParaRPr lang="ru-RU" sz="36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с</a:t>
            </a:r>
            <a:r>
              <a:rPr lang="ru-RU" sz="3600" b="1" dirty="0" smtClean="0">
                <a:solidFill>
                  <a:schemeClr val="tx1"/>
                </a:solidFill>
              </a:rPr>
              <a:t> ы .                      м ы  .  .</a:t>
            </a:r>
          </a:p>
          <a:p>
            <a:pPr marL="45720" indent="0">
              <a:buNone/>
            </a:pPr>
            <a:endParaRPr lang="ru-RU" sz="36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с о .                       </a:t>
            </a:r>
            <a:r>
              <a:rPr lang="ru-RU" sz="3600" b="1" dirty="0" err="1" smtClean="0">
                <a:solidFill>
                  <a:schemeClr val="tx1"/>
                </a:solidFill>
              </a:rPr>
              <a:t>р</a:t>
            </a:r>
            <a:r>
              <a:rPr lang="ru-RU" sz="3600" b="1" dirty="0" smtClean="0">
                <a:solidFill>
                  <a:schemeClr val="tx1"/>
                </a:solidFill>
              </a:rPr>
              <a:t> о  .  .</a:t>
            </a:r>
          </a:p>
          <a:p>
            <a:pPr marL="45720" indent="0">
              <a:buNone/>
            </a:pP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ru-RU" sz="3600" b="1" dirty="0" err="1" smtClean="0">
                <a:solidFill>
                  <a:schemeClr val="tx1"/>
                </a:solidFill>
              </a:rPr>
              <a:t>д</a:t>
            </a:r>
            <a:r>
              <a:rPr lang="ru-RU" sz="3600" b="1" dirty="0" smtClean="0">
                <a:solidFill>
                  <a:schemeClr val="tx1"/>
                </a:solidFill>
              </a:rPr>
              <a:t> о .                      л у  .  .</a:t>
            </a:r>
          </a:p>
          <a:p>
            <a:pPr marL="45720" indent="0">
              <a:buNone/>
            </a:pPr>
            <a:endParaRPr lang="ru-RU" sz="3600" b="1" dirty="0"/>
          </a:p>
          <a:p>
            <a:pPr marL="45720" indent="0">
              <a:buNone/>
            </a:pP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54868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1772816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1916832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3356992"/>
            <a:ext cx="683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3356992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79712" y="3356992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3356992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79712" y="4797152"/>
            <a:ext cx="683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56176" y="620688"/>
            <a:ext cx="1098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56176" y="620688"/>
            <a:ext cx="1120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620688"/>
            <a:ext cx="11689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56176" y="1988840"/>
            <a:ext cx="1202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 о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56176" y="3429000"/>
            <a:ext cx="1098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84168" y="3429000"/>
            <a:ext cx="1120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12160" y="4797152"/>
            <a:ext cx="1173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68144" y="4797152"/>
            <a:ext cx="1301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 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54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  <p:bldP spid="10" grpId="0"/>
      <p:bldP spid="10" grpId="1"/>
      <p:bldP spid="11" grpId="0"/>
      <p:bldP spid="13" grpId="0"/>
      <p:bldP spid="13" grpId="1"/>
      <p:bldP spid="14" grpId="0"/>
      <p:bldP spid="15" grpId="0"/>
      <p:bldP spid="15" grpId="1"/>
      <p:bldP spid="16" grpId="0"/>
      <p:bldP spid="16" grpId="1"/>
      <p:bldP spid="17" grpId="0"/>
      <p:bldP spid="18" grpId="0"/>
      <p:bldP spid="19" grpId="0"/>
      <p:bldP spid="19" grpId="1"/>
      <p:bldP spid="21" grpId="0"/>
      <p:bldP spid="22" grpId="0"/>
      <p:bldP spid="22" grpId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260648"/>
            <a:ext cx="6400800" cy="61926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4400" b="1" dirty="0" smtClean="0">
                <a:latin typeface="Calibri" pitchFamily="34" charset="0"/>
                <a:ea typeface="Batang" pitchFamily="18" charset="-127"/>
                <a:cs typeface="Arial" pitchFamily="34" charset="0"/>
              </a:rPr>
              <a:t>м а - </a:t>
            </a:r>
            <a:r>
              <a:rPr lang="ru-RU" sz="4400" b="1" dirty="0" err="1" smtClean="0">
                <a:latin typeface="Calibri" pitchFamily="34" charset="0"/>
                <a:ea typeface="Batang" pitchFamily="18" charset="-127"/>
                <a:cs typeface="Arial" pitchFamily="34" charset="0"/>
              </a:rPr>
              <a:t>ш</a:t>
            </a:r>
            <a:r>
              <a:rPr lang="ru-RU" sz="4400" b="1" dirty="0" smtClean="0">
                <a:latin typeface="Calibri" pitchFamily="34" charset="0"/>
                <a:ea typeface="Batang" pitchFamily="18" charset="-127"/>
                <a:cs typeface="Arial" pitchFamily="34" charset="0"/>
              </a:rPr>
              <a:t> и - </a:t>
            </a:r>
            <a:r>
              <a:rPr lang="ru-RU" sz="4400" b="1" dirty="0" err="1" smtClean="0">
                <a:latin typeface="Calibri" pitchFamily="34" charset="0"/>
                <a:ea typeface="Batang" pitchFamily="18" charset="-127"/>
                <a:cs typeface="Arial" pitchFamily="34" charset="0"/>
              </a:rPr>
              <a:t>н</a:t>
            </a:r>
            <a:r>
              <a:rPr lang="ru-RU" sz="4400" b="1" dirty="0" smtClean="0">
                <a:latin typeface="Calibri" pitchFamily="34" charset="0"/>
                <a:ea typeface="Batang" pitchFamily="18" charset="-127"/>
                <a:cs typeface="Arial" pitchFamily="34" charset="0"/>
              </a:rPr>
              <a:t>  .</a:t>
            </a:r>
          </a:p>
          <a:p>
            <a:pPr>
              <a:lnSpc>
                <a:spcPct val="150000"/>
              </a:lnSpc>
              <a:buNone/>
            </a:pPr>
            <a:r>
              <a:rPr lang="ru-RU" sz="4400" b="1" dirty="0" smtClean="0">
                <a:latin typeface="Calibri" pitchFamily="34" charset="0"/>
                <a:ea typeface="Batang" pitchFamily="18" charset="-127"/>
                <a:cs typeface="Arial" pitchFamily="34" charset="0"/>
              </a:rPr>
              <a:t>к  .  к - л а</a:t>
            </a:r>
          </a:p>
          <a:p>
            <a:pPr>
              <a:lnSpc>
                <a:spcPct val="150000"/>
              </a:lnSpc>
              <a:buNone/>
            </a:pPr>
            <a:r>
              <a:rPr lang="ru-RU" sz="4400" b="1" dirty="0" err="1" smtClean="0">
                <a:latin typeface="Calibri" pitchFamily="34" charset="0"/>
                <a:ea typeface="Batang" pitchFamily="18" charset="-127"/>
                <a:cs typeface="Arial" pitchFamily="34" charset="0"/>
              </a:rPr>
              <a:t>ш</a:t>
            </a:r>
            <a:r>
              <a:rPr lang="ru-RU" sz="4400" b="1" dirty="0" smtClean="0">
                <a:latin typeface="Calibri" pitchFamily="34" charset="0"/>
                <a:ea typeface="Batang" pitchFamily="18" charset="-127"/>
                <a:cs typeface="Arial" pitchFamily="34" charset="0"/>
              </a:rPr>
              <a:t> а -  .  и к</a:t>
            </a:r>
          </a:p>
          <a:p>
            <a:pPr>
              <a:lnSpc>
                <a:spcPct val="150000"/>
              </a:lnSpc>
              <a:buNone/>
            </a:pPr>
            <a:r>
              <a:rPr lang="ru-RU" sz="4400" b="1" dirty="0" smtClean="0">
                <a:latin typeface="Calibri" pitchFamily="34" charset="0"/>
                <a:ea typeface="Batang" pitchFamily="18" charset="-127"/>
                <a:cs typeface="Arial" pitchFamily="34" charset="0"/>
              </a:rPr>
              <a:t>к у - б и -  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Batang" pitchFamily="18" charset="-127"/>
                <a:cs typeface="Arial" pitchFamily="34" charset="0"/>
              </a:rPr>
              <a:t>.  </a:t>
            </a:r>
            <a:r>
              <a:rPr lang="ru-RU" sz="4400" b="1" dirty="0" smtClean="0">
                <a:latin typeface="Calibri" pitchFamily="34" charset="0"/>
                <a:ea typeface="Batang" pitchFamily="18" charset="-127"/>
                <a:cs typeface="Arial" pitchFamily="34" charset="0"/>
              </a:rPr>
              <a:t>и</a:t>
            </a:r>
          </a:p>
          <a:p>
            <a:pPr>
              <a:lnSpc>
                <a:spcPct val="150000"/>
              </a:lnSpc>
              <a:buNone/>
            </a:pPr>
            <a:r>
              <a:rPr lang="ru-RU" sz="4400" b="1" dirty="0" smtClean="0">
                <a:latin typeface="Calibri" pitchFamily="34" charset="0"/>
                <a:ea typeface="Batang" pitchFamily="18" charset="-127"/>
                <a:cs typeface="Arial" pitchFamily="34" charset="0"/>
              </a:rPr>
              <a:t>б а – </a:t>
            </a:r>
            <a:r>
              <a:rPr lang="ru-RU" sz="4400" b="1" dirty="0" err="1" smtClean="0">
                <a:latin typeface="Calibri" pitchFamily="34" charset="0"/>
                <a:ea typeface="Batang" pitchFamily="18" charset="-127"/>
                <a:cs typeface="Arial" pitchFamily="34" charset="0"/>
              </a:rPr>
              <a:t>р</a:t>
            </a:r>
            <a:r>
              <a:rPr lang="ru-RU" sz="4400" b="1" dirty="0" smtClean="0">
                <a:latin typeface="Calibri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ru-RU" sz="4400" b="1" dirty="0" err="1" smtClean="0">
                <a:latin typeface="Calibri" pitchFamily="34" charset="0"/>
                <a:ea typeface="Batang" pitchFamily="18" charset="-127"/>
                <a:cs typeface="Arial" pitchFamily="34" charset="0"/>
              </a:rPr>
              <a:t>а</a:t>
            </a:r>
            <a:r>
              <a:rPr lang="ru-RU" sz="4400" b="1" dirty="0" smtClean="0">
                <a:latin typeface="Calibri" pitchFamily="34" charset="0"/>
                <a:ea typeface="Batang" pitchFamily="18" charset="-127"/>
                <a:cs typeface="Arial" pitchFamily="34" charset="0"/>
              </a:rPr>
              <a:t> – б а  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404664"/>
            <a:ext cx="72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556792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2780928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3933056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5085184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8229600" cy="48965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У     </a:t>
            </a:r>
            <a:r>
              <a:rPr lang="ru-RU" sz="4000" b="1" dirty="0" err="1" smtClean="0">
                <a:solidFill>
                  <a:schemeClr val="tx1"/>
                </a:solidFill>
              </a:rPr>
              <a:t>Ди</a:t>
            </a:r>
            <a:r>
              <a:rPr lang="ru-RU" sz="4000" b="1" dirty="0" smtClean="0">
                <a:solidFill>
                  <a:schemeClr val="tx1"/>
                </a:solidFill>
              </a:rPr>
              <a:t> – мы      </a:t>
            </a:r>
            <a:r>
              <a:rPr lang="ru-RU" sz="4000" b="1" dirty="0" err="1" smtClean="0">
                <a:solidFill>
                  <a:schemeClr val="tx1"/>
                </a:solidFill>
              </a:rPr>
              <a:t>ма</a:t>
            </a:r>
            <a:r>
              <a:rPr lang="ru-RU" sz="4000" b="1" dirty="0" smtClean="0">
                <a:solidFill>
                  <a:schemeClr val="tx1"/>
                </a:solidFill>
              </a:rPr>
              <a:t> – ши – на.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У     </a:t>
            </a:r>
            <a:r>
              <a:rPr lang="ru-RU" sz="4000" b="1" dirty="0" err="1" smtClean="0">
                <a:solidFill>
                  <a:schemeClr val="tx1"/>
                </a:solidFill>
              </a:rPr>
              <a:t>Ма</a:t>
            </a:r>
            <a:r>
              <a:rPr lang="ru-RU" sz="4000" b="1" dirty="0" smtClean="0">
                <a:solidFill>
                  <a:schemeClr val="tx1"/>
                </a:solidFill>
              </a:rPr>
              <a:t> – ши      </a:t>
            </a:r>
            <a:r>
              <a:rPr lang="ru-RU" sz="4000" b="1" dirty="0" err="1" smtClean="0">
                <a:solidFill>
                  <a:schemeClr val="tx1"/>
                </a:solidFill>
              </a:rPr>
              <a:t>кук</a:t>
            </a:r>
            <a:r>
              <a:rPr lang="ru-RU" sz="4000" b="1" dirty="0" smtClean="0">
                <a:solidFill>
                  <a:schemeClr val="tx1"/>
                </a:solidFill>
              </a:rPr>
              <a:t> – ла.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У     Ко – ли       </a:t>
            </a:r>
            <a:r>
              <a:rPr lang="ru-RU" sz="4000" b="1" dirty="0" err="1" smtClean="0">
                <a:solidFill>
                  <a:schemeClr val="tx1"/>
                </a:solidFill>
              </a:rPr>
              <a:t>ша</a:t>
            </a:r>
            <a:r>
              <a:rPr lang="ru-RU" sz="4000" b="1" dirty="0" smtClean="0">
                <a:solidFill>
                  <a:schemeClr val="tx1"/>
                </a:solidFill>
              </a:rPr>
              <a:t> – </a:t>
            </a:r>
            <a:r>
              <a:rPr lang="ru-RU" sz="4000" b="1" dirty="0" err="1" smtClean="0">
                <a:solidFill>
                  <a:schemeClr val="tx1"/>
                </a:solidFill>
              </a:rPr>
              <a:t>рик</a:t>
            </a:r>
            <a:r>
              <a:rPr lang="ru-RU" sz="4000" b="1" dirty="0" smtClean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У     Га – ли        ку – </a:t>
            </a:r>
            <a:r>
              <a:rPr lang="ru-RU" sz="4000" b="1" dirty="0" err="1" smtClean="0">
                <a:solidFill>
                  <a:schemeClr val="tx1"/>
                </a:solidFill>
              </a:rPr>
              <a:t>би</a:t>
            </a:r>
            <a:r>
              <a:rPr lang="ru-RU" sz="4000" b="1" dirty="0" smtClean="0">
                <a:solidFill>
                  <a:schemeClr val="tx1"/>
                </a:solidFill>
              </a:rPr>
              <a:t> – </a:t>
            </a:r>
            <a:r>
              <a:rPr lang="ru-RU" sz="4000" b="1" dirty="0" err="1" smtClean="0">
                <a:solidFill>
                  <a:schemeClr val="tx1"/>
                </a:solidFill>
              </a:rPr>
              <a:t>ки</a:t>
            </a:r>
            <a:r>
              <a:rPr lang="ru-RU" sz="4000" b="1" dirty="0" smtClean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У     </a:t>
            </a:r>
            <a:r>
              <a:rPr lang="ru-RU" sz="4000" b="1" dirty="0" err="1" smtClean="0">
                <a:solidFill>
                  <a:schemeClr val="tx1"/>
                </a:solidFill>
              </a:rPr>
              <a:t>Ро</a:t>
            </a:r>
            <a:r>
              <a:rPr lang="ru-RU" sz="4000" b="1" dirty="0" smtClean="0">
                <a:solidFill>
                  <a:schemeClr val="tx1"/>
                </a:solidFill>
              </a:rPr>
              <a:t> – мы       ба – </a:t>
            </a:r>
            <a:r>
              <a:rPr lang="ru-RU" sz="4000" b="1" dirty="0" err="1" smtClean="0">
                <a:solidFill>
                  <a:schemeClr val="tx1"/>
                </a:solidFill>
              </a:rPr>
              <a:t>ра</a:t>
            </a:r>
            <a:r>
              <a:rPr lang="ru-RU" sz="4000" b="1" dirty="0" smtClean="0">
                <a:solidFill>
                  <a:schemeClr val="tx1"/>
                </a:solidFill>
              </a:rPr>
              <a:t> – </a:t>
            </a:r>
            <a:r>
              <a:rPr lang="ru-RU" sz="4000" b="1" dirty="0" err="1" smtClean="0">
                <a:solidFill>
                  <a:schemeClr val="tx1"/>
                </a:solidFill>
              </a:rPr>
              <a:t>бан</a:t>
            </a:r>
            <a:r>
              <a:rPr lang="ru-RU" sz="4000" b="1" dirty="0" smtClean="0">
                <a:solidFill>
                  <a:schemeClr val="tx1"/>
                </a:solidFill>
              </a:rPr>
              <a:t>.   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621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424936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В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т     н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а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ш    д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м.    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У    д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 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м</a:t>
            </a:r>
            <a:r>
              <a:rPr lang="ru-RU" sz="3200" b="1" dirty="0" err="1" smtClean="0">
                <a:solidFill>
                  <a:srgbClr val="C00000"/>
                </a:solidFill>
                <a:latin typeface="Calibri" pitchFamily="34" charset="0"/>
              </a:rPr>
              <a:t>а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-г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-р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д.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М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ы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   к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 п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а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 л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и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   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-г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-р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д.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М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ы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  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с</a:t>
            </a:r>
            <a:r>
              <a:rPr lang="ru-RU" sz="3200" b="1" dirty="0" err="1" smtClean="0">
                <a:solidFill>
                  <a:srgbClr val="C00000"/>
                </a:solidFill>
                <a:latin typeface="Calibri" pitchFamily="34" charset="0"/>
              </a:rPr>
              <a:t>а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ж</a:t>
            </a:r>
            <a:r>
              <a:rPr lang="ru-RU" sz="3200" b="1" dirty="0" err="1" smtClean="0">
                <a:solidFill>
                  <a:srgbClr val="C00000"/>
                </a:solidFill>
                <a:latin typeface="Calibri" pitchFamily="34" charset="0"/>
              </a:rPr>
              <a:t>а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-л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и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   п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-м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и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-д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р</a:t>
            </a:r>
            <a:r>
              <a:rPr lang="ru-RU" sz="3200" b="1" dirty="0" err="1" smtClean="0">
                <a:solidFill>
                  <a:srgbClr val="C00000"/>
                </a:solidFill>
                <a:latin typeface="Calibri" pitchFamily="34" charset="0"/>
              </a:rPr>
              <a:t>ы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 и   г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р</a:t>
            </a:r>
            <a:r>
              <a:rPr lang="ru-RU" sz="3200" b="1" dirty="0" err="1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х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. 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М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ы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      п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 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л</a:t>
            </a:r>
            <a:r>
              <a:rPr lang="ru-RU" sz="3200" b="1" dirty="0" err="1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 л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и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    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-г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-р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д.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Т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у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т    р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а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с - т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у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т    п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 м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и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 д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 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р</a:t>
            </a:r>
            <a:r>
              <a:rPr lang="ru-RU" sz="3200" b="1" dirty="0" err="1" smtClean="0">
                <a:solidFill>
                  <a:srgbClr val="C00000"/>
                </a:solidFill>
                <a:latin typeface="Calibri" pitchFamily="34" charset="0"/>
              </a:rPr>
              <a:t>ы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.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Т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у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т   г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 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р</a:t>
            </a:r>
            <a:r>
              <a:rPr lang="ru-RU" sz="3200" b="1" dirty="0" err="1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х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.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Х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 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р</a:t>
            </a:r>
            <a:r>
              <a:rPr lang="ru-RU" sz="3200" b="1" dirty="0" err="1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ш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    н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а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ш    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-г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-р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д !    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o1.imgsmail.ru/imgpreview?key=http%3A//drevarh.nov.ru/img-dom/dom-vladimir.jpg&amp;mb=imgdb_preview_1752"/>
          <p:cNvPicPr>
            <a:picLocks noChangeAspect="1" noChangeArrowheads="1"/>
          </p:cNvPicPr>
          <p:nvPr/>
        </p:nvPicPr>
        <p:blipFill>
          <a:blip r:embed="rId2" cstate="print"/>
          <a:srcRect l="4610" r="7806" b="44458"/>
          <a:stretch>
            <a:fillRect/>
          </a:stretch>
        </p:blipFill>
        <p:spPr bwMode="auto">
          <a:xfrm>
            <a:off x="395536" y="260648"/>
            <a:ext cx="1368152" cy="1296144"/>
          </a:xfrm>
          <a:prstGeom prst="rect">
            <a:avLst/>
          </a:prstGeom>
          <a:noFill/>
        </p:spPr>
      </p:pic>
      <p:pic>
        <p:nvPicPr>
          <p:cNvPr id="1028" name="Picture 4" descr="http://go1.imgsmail.ru/imgpreview?key=http%3A//fermer.ru/files/imagecache/AttachmentPost/Image88.jpg&amp;mb=imgdb_preview_43"/>
          <p:cNvPicPr>
            <a:picLocks noChangeAspect="1" noChangeArrowheads="1"/>
          </p:cNvPicPr>
          <p:nvPr/>
        </p:nvPicPr>
        <p:blipFill>
          <a:blip r:embed="rId3" cstate="print"/>
          <a:srcRect t="3979" b="4507"/>
          <a:stretch>
            <a:fillRect/>
          </a:stretch>
        </p:blipFill>
        <p:spPr bwMode="auto">
          <a:xfrm>
            <a:off x="2987824" y="332656"/>
            <a:ext cx="1606826" cy="1440160"/>
          </a:xfrm>
          <a:prstGeom prst="rect">
            <a:avLst/>
          </a:prstGeom>
          <a:noFill/>
        </p:spPr>
      </p:pic>
      <p:pic>
        <p:nvPicPr>
          <p:cNvPr id="1030" name="Picture 6" descr="http://go4.imgsmail.ru/imgpreview?key=http%3A//dietrecipesblog.com/wp-content/uploads/2008/08/calories-in-a-banana.JPG&amp;mb=imgdb_preview_1639"/>
          <p:cNvPicPr>
            <a:picLocks noChangeAspect="1" noChangeArrowheads="1"/>
          </p:cNvPicPr>
          <p:nvPr/>
        </p:nvPicPr>
        <p:blipFill>
          <a:blip r:embed="rId4" cstate="print"/>
          <a:srcRect l="6197" t="9219" r="7050" b="3196"/>
          <a:stretch>
            <a:fillRect/>
          </a:stretch>
        </p:blipFill>
        <p:spPr bwMode="auto">
          <a:xfrm>
            <a:off x="5220072" y="188640"/>
            <a:ext cx="1728192" cy="1172702"/>
          </a:xfrm>
          <a:prstGeom prst="rect">
            <a:avLst/>
          </a:prstGeom>
          <a:noFill/>
        </p:spPr>
      </p:pic>
      <p:pic>
        <p:nvPicPr>
          <p:cNvPr id="1032" name="Picture 8" descr="http://go4.imgsmail.ru/imgpreview?key=http%3A//dic.academic.ru/pictures/wiki/files/104/hirschkaferubach_ohne_hintergrund.jpg&amp;mb=imgdb_preview_795"/>
          <p:cNvPicPr>
            <a:picLocks noChangeAspect="1" noChangeArrowheads="1"/>
          </p:cNvPicPr>
          <p:nvPr/>
        </p:nvPicPr>
        <p:blipFill>
          <a:blip r:embed="rId5" cstate="print"/>
          <a:srcRect t="6602"/>
          <a:stretch>
            <a:fillRect/>
          </a:stretch>
        </p:blipFill>
        <p:spPr bwMode="auto">
          <a:xfrm>
            <a:off x="323529" y="2420888"/>
            <a:ext cx="1080119" cy="1320092"/>
          </a:xfrm>
          <a:prstGeom prst="rect">
            <a:avLst/>
          </a:prstGeom>
          <a:noFill/>
        </p:spPr>
      </p:pic>
      <p:pic>
        <p:nvPicPr>
          <p:cNvPr id="1034" name="Picture 10" descr="http://go3.imgsmail.ru/imgpreview?key=http%3A//bossgift.ru/images/product_images/popup_images/MPK_ER_1262.jpg&amp;mb=imgdb_preview_62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752" y="2708920"/>
            <a:ext cx="720080" cy="1390155"/>
          </a:xfrm>
          <a:prstGeom prst="rect">
            <a:avLst/>
          </a:prstGeom>
          <a:noFill/>
        </p:spPr>
      </p:pic>
      <p:pic>
        <p:nvPicPr>
          <p:cNvPr id="1036" name="Picture 12" descr="http://ftp1.trk-istoki.ru/upload/rec/imper/V4201_05_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2204864"/>
            <a:ext cx="1584176" cy="1584176"/>
          </a:xfrm>
          <a:prstGeom prst="rect">
            <a:avLst/>
          </a:prstGeom>
          <a:noFill/>
        </p:spPr>
      </p:pic>
      <p:pic>
        <p:nvPicPr>
          <p:cNvPr id="1038" name="Picture 14" descr="http://www.ljplus.ru/img4/a/r/arhivar_rus/topor_axe.jpg"/>
          <p:cNvPicPr>
            <a:picLocks noChangeAspect="1" noChangeArrowheads="1"/>
          </p:cNvPicPr>
          <p:nvPr/>
        </p:nvPicPr>
        <p:blipFill>
          <a:blip r:embed="rId8" cstate="print"/>
          <a:srcRect t="43856"/>
          <a:stretch>
            <a:fillRect/>
          </a:stretch>
        </p:blipFill>
        <p:spPr bwMode="auto">
          <a:xfrm>
            <a:off x="6588224" y="2060848"/>
            <a:ext cx="2376264" cy="918170"/>
          </a:xfrm>
          <a:prstGeom prst="rect">
            <a:avLst/>
          </a:prstGeom>
          <a:noFill/>
        </p:spPr>
      </p:pic>
      <p:pic>
        <p:nvPicPr>
          <p:cNvPr id="1040" name="Picture 16" descr="http://fish.prkonline.ru/_fr/0/2705612.jpg"/>
          <p:cNvPicPr>
            <a:picLocks noChangeAspect="1" noChangeArrowheads="1"/>
          </p:cNvPicPr>
          <p:nvPr/>
        </p:nvPicPr>
        <p:blipFill>
          <a:blip r:embed="rId9" cstate="print"/>
          <a:srcRect b="2957"/>
          <a:stretch>
            <a:fillRect/>
          </a:stretch>
        </p:blipFill>
        <p:spPr bwMode="auto">
          <a:xfrm>
            <a:off x="6444208" y="3356992"/>
            <a:ext cx="1584176" cy="1076130"/>
          </a:xfrm>
          <a:prstGeom prst="rect">
            <a:avLst/>
          </a:prstGeom>
          <a:noFill/>
        </p:spPr>
      </p:pic>
      <p:pic>
        <p:nvPicPr>
          <p:cNvPr id="1042" name="Picture 18" descr="http://go2.imgsmail.ru/imgpreview?key=http%3A//foxmarket.narod.ru/KATALOG/KANCTOVAR/laco/nojnici/nSG21.jpg&amp;mb=imgdb_preview_16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9552" y="4509120"/>
            <a:ext cx="1584176" cy="1426510"/>
          </a:xfrm>
          <a:prstGeom prst="rect">
            <a:avLst/>
          </a:prstGeom>
          <a:noFill/>
        </p:spPr>
      </p:pic>
      <p:pic>
        <p:nvPicPr>
          <p:cNvPr id="1046" name="Picture 22" descr="http://go2.imgsmail.ru/imgpreview?key=http%3A//xn----btblbl5d.xn--p1ai/img/p/341-1111-thickbox.jpg&amp;mb=imgdb_preview_112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43808" y="4365104"/>
            <a:ext cx="1472952" cy="1472952"/>
          </a:xfrm>
          <a:prstGeom prst="rect">
            <a:avLst/>
          </a:prstGeom>
          <a:noFill/>
        </p:spPr>
      </p:pic>
      <p:pic>
        <p:nvPicPr>
          <p:cNvPr id="1048" name="Picture 24" descr="http://go2.imgsmail.ru/imgpreview?key=http%3A//infaporemontu.ru/images/stulja/image062.jpg&amp;mb=imgdb_preview_11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63888" y="2060848"/>
            <a:ext cx="911097" cy="1296144"/>
          </a:xfrm>
          <a:prstGeom prst="rect">
            <a:avLst/>
          </a:prstGeom>
          <a:noFill/>
        </p:spPr>
      </p:pic>
      <p:pic>
        <p:nvPicPr>
          <p:cNvPr id="1050" name="Picture 26" descr="http://go2.imgsmail.ru/imgpreview?key=http%3A//umm4.com/wp-content/uploads/2012/02/mashina-iz-bumagi-BobCat.jpg&amp;mb=imgdb_preview_275"/>
          <p:cNvPicPr>
            <a:picLocks noChangeAspect="1" noChangeArrowheads="1"/>
          </p:cNvPicPr>
          <p:nvPr/>
        </p:nvPicPr>
        <p:blipFill>
          <a:blip r:embed="rId13" cstate="print"/>
          <a:srcRect l="13091" t="17480" r="8365" b="12602"/>
          <a:stretch>
            <a:fillRect/>
          </a:stretch>
        </p:blipFill>
        <p:spPr bwMode="auto">
          <a:xfrm>
            <a:off x="6372200" y="4869160"/>
            <a:ext cx="1728192" cy="1152128"/>
          </a:xfrm>
          <a:prstGeom prst="rect">
            <a:avLst/>
          </a:prstGeom>
          <a:noFill/>
        </p:spPr>
      </p:pic>
      <p:pic>
        <p:nvPicPr>
          <p:cNvPr id="1052" name="Picture 28" descr="http://go1.imgsmail.ru/imgpreview?key=http%3A//webhint.ru/uploads/posts/2009-06/1245245404_bork-ir-nwv-34241.png&amp;mb=imgdb_preview_31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24328" y="188640"/>
            <a:ext cx="1474356" cy="966987"/>
          </a:xfrm>
          <a:prstGeom prst="rect">
            <a:avLst/>
          </a:prstGeom>
          <a:noFill/>
        </p:spPr>
      </p:pic>
      <p:pic>
        <p:nvPicPr>
          <p:cNvPr id="1054" name="Picture 30" descr="http://go1.imgsmail.ru/imgpreview?key=http%3A//img1.liveinternet.ru/images/attach/c/3/77/158/77158061_3248420_smak_belmovy_04.jpg&amp;mb=imgdb_preview_511"/>
          <p:cNvPicPr>
            <a:picLocks noChangeAspect="1" noChangeArrowheads="1"/>
          </p:cNvPicPr>
          <p:nvPr/>
        </p:nvPicPr>
        <p:blipFill>
          <a:blip r:embed="rId15" cstate="print"/>
          <a:srcRect l="18666" t="27546" r="16001" b="29604"/>
          <a:stretch>
            <a:fillRect/>
          </a:stretch>
        </p:blipFill>
        <p:spPr bwMode="auto">
          <a:xfrm>
            <a:off x="4788024" y="4365104"/>
            <a:ext cx="1296144" cy="1296144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827584" y="1196752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43808" y="908720"/>
            <a:ext cx="505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08104" y="0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20272" y="548680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3284984"/>
            <a:ext cx="7232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07704" y="2492896"/>
            <a:ext cx="561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35896" y="2852936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92080" y="2996952"/>
            <a:ext cx="519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884368" y="2276872"/>
            <a:ext cx="521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028384" y="3429000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95536" y="5445224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55776" y="5301208"/>
            <a:ext cx="7344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499992" y="5157192"/>
            <a:ext cx="554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24328" y="5301208"/>
            <a:ext cx="683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800" decel="100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800" decel="100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256</TotalTime>
  <Words>262</Words>
  <Application>Microsoft Office PowerPoint</Application>
  <PresentationFormat>Экран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27</cp:revision>
  <dcterms:modified xsi:type="dcterms:W3CDTF">2014-03-16T17:26:57Z</dcterms:modified>
</cp:coreProperties>
</file>