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10879249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9549447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8219644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6889842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0" y="5560040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0" y="4230237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0" y="2900435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4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0" y="1570632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4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240830"/>
                </a:moveTo>
                <a:lnTo>
                  <a:pt x="18868530" y="240830"/>
                </a:lnTo>
                <a:lnTo>
                  <a:pt x="18868530" y="0"/>
                </a:lnTo>
                <a:lnTo>
                  <a:pt x="18858065" y="0"/>
                </a:lnTo>
                <a:lnTo>
                  <a:pt x="18858065" y="240830"/>
                </a:lnTo>
                <a:lnTo>
                  <a:pt x="17538726" y="240830"/>
                </a:lnTo>
                <a:lnTo>
                  <a:pt x="17538726" y="0"/>
                </a:lnTo>
                <a:lnTo>
                  <a:pt x="17528261" y="0"/>
                </a:lnTo>
                <a:lnTo>
                  <a:pt x="17528261" y="240830"/>
                </a:lnTo>
                <a:lnTo>
                  <a:pt x="16208921" y="240830"/>
                </a:lnTo>
                <a:lnTo>
                  <a:pt x="16208921" y="0"/>
                </a:lnTo>
                <a:lnTo>
                  <a:pt x="16198457" y="0"/>
                </a:lnTo>
                <a:lnTo>
                  <a:pt x="16198457" y="240830"/>
                </a:lnTo>
                <a:lnTo>
                  <a:pt x="14879117" y="240830"/>
                </a:lnTo>
                <a:lnTo>
                  <a:pt x="14879117" y="0"/>
                </a:lnTo>
                <a:lnTo>
                  <a:pt x="14868652" y="0"/>
                </a:lnTo>
                <a:lnTo>
                  <a:pt x="14868652" y="240830"/>
                </a:lnTo>
                <a:lnTo>
                  <a:pt x="13549325" y="240830"/>
                </a:lnTo>
                <a:lnTo>
                  <a:pt x="13549325" y="0"/>
                </a:lnTo>
                <a:lnTo>
                  <a:pt x="13538848" y="0"/>
                </a:lnTo>
                <a:lnTo>
                  <a:pt x="13538848" y="240830"/>
                </a:lnTo>
                <a:lnTo>
                  <a:pt x="12219521" y="240830"/>
                </a:lnTo>
                <a:lnTo>
                  <a:pt x="12219521" y="0"/>
                </a:lnTo>
                <a:lnTo>
                  <a:pt x="12209043" y="0"/>
                </a:lnTo>
                <a:lnTo>
                  <a:pt x="12209043" y="240830"/>
                </a:lnTo>
                <a:lnTo>
                  <a:pt x="10952544" y="240830"/>
                </a:lnTo>
                <a:lnTo>
                  <a:pt x="10952544" y="0"/>
                </a:lnTo>
                <a:lnTo>
                  <a:pt x="10942066" y="0"/>
                </a:lnTo>
                <a:lnTo>
                  <a:pt x="10942066" y="240830"/>
                </a:lnTo>
                <a:lnTo>
                  <a:pt x="9622739" y="240830"/>
                </a:lnTo>
                <a:lnTo>
                  <a:pt x="9622739" y="0"/>
                </a:lnTo>
                <a:lnTo>
                  <a:pt x="9612262" y="0"/>
                </a:lnTo>
                <a:lnTo>
                  <a:pt x="9612262" y="240830"/>
                </a:lnTo>
                <a:lnTo>
                  <a:pt x="8292935" y="240830"/>
                </a:lnTo>
                <a:lnTo>
                  <a:pt x="8292935" y="0"/>
                </a:lnTo>
                <a:lnTo>
                  <a:pt x="8282470" y="0"/>
                </a:lnTo>
                <a:lnTo>
                  <a:pt x="8282470" y="240830"/>
                </a:lnTo>
                <a:lnTo>
                  <a:pt x="6963130" y="240830"/>
                </a:lnTo>
                <a:lnTo>
                  <a:pt x="6963130" y="0"/>
                </a:lnTo>
                <a:lnTo>
                  <a:pt x="6952666" y="0"/>
                </a:lnTo>
                <a:lnTo>
                  <a:pt x="6952666" y="240830"/>
                </a:lnTo>
                <a:lnTo>
                  <a:pt x="5633326" y="240830"/>
                </a:lnTo>
                <a:lnTo>
                  <a:pt x="5633326" y="0"/>
                </a:lnTo>
                <a:lnTo>
                  <a:pt x="5622861" y="0"/>
                </a:lnTo>
                <a:lnTo>
                  <a:pt x="5622861" y="240830"/>
                </a:lnTo>
                <a:lnTo>
                  <a:pt x="4303522" y="240830"/>
                </a:lnTo>
                <a:lnTo>
                  <a:pt x="4303522" y="0"/>
                </a:lnTo>
                <a:lnTo>
                  <a:pt x="4293057" y="0"/>
                </a:lnTo>
                <a:lnTo>
                  <a:pt x="4293057" y="240830"/>
                </a:lnTo>
                <a:lnTo>
                  <a:pt x="2973730" y="240830"/>
                </a:lnTo>
                <a:lnTo>
                  <a:pt x="2973730" y="0"/>
                </a:lnTo>
                <a:lnTo>
                  <a:pt x="2963253" y="0"/>
                </a:lnTo>
                <a:lnTo>
                  <a:pt x="2963253" y="240830"/>
                </a:lnTo>
                <a:lnTo>
                  <a:pt x="1643926" y="240830"/>
                </a:lnTo>
                <a:lnTo>
                  <a:pt x="1643926" y="0"/>
                </a:lnTo>
                <a:lnTo>
                  <a:pt x="1633448" y="0"/>
                </a:lnTo>
                <a:lnTo>
                  <a:pt x="1633448" y="240830"/>
                </a:lnTo>
                <a:lnTo>
                  <a:pt x="314121" y="240830"/>
                </a:lnTo>
                <a:lnTo>
                  <a:pt x="314121" y="0"/>
                </a:lnTo>
                <a:lnTo>
                  <a:pt x="303644" y="0"/>
                </a:lnTo>
                <a:lnTo>
                  <a:pt x="303644" y="240830"/>
                </a:lnTo>
                <a:lnTo>
                  <a:pt x="0" y="240830"/>
                </a:lnTo>
                <a:lnTo>
                  <a:pt x="0" y="251307"/>
                </a:lnTo>
                <a:lnTo>
                  <a:pt x="303644" y="251307"/>
                </a:lnTo>
                <a:lnTo>
                  <a:pt x="303644" y="11308550"/>
                </a:lnTo>
                <a:lnTo>
                  <a:pt x="314121" y="11308550"/>
                </a:lnTo>
                <a:lnTo>
                  <a:pt x="314121" y="251307"/>
                </a:lnTo>
                <a:lnTo>
                  <a:pt x="1633448" y="251307"/>
                </a:lnTo>
                <a:lnTo>
                  <a:pt x="1633448" y="11308550"/>
                </a:lnTo>
                <a:lnTo>
                  <a:pt x="1643926" y="11308550"/>
                </a:lnTo>
                <a:lnTo>
                  <a:pt x="1643926" y="251307"/>
                </a:lnTo>
                <a:lnTo>
                  <a:pt x="2963253" y="251307"/>
                </a:lnTo>
                <a:lnTo>
                  <a:pt x="2963253" y="11308550"/>
                </a:lnTo>
                <a:lnTo>
                  <a:pt x="2973730" y="11308550"/>
                </a:lnTo>
                <a:lnTo>
                  <a:pt x="2973730" y="251307"/>
                </a:lnTo>
                <a:lnTo>
                  <a:pt x="4293057" y="251307"/>
                </a:lnTo>
                <a:lnTo>
                  <a:pt x="4293057" y="11308550"/>
                </a:lnTo>
                <a:lnTo>
                  <a:pt x="4303522" y="11308550"/>
                </a:lnTo>
                <a:lnTo>
                  <a:pt x="4303522" y="251307"/>
                </a:lnTo>
                <a:lnTo>
                  <a:pt x="5622861" y="251307"/>
                </a:lnTo>
                <a:lnTo>
                  <a:pt x="5622861" y="11308550"/>
                </a:lnTo>
                <a:lnTo>
                  <a:pt x="5633326" y="11308550"/>
                </a:lnTo>
                <a:lnTo>
                  <a:pt x="5633326" y="251307"/>
                </a:lnTo>
                <a:lnTo>
                  <a:pt x="6952666" y="251307"/>
                </a:lnTo>
                <a:lnTo>
                  <a:pt x="6952666" y="11308550"/>
                </a:lnTo>
                <a:lnTo>
                  <a:pt x="6963130" y="11308550"/>
                </a:lnTo>
                <a:lnTo>
                  <a:pt x="6963130" y="251307"/>
                </a:lnTo>
                <a:lnTo>
                  <a:pt x="8282470" y="251307"/>
                </a:lnTo>
                <a:lnTo>
                  <a:pt x="8282470" y="11308550"/>
                </a:lnTo>
                <a:lnTo>
                  <a:pt x="8292935" y="11308550"/>
                </a:lnTo>
                <a:lnTo>
                  <a:pt x="8292935" y="251307"/>
                </a:lnTo>
                <a:lnTo>
                  <a:pt x="9612262" y="251307"/>
                </a:lnTo>
                <a:lnTo>
                  <a:pt x="9612262" y="11308550"/>
                </a:lnTo>
                <a:lnTo>
                  <a:pt x="9622739" y="11308550"/>
                </a:lnTo>
                <a:lnTo>
                  <a:pt x="9622739" y="251307"/>
                </a:lnTo>
                <a:lnTo>
                  <a:pt x="10942066" y="251307"/>
                </a:lnTo>
                <a:lnTo>
                  <a:pt x="10942066" y="11308550"/>
                </a:lnTo>
                <a:lnTo>
                  <a:pt x="10952544" y="11308550"/>
                </a:lnTo>
                <a:lnTo>
                  <a:pt x="10952544" y="251307"/>
                </a:lnTo>
                <a:lnTo>
                  <a:pt x="12209043" y="251307"/>
                </a:lnTo>
                <a:lnTo>
                  <a:pt x="12209043" y="11308550"/>
                </a:lnTo>
                <a:lnTo>
                  <a:pt x="12219521" y="11308550"/>
                </a:lnTo>
                <a:lnTo>
                  <a:pt x="12219521" y="251307"/>
                </a:lnTo>
                <a:lnTo>
                  <a:pt x="13538848" y="251307"/>
                </a:lnTo>
                <a:lnTo>
                  <a:pt x="13538848" y="11308550"/>
                </a:lnTo>
                <a:lnTo>
                  <a:pt x="13549325" y="11308550"/>
                </a:lnTo>
                <a:lnTo>
                  <a:pt x="13549325" y="251307"/>
                </a:lnTo>
                <a:lnTo>
                  <a:pt x="14868652" y="251307"/>
                </a:lnTo>
                <a:lnTo>
                  <a:pt x="14868652" y="11308550"/>
                </a:lnTo>
                <a:lnTo>
                  <a:pt x="14879117" y="11308550"/>
                </a:lnTo>
                <a:lnTo>
                  <a:pt x="14879117" y="251307"/>
                </a:lnTo>
                <a:lnTo>
                  <a:pt x="16198457" y="251307"/>
                </a:lnTo>
                <a:lnTo>
                  <a:pt x="16198457" y="11308550"/>
                </a:lnTo>
                <a:lnTo>
                  <a:pt x="16208921" y="11308550"/>
                </a:lnTo>
                <a:lnTo>
                  <a:pt x="16208921" y="251307"/>
                </a:lnTo>
                <a:lnTo>
                  <a:pt x="17528261" y="251307"/>
                </a:lnTo>
                <a:lnTo>
                  <a:pt x="17528261" y="11308550"/>
                </a:lnTo>
                <a:lnTo>
                  <a:pt x="17538726" y="11308550"/>
                </a:lnTo>
                <a:lnTo>
                  <a:pt x="17538726" y="251307"/>
                </a:lnTo>
                <a:lnTo>
                  <a:pt x="18858065" y="251307"/>
                </a:lnTo>
                <a:lnTo>
                  <a:pt x="18858065" y="11308550"/>
                </a:lnTo>
                <a:lnTo>
                  <a:pt x="18868530" y="11308550"/>
                </a:lnTo>
                <a:lnTo>
                  <a:pt x="18868530" y="251307"/>
                </a:lnTo>
                <a:lnTo>
                  <a:pt x="20104100" y="251307"/>
                </a:lnTo>
                <a:lnTo>
                  <a:pt x="20104100" y="2408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png"/><Relationship Id="rId3" Type="http://schemas.openxmlformats.org/officeDocument/2006/relationships/image" Target="../media/image6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image" Target="../media/image72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0879249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9549447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8219644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6889842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560040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4230237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2900435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4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1570632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4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12" name="object 12"/>
            <p:cNvSpPr/>
            <p:nvPr/>
          </p:nvSpPr>
          <p:spPr>
            <a:xfrm>
              <a:off x="0" y="5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100" y="240830"/>
                  </a:moveTo>
                  <a:lnTo>
                    <a:pt x="18868530" y="240830"/>
                  </a:lnTo>
                  <a:lnTo>
                    <a:pt x="18868530" y="0"/>
                  </a:lnTo>
                  <a:lnTo>
                    <a:pt x="18858065" y="0"/>
                  </a:lnTo>
                  <a:lnTo>
                    <a:pt x="18858065" y="240830"/>
                  </a:lnTo>
                  <a:lnTo>
                    <a:pt x="17538726" y="240830"/>
                  </a:lnTo>
                  <a:lnTo>
                    <a:pt x="17538726" y="0"/>
                  </a:lnTo>
                  <a:lnTo>
                    <a:pt x="17528261" y="0"/>
                  </a:lnTo>
                  <a:lnTo>
                    <a:pt x="17528261" y="240830"/>
                  </a:lnTo>
                  <a:lnTo>
                    <a:pt x="16208921" y="240830"/>
                  </a:lnTo>
                  <a:lnTo>
                    <a:pt x="16208921" y="0"/>
                  </a:lnTo>
                  <a:lnTo>
                    <a:pt x="16198457" y="0"/>
                  </a:lnTo>
                  <a:lnTo>
                    <a:pt x="16198457" y="240830"/>
                  </a:lnTo>
                  <a:lnTo>
                    <a:pt x="14879117" y="240830"/>
                  </a:lnTo>
                  <a:lnTo>
                    <a:pt x="14879117" y="0"/>
                  </a:lnTo>
                  <a:lnTo>
                    <a:pt x="14868652" y="0"/>
                  </a:lnTo>
                  <a:lnTo>
                    <a:pt x="14868652" y="240830"/>
                  </a:lnTo>
                  <a:lnTo>
                    <a:pt x="13549325" y="240830"/>
                  </a:lnTo>
                  <a:lnTo>
                    <a:pt x="13549325" y="0"/>
                  </a:lnTo>
                  <a:lnTo>
                    <a:pt x="13538848" y="0"/>
                  </a:lnTo>
                  <a:lnTo>
                    <a:pt x="13538848" y="240830"/>
                  </a:lnTo>
                  <a:lnTo>
                    <a:pt x="12219521" y="240830"/>
                  </a:lnTo>
                  <a:lnTo>
                    <a:pt x="12219521" y="0"/>
                  </a:lnTo>
                  <a:lnTo>
                    <a:pt x="12209043" y="0"/>
                  </a:lnTo>
                  <a:lnTo>
                    <a:pt x="12209043" y="240830"/>
                  </a:lnTo>
                  <a:lnTo>
                    <a:pt x="10952544" y="240830"/>
                  </a:lnTo>
                  <a:lnTo>
                    <a:pt x="10952544" y="0"/>
                  </a:lnTo>
                  <a:lnTo>
                    <a:pt x="10942066" y="0"/>
                  </a:lnTo>
                  <a:lnTo>
                    <a:pt x="10942066" y="240830"/>
                  </a:lnTo>
                  <a:lnTo>
                    <a:pt x="9622739" y="240830"/>
                  </a:lnTo>
                  <a:lnTo>
                    <a:pt x="9622739" y="0"/>
                  </a:lnTo>
                  <a:lnTo>
                    <a:pt x="9612262" y="0"/>
                  </a:lnTo>
                  <a:lnTo>
                    <a:pt x="9612262" y="240830"/>
                  </a:lnTo>
                  <a:lnTo>
                    <a:pt x="8292935" y="240830"/>
                  </a:lnTo>
                  <a:lnTo>
                    <a:pt x="8292935" y="0"/>
                  </a:lnTo>
                  <a:lnTo>
                    <a:pt x="8282470" y="0"/>
                  </a:lnTo>
                  <a:lnTo>
                    <a:pt x="8282470" y="240830"/>
                  </a:lnTo>
                  <a:lnTo>
                    <a:pt x="6963130" y="240830"/>
                  </a:lnTo>
                  <a:lnTo>
                    <a:pt x="6963130" y="0"/>
                  </a:lnTo>
                  <a:lnTo>
                    <a:pt x="6952666" y="0"/>
                  </a:lnTo>
                  <a:lnTo>
                    <a:pt x="6952666" y="240830"/>
                  </a:lnTo>
                  <a:lnTo>
                    <a:pt x="5633326" y="240830"/>
                  </a:lnTo>
                  <a:lnTo>
                    <a:pt x="5633326" y="0"/>
                  </a:lnTo>
                  <a:lnTo>
                    <a:pt x="5622861" y="0"/>
                  </a:lnTo>
                  <a:lnTo>
                    <a:pt x="5622861" y="240830"/>
                  </a:lnTo>
                  <a:lnTo>
                    <a:pt x="4303522" y="240830"/>
                  </a:lnTo>
                  <a:lnTo>
                    <a:pt x="4303522" y="0"/>
                  </a:lnTo>
                  <a:lnTo>
                    <a:pt x="4293057" y="0"/>
                  </a:lnTo>
                  <a:lnTo>
                    <a:pt x="4293057" y="240830"/>
                  </a:lnTo>
                  <a:lnTo>
                    <a:pt x="2973730" y="240830"/>
                  </a:lnTo>
                  <a:lnTo>
                    <a:pt x="2973730" y="0"/>
                  </a:lnTo>
                  <a:lnTo>
                    <a:pt x="2963253" y="0"/>
                  </a:lnTo>
                  <a:lnTo>
                    <a:pt x="2963253" y="240830"/>
                  </a:lnTo>
                  <a:lnTo>
                    <a:pt x="1643926" y="240830"/>
                  </a:lnTo>
                  <a:lnTo>
                    <a:pt x="1643926" y="0"/>
                  </a:lnTo>
                  <a:lnTo>
                    <a:pt x="1633448" y="0"/>
                  </a:lnTo>
                  <a:lnTo>
                    <a:pt x="1633448" y="240830"/>
                  </a:lnTo>
                  <a:lnTo>
                    <a:pt x="314121" y="240830"/>
                  </a:lnTo>
                  <a:lnTo>
                    <a:pt x="314121" y="0"/>
                  </a:lnTo>
                  <a:lnTo>
                    <a:pt x="303644" y="0"/>
                  </a:lnTo>
                  <a:lnTo>
                    <a:pt x="303644" y="240830"/>
                  </a:lnTo>
                  <a:lnTo>
                    <a:pt x="0" y="240830"/>
                  </a:lnTo>
                  <a:lnTo>
                    <a:pt x="0" y="251307"/>
                  </a:lnTo>
                  <a:lnTo>
                    <a:pt x="303644" y="251307"/>
                  </a:lnTo>
                  <a:lnTo>
                    <a:pt x="303644" y="11308550"/>
                  </a:lnTo>
                  <a:lnTo>
                    <a:pt x="314121" y="11308550"/>
                  </a:lnTo>
                  <a:lnTo>
                    <a:pt x="314121" y="251307"/>
                  </a:lnTo>
                  <a:lnTo>
                    <a:pt x="1633448" y="251307"/>
                  </a:lnTo>
                  <a:lnTo>
                    <a:pt x="1633448" y="11308550"/>
                  </a:lnTo>
                  <a:lnTo>
                    <a:pt x="1643926" y="11308550"/>
                  </a:lnTo>
                  <a:lnTo>
                    <a:pt x="1643926" y="251307"/>
                  </a:lnTo>
                  <a:lnTo>
                    <a:pt x="2963253" y="251307"/>
                  </a:lnTo>
                  <a:lnTo>
                    <a:pt x="2963253" y="11308550"/>
                  </a:lnTo>
                  <a:lnTo>
                    <a:pt x="2973730" y="11308550"/>
                  </a:lnTo>
                  <a:lnTo>
                    <a:pt x="2973730" y="251307"/>
                  </a:lnTo>
                  <a:lnTo>
                    <a:pt x="4293057" y="251307"/>
                  </a:lnTo>
                  <a:lnTo>
                    <a:pt x="4293057" y="11308550"/>
                  </a:lnTo>
                  <a:lnTo>
                    <a:pt x="4303522" y="11308550"/>
                  </a:lnTo>
                  <a:lnTo>
                    <a:pt x="4303522" y="251307"/>
                  </a:lnTo>
                  <a:lnTo>
                    <a:pt x="5622861" y="251307"/>
                  </a:lnTo>
                  <a:lnTo>
                    <a:pt x="5622861" y="11308550"/>
                  </a:lnTo>
                  <a:lnTo>
                    <a:pt x="5633326" y="11308550"/>
                  </a:lnTo>
                  <a:lnTo>
                    <a:pt x="5633326" y="251307"/>
                  </a:lnTo>
                  <a:lnTo>
                    <a:pt x="6952666" y="251307"/>
                  </a:lnTo>
                  <a:lnTo>
                    <a:pt x="6952666" y="11308550"/>
                  </a:lnTo>
                  <a:lnTo>
                    <a:pt x="6963130" y="11308550"/>
                  </a:lnTo>
                  <a:lnTo>
                    <a:pt x="6963130" y="251307"/>
                  </a:lnTo>
                  <a:lnTo>
                    <a:pt x="8282470" y="251307"/>
                  </a:lnTo>
                  <a:lnTo>
                    <a:pt x="8282470" y="11308550"/>
                  </a:lnTo>
                  <a:lnTo>
                    <a:pt x="8292935" y="11308550"/>
                  </a:lnTo>
                  <a:lnTo>
                    <a:pt x="8292935" y="251307"/>
                  </a:lnTo>
                  <a:lnTo>
                    <a:pt x="9612262" y="251307"/>
                  </a:lnTo>
                  <a:lnTo>
                    <a:pt x="9612262" y="11308550"/>
                  </a:lnTo>
                  <a:lnTo>
                    <a:pt x="9622739" y="11308550"/>
                  </a:lnTo>
                  <a:lnTo>
                    <a:pt x="9622739" y="251307"/>
                  </a:lnTo>
                  <a:lnTo>
                    <a:pt x="10942066" y="251307"/>
                  </a:lnTo>
                  <a:lnTo>
                    <a:pt x="10942066" y="11308550"/>
                  </a:lnTo>
                  <a:lnTo>
                    <a:pt x="10952544" y="11308550"/>
                  </a:lnTo>
                  <a:lnTo>
                    <a:pt x="10952544" y="251307"/>
                  </a:lnTo>
                  <a:lnTo>
                    <a:pt x="12209043" y="251307"/>
                  </a:lnTo>
                  <a:lnTo>
                    <a:pt x="12209043" y="11308550"/>
                  </a:lnTo>
                  <a:lnTo>
                    <a:pt x="12219521" y="11308550"/>
                  </a:lnTo>
                  <a:lnTo>
                    <a:pt x="12219521" y="251307"/>
                  </a:lnTo>
                  <a:lnTo>
                    <a:pt x="13538848" y="251307"/>
                  </a:lnTo>
                  <a:lnTo>
                    <a:pt x="13538848" y="11308550"/>
                  </a:lnTo>
                  <a:lnTo>
                    <a:pt x="13549325" y="11308550"/>
                  </a:lnTo>
                  <a:lnTo>
                    <a:pt x="13549325" y="251307"/>
                  </a:lnTo>
                  <a:lnTo>
                    <a:pt x="14868652" y="251307"/>
                  </a:lnTo>
                  <a:lnTo>
                    <a:pt x="14868652" y="11308550"/>
                  </a:lnTo>
                  <a:lnTo>
                    <a:pt x="14879117" y="11308550"/>
                  </a:lnTo>
                  <a:lnTo>
                    <a:pt x="14879117" y="251307"/>
                  </a:lnTo>
                  <a:lnTo>
                    <a:pt x="16198457" y="251307"/>
                  </a:lnTo>
                  <a:lnTo>
                    <a:pt x="16198457" y="11308550"/>
                  </a:lnTo>
                  <a:lnTo>
                    <a:pt x="16208921" y="11308550"/>
                  </a:lnTo>
                  <a:lnTo>
                    <a:pt x="16208921" y="251307"/>
                  </a:lnTo>
                  <a:lnTo>
                    <a:pt x="17528261" y="251307"/>
                  </a:lnTo>
                  <a:lnTo>
                    <a:pt x="17528261" y="11308550"/>
                  </a:lnTo>
                  <a:lnTo>
                    <a:pt x="17538726" y="11308550"/>
                  </a:lnTo>
                  <a:lnTo>
                    <a:pt x="17538726" y="251307"/>
                  </a:lnTo>
                  <a:lnTo>
                    <a:pt x="18858065" y="251307"/>
                  </a:lnTo>
                  <a:lnTo>
                    <a:pt x="18858065" y="11308550"/>
                  </a:lnTo>
                  <a:lnTo>
                    <a:pt x="18868530" y="11308550"/>
                  </a:lnTo>
                  <a:lnTo>
                    <a:pt x="18868530" y="251307"/>
                  </a:lnTo>
                  <a:lnTo>
                    <a:pt x="20104100" y="251307"/>
                  </a:lnTo>
                  <a:lnTo>
                    <a:pt x="20104100" y="24083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43534" y="870987"/>
              <a:ext cx="10228746" cy="45805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43245" y="9381913"/>
              <a:ext cx="11555551" cy="12717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1256202" y="1130855"/>
              <a:ext cx="8847898" cy="95494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7057073" y="5486744"/>
              <a:ext cx="1772387" cy="17323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5224667" y="5130733"/>
              <a:ext cx="1737291" cy="17372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559597" y="812921"/>
              <a:ext cx="13660824" cy="7025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92131" y="6963138"/>
              <a:ext cx="8816485" cy="8795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92131" y="2764313"/>
              <a:ext cx="3989704" cy="880110"/>
            </a:xfrm>
            <a:custGeom>
              <a:avLst/>
              <a:gdLst/>
              <a:ahLst/>
              <a:cxnLst/>
              <a:rect l="l" t="t" r="r" b="b"/>
              <a:pathLst>
                <a:path w="3989704" h="880110">
                  <a:moveTo>
                    <a:pt x="3675280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3675280" y="879554"/>
                  </a:lnTo>
                  <a:lnTo>
                    <a:pt x="3743364" y="879341"/>
                  </a:lnTo>
                  <a:lnTo>
                    <a:pt x="3800385" y="877850"/>
                  </a:lnTo>
                  <a:lnTo>
                    <a:pt x="3847621" y="873804"/>
                  </a:lnTo>
                  <a:lnTo>
                    <a:pt x="3886352" y="865923"/>
                  </a:lnTo>
                  <a:lnTo>
                    <a:pt x="3943404" y="833551"/>
                  </a:lnTo>
                  <a:lnTo>
                    <a:pt x="3975776" y="776499"/>
                  </a:lnTo>
                  <a:lnTo>
                    <a:pt x="3983656" y="737768"/>
                  </a:lnTo>
                  <a:lnTo>
                    <a:pt x="3987703" y="690532"/>
                  </a:lnTo>
                  <a:lnTo>
                    <a:pt x="3989194" y="633511"/>
                  </a:lnTo>
                  <a:lnTo>
                    <a:pt x="3989407" y="565427"/>
                  </a:lnTo>
                  <a:lnTo>
                    <a:pt x="3989407" y="314126"/>
                  </a:lnTo>
                  <a:lnTo>
                    <a:pt x="3989194" y="246043"/>
                  </a:lnTo>
                  <a:lnTo>
                    <a:pt x="3987703" y="189022"/>
                  </a:lnTo>
                  <a:lnTo>
                    <a:pt x="3983656" y="141785"/>
                  </a:lnTo>
                  <a:lnTo>
                    <a:pt x="3975776" y="103055"/>
                  </a:lnTo>
                  <a:lnTo>
                    <a:pt x="3943404" y="46002"/>
                  </a:lnTo>
                  <a:lnTo>
                    <a:pt x="3886352" y="13630"/>
                  </a:lnTo>
                  <a:lnTo>
                    <a:pt x="3847621" y="5750"/>
                  </a:lnTo>
                  <a:lnTo>
                    <a:pt x="3800385" y="1703"/>
                  </a:lnTo>
                  <a:lnTo>
                    <a:pt x="3743363" y="212"/>
                  </a:lnTo>
                  <a:lnTo>
                    <a:pt x="3675280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03929" y="3005144"/>
              <a:ext cx="3575685" cy="480059"/>
            </a:xfrm>
            <a:custGeom>
              <a:avLst/>
              <a:gdLst/>
              <a:ahLst/>
              <a:cxnLst/>
              <a:rect l="l" t="t" r="r" b="b"/>
              <a:pathLst>
                <a:path w="3575685" h="480060">
                  <a:moveTo>
                    <a:pt x="44263" y="11422"/>
                  </a:moveTo>
                  <a:lnTo>
                    <a:pt x="0" y="11422"/>
                  </a:lnTo>
                  <a:lnTo>
                    <a:pt x="0" y="376951"/>
                  </a:lnTo>
                  <a:lnTo>
                    <a:pt x="44263" y="376951"/>
                  </a:lnTo>
                  <a:lnTo>
                    <a:pt x="44263" y="11422"/>
                  </a:lnTo>
                  <a:close/>
                </a:path>
                <a:path w="3575685" h="480060">
                  <a:moveTo>
                    <a:pt x="187985" y="138501"/>
                  </a:moveTo>
                  <a:lnTo>
                    <a:pt x="145863" y="138501"/>
                  </a:lnTo>
                  <a:lnTo>
                    <a:pt x="145863" y="309843"/>
                  </a:lnTo>
                  <a:lnTo>
                    <a:pt x="152445" y="341066"/>
                  </a:lnTo>
                  <a:lnTo>
                    <a:pt x="169601" y="363119"/>
                  </a:lnTo>
                  <a:lnTo>
                    <a:pt x="193451" y="376204"/>
                  </a:lnTo>
                  <a:lnTo>
                    <a:pt x="220111" y="380521"/>
                  </a:lnTo>
                  <a:lnTo>
                    <a:pt x="230842" y="380041"/>
                  </a:lnTo>
                  <a:lnTo>
                    <a:pt x="239566" y="378825"/>
                  </a:lnTo>
                  <a:lnTo>
                    <a:pt x="246415" y="377208"/>
                  </a:lnTo>
                  <a:lnTo>
                    <a:pt x="251524" y="375524"/>
                  </a:lnTo>
                  <a:lnTo>
                    <a:pt x="243442" y="339827"/>
                  </a:lnTo>
                  <a:lnTo>
                    <a:pt x="224395" y="339827"/>
                  </a:lnTo>
                  <a:lnTo>
                    <a:pt x="210875" y="338377"/>
                  </a:lnTo>
                  <a:lnTo>
                    <a:pt x="199229" y="332510"/>
                  </a:lnTo>
                  <a:lnTo>
                    <a:pt x="191063" y="319949"/>
                  </a:lnTo>
                  <a:lnTo>
                    <a:pt x="187985" y="298420"/>
                  </a:lnTo>
                  <a:lnTo>
                    <a:pt x="187985" y="138501"/>
                  </a:lnTo>
                  <a:close/>
                </a:path>
                <a:path w="3575685" h="480060">
                  <a:moveTo>
                    <a:pt x="242957" y="337686"/>
                  </a:moveTo>
                  <a:lnTo>
                    <a:pt x="239387" y="338399"/>
                  </a:lnTo>
                  <a:lnTo>
                    <a:pt x="233676" y="339827"/>
                  </a:lnTo>
                  <a:lnTo>
                    <a:pt x="243442" y="339827"/>
                  </a:lnTo>
                  <a:lnTo>
                    <a:pt x="242957" y="337686"/>
                  </a:lnTo>
                  <a:close/>
                </a:path>
                <a:path w="3575685" h="480060">
                  <a:moveTo>
                    <a:pt x="246526" y="102805"/>
                  </a:moveTo>
                  <a:lnTo>
                    <a:pt x="104456" y="102805"/>
                  </a:lnTo>
                  <a:lnTo>
                    <a:pt x="104456" y="138501"/>
                  </a:lnTo>
                  <a:lnTo>
                    <a:pt x="246526" y="138501"/>
                  </a:lnTo>
                  <a:lnTo>
                    <a:pt x="246526" y="102805"/>
                  </a:lnTo>
                  <a:close/>
                </a:path>
                <a:path w="3575685" h="480060">
                  <a:moveTo>
                    <a:pt x="187985" y="37124"/>
                  </a:moveTo>
                  <a:lnTo>
                    <a:pt x="145863" y="37124"/>
                  </a:lnTo>
                  <a:lnTo>
                    <a:pt x="145863" y="102805"/>
                  </a:lnTo>
                  <a:lnTo>
                    <a:pt x="187985" y="102805"/>
                  </a:lnTo>
                  <a:lnTo>
                    <a:pt x="187985" y="37124"/>
                  </a:lnTo>
                  <a:close/>
                </a:path>
                <a:path w="3575685" h="480060">
                  <a:moveTo>
                    <a:pt x="493366" y="102805"/>
                  </a:moveTo>
                  <a:lnTo>
                    <a:pt x="451244" y="102805"/>
                  </a:lnTo>
                  <a:lnTo>
                    <a:pt x="451244" y="376951"/>
                  </a:lnTo>
                  <a:lnTo>
                    <a:pt x="493366" y="376951"/>
                  </a:lnTo>
                  <a:lnTo>
                    <a:pt x="493366" y="102805"/>
                  </a:lnTo>
                  <a:close/>
                </a:path>
                <a:path w="3575685" h="480060">
                  <a:moveTo>
                    <a:pt x="472662" y="0"/>
                  </a:moveTo>
                  <a:lnTo>
                    <a:pt x="461049" y="2253"/>
                  </a:lnTo>
                  <a:lnTo>
                    <a:pt x="451512" y="8388"/>
                  </a:lnTo>
                  <a:lnTo>
                    <a:pt x="445053" y="17468"/>
                  </a:lnTo>
                  <a:lnTo>
                    <a:pt x="442677" y="28556"/>
                  </a:lnTo>
                  <a:lnTo>
                    <a:pt x="445053" y="39645"/>
                  </a:lnTo>
                  <a:lnTo>
                    <a:pt x="451512" y="48725"/>
                  </a:lnTo>
                  <a:lnTo>
                    <a:pt x="461049" y="54860"/>
                  </a:lnTo>
                  <a:lnTo>
                    <a:pt x="472662" y="57113"/>
                  </a:lnTo>
                  <a:lnTo>
                    <a:pt x="484274" y="54860"/>
                  </a:lnTo>
                  <a:lnTo>
                    <a:pt x="493812" y="48725"/>
                  </a:lnTo>
                  <a:lnTo>
                    <a:pt x="500271" y="39645"/>
                  </a:lnTo>
                  <a:lnTo>
                    <a:pt x="502647" y="28556"/>
                  </a:lnTo>
                  <a:lnTo>
                    <a:pt x="500271" y="17468"/>
                  </a:lnTo>
                  <a:lnTo>
                    <a:pt x="493812" y="8388"/>
                  </a:lnTo>
                  <a:lnTo>
                    <a:pt x="484274" y="2253"/>
                  </a:lnTo>
                  <a:lnTo>
                    <a:pt x="472662" y="0"/>
                  </a:lnTo>
                  <a:close/>
                </a:path>
                <a:path w="3575685" h="480060">
                  <a:moveTo>
                    <a:pt x="598357" y="301275"/>
                  </a:moveTo>
                  <a:lnTo>
                    <a:pt x="558377" y="311270"/>
                  </a:lnTo>
                  <a:lnTo>
                    <a:pt x="570924" y="342078"/>
                  </a:lnTo>
                  <a:lnTo>
                    <a:pt x="593159" y="364435"/>
                  </a:lnTo>
                  <a:lnTo>
                    <a:pt x="624061" y="378059"/>
                  </a:lnTo>
                  <a:lnTo>
                    <a:pt x="662610" y="382663"/>
                  </a:lnTo>
                  <a:lnTo>
                    <a:pt x="706224" y="376486"/>
                  </a:lnTo>
                  <a:lnTo>
                    <a:pt x="740049" y="359349"/>
                  </a:lnTo>
                  <a:lnTo>
                    <a:pt x="751667" y="345539"/>
                  </a:lnTo>
                  <a:lnTo>
                    <a:pt x="661896" y="345539"/>
                  </a:lnTo>
                  <a:lnTo>
                    <a:pt x="638490" y="342764"/>
                  </a:lnTo>
                  <a:lnTo>
                    <a:pt x="620020" y="334451"/>
                  </a:lnTo>
                  <a:lnTo>
                    <a:pt x="606603" y="320616"/>
                  </a:lnTo>
                  <a:lnTo>
                    <a:pt x="598357" y="301275"/>
                  </a:lnTo>
                  <a:close/>
                </a:path>
                <a:path w="3575685" h="480060">
                  <a:moveTo>
                    <a:pt x="667608" y="99235"/>
                  </a:moveTo>
                  <a:lnTo>
                    <a:pt x="627483" y="105091"/>
                  </a:lnTo>
                  <a:lnTo>
                    <a:pt x="595591" y="121456"/>
                  </a:lnTo>
                  <a:lnTo>
                    <a:pt x="574541" y="146521"/>
                  </a:lnTo>
                  <a:lnTo>
                    <a:pt x="566944" y="178480"/>
                  </a:lnTo>
                  <a:lnTo>
                    <a:pt x="571245" y="204500"/>
                  </a:lnTo>
                  <a:lnTo>
                    <a:pt x="584480" y="225733"/>
                  </a:lnTo>
                  <a:lnTo>
                    <a:pt x="607153" y="242081"/>
                  </a:lnTo>
                  <a:lnTo>
                    <a:pt x="639765" y="253443"/>
                  </a:lnTo>
                  <a:lnTo>
                    <a:pt x="685456" y="264151"/>
                  </a:lnTo>
                  <a:lnTo>
                    <a:pt x="703485" y="270225"/>
                  </a:lnTo>
                  <a:lnTo>
                    <a:pt x="716177" y="278742"/>
                  </a:lnTo>
                  <a:lnTo>
                    <a:pt x="723681" y="289602"/>
                  </a:lnTo>
                  <a:lnTo>
                    <a:pt x="726149" y="302703"/>
                  </a:lnTo>
                  <a:lnTo>
                    <a:pt x="721632" y="319335"/>
                  </a:lnTo>
                  <a:lnTo>
                    <a:pt x="708748" y="332956"/>
                  </a:lnTo>
                  <a:lnTo>
                    <a:pt x="688501" y="342159"/>
                  </a:lnTo>
                  <a:lnTo>
                    <a:pt x="661896" y="345539"/>
                  </a:lnTo>
                  <a:lnTo>
                    <a:pt x="751667" y="345539"/>
                  </a:lnTo>
                  <a:lnTo>
                    <a:pt x="761927" y="333343"/>
                  </a:lnTo>
                  <a:lnTo>
                    <a:pt x="769699" y="300561"/>
                  </a:lnTo>
                  <a:lnTo>
                    <a:pt x="765198" y="274528"/>
                  </a:lnTo>
                  <a:lnTo>
                    <a:pt x="751628" y="253599"/>
                  </a:lnTo>
                  <a:lnTo>
                    <a:pt x="728888" y="237588"/>
                  </a:lnTo>
                  <a:lnTo>
                    <a:pt x="696879" y="226313"/>
                  </a:lnTo>
                  <a:lnTo>
                    <a:pt x="656185" y="216318"/>
                  </a:lnTo>
                  <a:lnTo>
                    <a:pt x="635119" y="209645"/>
                  </a:lnTo>
                  <a:lnTo>
                    <a:pt x="620444" y="201215"/>
                  </a:lnTo>
                  <a:lnTo>
                    <a:pt x="611860" y="190341"/>
                  </a:lnTo>
                  <a:lnTo>
                    <a:pt x="609066" y="176339"/>
                  </a:lnTo>
                  <a:lnTo>
                    <a:pt x="613494" y="160041"/>
                  </a:lnTo>
                  <a:lnTo>
                    <a:pt x="625754" y="147157"/>
                  </a:lnTo>
                  <a:lnTo>
                    <a:pt x="644305" y="138690"/>
                  </a:lnTo>
                  <a:lnTo>
                    <a:pt x="667608" y="135645"/>
                  </a:lnTo>
                  <a:lnTo>
                    <a:pt x="749643" y="135645"/>
                  </a:lnTo>
                  <a:lnTo>
                    <a:pt x="731549" y="117128"/>
                  </a:lnTo>
                  <a:lnTo>
                    <a:pt x="703811" y="103914"/>
                  </a:lnTo>
                  <a:lnTo>
                    <a:pt x="667608" y="99235"/>
                  </a:lnTo>
                  <a:close/>
                </a:path>
                <a:path w="3575685" h="480060">
                  <a:moveTo>
                    <a:pt x="749643" y="135645"/>
                  </a:moveTo>
                  <a:lnTo>
                    <a:pt x="667608" y="135645"/>
                  </a:lnTo>
                  <a:lnTo>
                    <a:pt x="691348" y="139120"/>
                  </a:lnTo>
                  <a:lnTo>
                    <a:pt x="708279" y="148183"/>
                  </a:lnTo>
                  <a:lnTo>
                    <a:pt x="719688" y="160794"/>
                  </a:lnTo>
                  <a:lnTo>
                    <a:pt x="726863" y="174911"/>
                  </a:lnTo>
                  <a:lnTo>
                    <a:pt x="764701" y="164202"/>
                  </a:lnTo>
                  <a:lnTo>
                    <a:pt x="751589" y="137636"/>
                  </a:lnTo>
                  <a:lnTo>
                    <a:pt x="749643" y="135645"/>
                  </a:lnTo>
                  <a:close/>
                </a:path>
                <a:path w="3575685" h="480060">
                  <a:moveTo>
                    <a:pt x="1085119" y="99235"/>
                  </a:moveTo>
                  <a:lnTo>
                    <a:pt x="1043763" y="105997"/>
                  </a:lnTo>
                  <a:lnTo>
                    <a:pt x="1009569" y="125233"/>
                  </a:lnTo>
                  <a:lnTo>
                    <a:pt x="983702" y="155366"/>
                  </a:lnTo>
                  <a:lnTo>
                    <a:pt x="967328" y="194821"/>
                  </a:lnTo>
                  <a:lnTo>
                    <a:pt x="961610" y="242020"/>
                  </a:lnTo>
                  <a:lnTo>
                    <a:pt x="967293" y="288996"/>
                  </a:lnTo>
                  <a:lnTo>
                    <a:pt x="983771" y="327919"/>
                  </a:lnTo>
                  <a:lnTo>
                    <a:pt x="1010186" y="357418"/>
                  </a:lnTo>
                  <a:lnTo>
                    <a:pt x="1045682" y="376123"/>
                  </a:lnTo>
                  <a:lnTo>
                    <a:pt x="1089403" y="382663"/>
                  </a:lnTo>
                  <a:lnTo>
                    <a:pt x="1128156" y="377665"/>
                  </a:lnTo>
                  <a:lnTo>
                    <a:pt x="1160081" y="363565"/>
                  </a:lnTo>
                  <a:lnTo>
                    <a:pt x="1180562" y="344825"/>
                  </a:lnTo>
                  <a:lnTo>
                    <a:pt x="1089403" y="344825"/>
                  </a:lnTo>
                  <a:lnTo>
                    <a:pt x="1055464" y="338915"/>
                  </a:lnTo>
                  <a:lnTo>
                    <a:pt x="1028853" y="321511"/>
                  </a:lnTo>
                  <a:lnTo>
                    <a:pt x="1011145" y="293096"/>
                  </a:lnTo>
                  <a:lnTo>
                    <a:pt x="1003910" y="254156"/>
                  </a:lnTo>
                  <a:lnTo>
                    <a:pt x="1202917" y="254156"/>
                  </a:lnTo>
                  <a:lnTo>
                    <a:pt x="1202917" y="236308"/>
                  </a:lnTo>
                  <a:lnTo>
                    <a:pt x="1200567" y="217746"/>
                  </a:lnTo>
                  <a:lnTo>
                    <a:pt x="1003910" y="217746"/>
                  </a:lnTo>
                  <a:lnTo>
                    <a:pt x="1011027" y="187145"/>
                  </a:lnTo>
                  <a:lnTo>
                    <a:pt x="1027515" y="161413"/>
                  </a:lnTo>
                  <a:lnTo>
                    <a:pt x="1052502" y="143679"/>
                  </a:lnTo>
                  <a:lnTo>
                    <a:pt x="1085119" y="137073"/>
                  </a:lnTo>
                  <a:lnTo>
                    <a:pt x="1170814" y="137073"/>
                  </a:lnTo>
                  <a:lnTo>
                    <a:pt x="1151257" y="118083"/>
                  </a:lnTo>
                  <a:lnTo>
                    <a:pt x="1119302" y="103690"/>
                  </a:lnTo>
                  <a:lnTo>
                    <a:pt x="1085119" y="99235"/>
                  </a:lnTo>
                  <a:close/>
                </a:path>
                <a:path w="3575685" h="480060">
                  <a:moveTo>
                    <a:pt x="1157940" y="301989"/>
                  </a:moveTo>
                  <a:lnTo>
                    <a:pt x="1147356" y="320730"/>
                  </a:lnTo>
                  <a:lnTo>
                    <a:pt x="1132038" y="334116"/>
                  </a:lnTo>
                  <a:lnTo>
                    <a:pt x="1112536" y="342148"/>
                  </a:lnTo>
                  <a:lnTo>
                    <a:pt x="1089403" y="344825"/>
                  </a:lnTo>
                  <a:lnTo>
                    <a:pt x="1180562" y="344825"/>
                  </a:lnTo>
                  <a:lnTo>
                    <a:pt x="1183976" y="341701"/>
                  </a:lnTo>
                  <a:lnTo>
                    <a:pt x="1198633" y="313412"/>
                  </a:lnTo>
                  <a:lnTo>
                    <a:pt x="1157940" y="301989"/>
                  </a:lnTo>
                  <a:close/>
                </a:path>
                <a:path w="3575685" h="480060">
                  <a:moveTo>
                    <a:pt x="1170814" y="137073"/>
                  </a:moveTo>
                  <a:lnTo>
                    <a:pt x="1085119" y="137073"/>
                  </a:lnTo>
                  <a:lnTo>
                    <a:pt x="1116108" y="143152"/>
                  </a:lnTo>
                  <a:lnTo>
                    <a:pt x="1139735" y="160008"/>
                  </a:lnTo>
                  <a:lnTo>
                    <a:pt x="1154794" y="185564"/>
                  </a:lnTo>
                  <a:lnTo>
                    <a:pt x="1160081" y="217746"/>
                  </a:lnTo>
                  <a:lnTo>
                    <a:pt x="1200567" y="217746"/>
                  </a:lnTo>
                  <a:lnTo>
                    <a:pt x="1196149" y="182850"/>
                  </a:lnTo>
                  <a:lnTo>
                    <a:pt x="1177901" y="143955"/>
                  </a:lnTo>
                  <a:lnTo>
                    <a:pt x="1170814" y="137073"/>
                  </a:lnTo>
                  <a:close/>
                </a:path>
                <a:path w="3575685" h="480060">
                  <a:moveTo>
                    <a:pt x="1455068" y="136359"/>
                  </a:moveTo>
                  <a:lnTo>
                    <a:pt x="1373366" y="136359"/>
                  </a:lnTo>
                  <a:lnTo>
                    <a:pt x="1398741" y="140115"/>
                  </a:lnTo>
                  <a:lnTo>
                    <a:pt x="1416804" y="151017"/>
                  </a:lnTo>
                  <a:lnTo>
                    <a:pt x="1427605" y="168511"/>
                  </a:lnTo>
                  <a:lnTo>
                    <a:pt x="1431194" y="192045"/>
                  </a:lnTo>
                  <a:lnTo>
                    <a:pt x="1431194" y="193473"/>
                  </a:lnTo>
                  <a:lnTo>
                    <a:pt x="1427178" y="205057"/>
                  </a:lnTo>
                  <a:lnTo>
                    <a:pt x="1414595" y="211187"/>
                  </a:lnTo>
                  <a:lnTo>
                    <a:pt x="1392642" y="214707"/>
                  </a:lnTo>
                  <a:lnTo>
                    <a:pt x="1360515" y="218460"/>
                  </a:lnTo>
                  <a:lnTo>
                    <a:pt x="1322435" y="225017"/>
                  </a:lnTo>
                  <a:lnTo>
                    <a:pt x="1288253" y="237714"/>
                  </a:lnTo>
                  <a:lnTo>
                    <a:pt x="1263609" y="260953"/>
                  </a:lnTo>
                  <a:lnTo>
                    <a:pt x="1254141" y="299134"/>
                  </a:lnTo>
                  <a:lnTo>
                    <a:pt x="1261425" y="334886"/>
                  </a:lnTo>
                  <a:lnTo>
                    <a:pt x="1281359" y="361334"/>
                  </a:lnTo>
                  <a:lnTo>
                    <a:pt x="1311065" y="377743"/>
                  </a:lnTo>
                  <a:lnTo>
                    <a:pt x="1347665" y="383377"/>
                  </a:lnTo>
                  <a:lnTo>
                    <a:pt x="1379356" y="379082"/>
                  </a:lnTo>
                  <a:lnTo>
                    <a:pt x="1403083" y="368295"/>
                  </a:lnTo>
                  <a:lnTo>
                    <a:pt x="1419448" y="354162"/>
                  </a:lnTo>
                  <a:lnTo>
                    <a:pt x="1425225" y="345539"/>
                  </a:lnTo>
                  <a:lnTo>
                    <a:pt x="1354090" y="345539"/>
                  </a:lnTo>
                  <a:lnTo>
                    <a:pt x="1330899" y="342739"/>
                  </a:lnTo>
                  <a:lnTo>
                    <a:pt x="1312593" y="334384"/>
                  </a:lnTo>
                  <a:lnTo>
                    <a:pt x="1300579" y="320540"/>
                  </a:lnTo>
                  <a:lnTo>
                    <a:pt x="1296262" y="301275"/>
                  </a:lnTo>
                  <a:lnTo>
                    <a:pt x="1301349" y="281074"/>
                  </a:lnTo>
                  <a:lnTo>
                    <a:pt x="1315003" y="267632"/>
                  </a:lnTo>
                  <a:lnTo>
                    <a:pt x="1334814" y="259410"/>
                  </a:lnTo>
                  <a:lnTo>
                    <a:pt x="1358374" y="254870"/>
                  </a:lnTo>
                  <a:lnTo>
                    <a:pt x="1376278" y="252717"/>
                  </a:lnTo>
                  <a:lnTo>
                    <a:pt x="1398800" y="249427"/>
                  </a:lnTo>
                  <a:lnTo>
                    <a:pt x="1419314" y="244931"/>
                  </a:lnTo>
                  <a:lnTo>
                    <a:pt x="1431194" y="239164"/>
                  </a:lnTo>
                  <a:lnTo>
                    <a:pt x="1473316" y="239164"/>
                  </a:lnTo>
                  <a:lnTo>
                    <a:pt x="1473316" y="196329"/>
                  </a:lnTo>
                  <a:lnTo>
                    <a:pt x="1462395" y="144413"/>
                  </a:lnTo>
                  <a:lnTo>
                    <a:pt x="1455068" y="136359"/>
                  </a:lnTo>
                  <a:close/>
                </a:path>
                <a:path w="3575685" h="480060">
                  <a:moveTo>
                    <a:pt x="1473316" y="339827"/>
                  </a:moveTo>
                  <a:lnTo>
                    <a:pt x="1431194" y="339827"/>
                  </a:lnTo>
                  <a:lnTo>
                    <a:pt x="1431194" y="376951"/>
                  </a:lnTo>
                  <a:lnTo>
                    <a:pt x="1473316" y="376951"/>
                  </a:lnTo>
                  <a:lnTo>
                    <a:pt x="1473316" y="339827"/>
                  </a:lnTo>
                  <a:close/>
                </a:path>
                <a:path w="3575685" h="480060">
                  <a:moveTo>
                    <a:pt x="1473316" y="239164"/>
                  </a:moveTo>
                  <a:lnTo>
                    <a:pt x="1431194" y="239164"/>
                  </a:lnTo>
                  <a:lnTo>
                    <a:pt x="1431194" y="277716"/>
                  </a:lnTo>
                  <a:lnTo>
                    <a:pt x="1426174" y="302770"/>
                  </a:lnTo>
                  <a:lnTo>
                    <a:pt x="1411383" y="324478"/>
                  </a:lnTo>
                  <a:lnTo>
                    <a:pt x="1387221" y="339760"/>
                  </a:lnTo>
                  <a:lnTo>
                    <a:pt x="1354090" y="345539"/>
                  </a:lnTo>
                  <a:lnTo>
                    <a:pt x="1425225" y="345539"/>
                  </a:lnTo>
                  <a:lnTo>
                    <a:pt x="1429052" y="339827"/>
                  </a:lnTo>
                  <a:lnTo>
                    <a:pt x="1473316" y="339827"/>
                  </a:lnTo>
                  <a:lnTo>
                    <a:pt x="1473316" y="239164"/>
                  </a:lnTo>
                  <a:close/>
                </a:path>
                <a:path w="3575685" h="480060">
                  <a:moveTo>
                    <a:pt x="1371938" y="99235"/>
                  </a:moveTo>
                  <a:lnTo>
                    <a:pt x="1340303" y="102247"/>
                  </a:lnTo>
                  <a:lnTo>
                    <a:pt x="1309470" y="112621"/>
                  </a:lnTo>
                  <a:lnTo>
                    <a:pt x="1282385" y="132365"/>
                  </a:lnTo>
                  <a:lnTo>
                    <a:pt x="1261994" y="163488"/>
                  </a:lnTo>
                  <a:lnTo>
                    <a:pt x="1301974" y="177767"/>
                  </a:lnTo>
                  <a:lnTo>
                    <a:pt x="1311397" y="162863"/>
                  </a:lnTo>
                  <a:lnTo>
                    <a:pt x="1326091" y="149567"/>
                  </a:lnTo>
                  <a:lnTo>
                    <a:pt x="1346574" y="140018"/>
                  </a:lnTo>
                  <a:lnTo>
                    <a:pt x="1373366" y="136359"/>
                  </a:lnTo>
                  <a:lnTo>
                    <a:pt x="1455068" y="136359"/>
                  </a:lnTo>
                  <a:lnTo>
                    <a:pt x="1435745" y="115120"/>
                  </a:lnTo>
                  <a:lnTo>
                    <a:pt x="1402537" y="102158"/>
                  </a:lnTo>
                  <a:lnTo>
                    <a:pt x="1371938" y="99235"/>
                  </a:lnTo>
                  <a:close/>
                </a:path>
                <a:path w="3575685" h="480060">
                  <a:moveTo>
                    <a:pt x="1578039" y="301275"/>
                  </a:moveTo>
                  <a:lnTo>
                    <a:pt x="1538059" y="311270"/>
                  </a:lnTo>
                  <a:lnTo>
                    <a:pt x="1550606" y="342078"/>
                  </a:lnTo>
                  <a:lnTo>
                    <a:pt x="1572841" y="364435"/>
                  </a:lnTo>
                  <a:lnTo>
                    <a:pt x="1603743" y="378059"/>
                  </a:lnTo>
                  <a:lnTo>
                    <a:pt x="1642293" y="382663"/>
                  </a:lnTo>
                  <a:lnTo>
                    <a:pt x="1685906" y="376486"/>
                  </a:lnTo>
                  <a:lnTo>
                    <a:pt x="1719731" y="359349"/>
                  </a:lnTo>
                  <a:lnTo>
                    <a:pt x="1731349" y="345539"/>
                  </a:lnTo>
                  <a:lnTo>
                    <a:pt x="1641578" y="345539"/>
                  </a:lnTo>
                  <a:lnTo>
                    <a:pt x="1618172" y="342764"/>
                  </a:lnTo>
                  <a:lnTo>
                    <a:pt x="1599702" y="334451"/>
                  </a:lnTo>
                  <a:lnTo>
                    <a:pt x="1586286" y="320616"/>
                  </a:lnTo>
                  <a:lnTo>
                    <a:pt x="1578039" y="301275"/>
                  </a:lnTo>
                  <a:close/>
                </a:path>
                <a:path w="3575685" h="480060">
                  <a:moveTo>
                    <a:pt x="1647290" y="99235"/>
                  </a:moveTo>
                  <a:lnTo>
                    <a:pt x="1607165" y="105091"/>
                  </a:lnTo>
                  <a:lnTo>
                    <a:pt x="1575273" y="121456"/>
                  </a:lnTo>
                  <a:lnTo>
                    <a:pt x="1554223" y="146521"/>
                  </a:lnTo>
                  <a:lnTo>
                    <a:pt x="1546627" y="178480"/>
                  </a:lnTo>
                  <a:lnTo>
                    <a:pt x="1550927" y="204500"/>
                  </a:lnTo>
                  <a:lnTo>
                    <a:pt x="1564162" y="225733"/>
                  </a:lnTo>
                  <a:lnTo>
                    <a:pt x="1586835" y="242081"/>
                  </a:lnTo>
                  <a:lnTo>
                    <a:pt x="1619447" y="253443"/>
                  </a:lnTo>
                  <a:lnTo>
                    <a:pt x="1665138" y="264151"/>
                  </a:lnTo>
                  <a:lnTo>
                    <a:pt x="1683167" y="270225"/>
                  </a:lnTo>
                  <a:lnTo>
                    <a:pt x="1695859" y="278742"/>
                  </a:lnTo>
                  <a:lnTo>
                    <a:pt x="1703364" y="289602"/>
                  </a:lnTo>
                  <a:lnTo>
                    <a:pt x="1705832" y="302703"/>
                  </a:lnTo>
                  <a:lnTo>
                    <a:pt x="1701314" y="319335"/>
                  </a:lnTo>
                  <a:lnTo>
                    <a:pt x="1688430" y="332956"/>
                  </a:lnTo>
                  <a:lnTo>
                    <a:pt x="1668183" y="342159"/>
                  </a:lnTo>
                  <a:lnTo>
                    <a:pt x="1641578" y="345539"/>
                  </a:lnTo>
                  <a:lnTo>
                    <a:pt x="1731349" y="345539"/>
                  </a:lnTo>
                  <a:lnTo>
                    <a:pt x="1741609" y="333343"/>
                  </a:lnTo>
                  <a:lnTo>
                    <a:pt x="1749381" y="300561"/>
                  </a:lnTo>
                  <a:lnTo>
                    <a:pt x="1744880" y="274528"/>
                  </a:lnTo>
                  <a:lnTo>
                    <a:pt x="1731310" y="253599"/>
                  </a:lnTo>
                  <a:lnTo>
                    <a:pt x="1708570" y="237588"/>
                  </a:lnTo>
                  <a:lnTo>
                    <a:pt x="1676561" y="226313"/>
                  </a:lnTo>
                  <a:lnTo>
                    <a:pt x="1635867" y="216318"/>
                  </a:lnTo>
                  <a:lnTo>
                    <a:pt x="1614801" y="209645"/>
                  </a:lnTo>
                  <a:lnTo>
                    <a:pt x="1600126" y="201215"/>
                  </a:lnTo>
                  <a:lnTo>
                    <a:pt x="1591542" y="190341"/>
                  </a:lnTo>
                  <a:lnTo>
                    <a:pt x="1588748" y="176339"/>
                  </a:lnTo>
                  <a:lnTo>
                    <a:pt x="1593177" y="160041"/>
                  </a:lnTo>
                  <a:lnTo>
                    <a:pt x="1605436" y="147157"/>
                  </a:lnTo>
                  <a:lnTo>
                    <a:pt x="1623987" y="138690"/>
                  </a:lnTo>
                  <a:lnTo>
                    <a:pt x="1647290" y="135645"/>
                  </a:lnTo>
                  <a:lnTo>
                    <a:pt x="1729325" y="135645"/>
                  </a:lnTo>
                  <a:lnTo>
                    <a:pt x="1711231" y="117128"/>
                  </a:lnTo>
                  <a:lnTo>
                    <a:pt x="1683494" y="103914"/>
                  </a:lnTo>
                  <a:lnTo>
                    <a:pt x="1647290" y="99235"/>
                  </a:lnTo>
                  <a:close/>
                </a:path>
                <a:path w="3575685" h="480060">
                  <a:moveTo>
                    <a:pt x="1729325" y="135645"/>
                  </a:moveTo>
                  <a:lnTo>
                    <a:pt x="1647290" y="135645"/>
                  </a:lnTo>
                  <a:lnTo>
                    <a:pt x="1671031" y="139120"/>
                  </a:lnTo>
                  <a:lnTo>
                    <a:pt x="1687961" y="148183"/>
                  </a:lnTo>
                  <a:lnTo>
                    <a:pt x="1699370" y="160794"/>
                  </a:lnTo>
                  <a:lnTo>
                    <a:pt x="1706546" y="174911"/>
                  </a:lnTo>
                  <a:lnTo>
                    <a:pt x="1744383" y="164202"/>
                  </a:lnTo>
                  <a:lnTo>
                    <a:pt x="1731271" y="137636"/>
                  </a:lnTo>
                  <a:lnTo>
                    <a:pt x="1729325" y="135645"/>
                  </a:lnTo>
                  <a:close/>
                </a:path>
                <a:path w="3575685" h="480060">
                  <a:moveTo>
                    <a:pt x="1819926" y="437635"/>
                  </a:moveTo>
                  <a:lnTo>
                    <a:pt x="1809217" y="474759"/>
                  </a:lnTo>
                  <a:lnTo>
                    <a:pt x="1813813" y="476443"/>
                  </a:lnTo>
                  <a:lnTo>
                    <a:pt x="1820818" y="478061"/>
                  </a:lnTo>
                  <a:lnTo>
                    <a:pt x="1829698" y="479277"/>
                  </a:lnTo>
                  <a:lnTo>
                    <a:pt x="1839916" y="479756"/>
                  </a:lnTo>
                  <a:lnTo>
                    <a:pt x="1866325" y="475939"/>
                  </a:lnTo>
                  <a:lnTo>
                    <a:pt x="1888552" y="464340"/>
                  </a:lnTo>
                  <a:lnTo>
                    <a:pt x="1906628" y="444743"/>
                  </a:lnTo>
                  <a:lnTo>
                    <a:pt x="1908553" y="440909"/>
                  </a:lnTo>
                  <a:lnTo>
                    <a:pt x="1840869" y="440909"/>
                  </a:lnTo>
                  <a:lnTo>
                    <a:pt x="1819926" y="437635"/>
                  </a:lnTo>
                  <a:close/>
                </a:path>
                <a:path w="3575685" h="480060">
                  <a:moveTo>
                    <a:pt x="1837060" y="102805"/>
                  </a:moveTo>
                  <a:lnTo>
                    <a:pt x="1791369" y="102805"/>
                  </a:lnTo>
                  <a:lnTo>
                    <a:pt x="1892746" y="378379"/>
                  </a:lnTo>
                  <a:lnTo>
                    <a:pt x="1884893" y="399797"/>
                  </a:lnTo>
                  <a:lnTo>
                    <a:pt x="1872583" y="424433"/>
                  </a:lnTo>
                  <a:lnTo>
                    <a:pt x="1858165" y="437323"/>
                  </a:lnTo>
                  <a:lnTo>
                    <a:pt x="1840869" y="440909"/>
                  </a:lnTo>
                  <a:lnTo>
                    <a:pt x="1908553" y="440909"/>
                  </a:lnTo>
                  <a:lnTo>
                    <a:pt x="1920589" y="416931"/>
                  </a:lnTo>
                  <a:lnTo>
                    <a:pt x="1956219" y="321265"/>
                  </a:lnTo>
                  <a:lnTo>
                    <a:pt x="1912736" y="321265"/>
                  </a:lnTo>
                  <a:lnTo>
                    <a:pt x="1837060" y="102805"/>
                  </a:lnTo>
                  <a:close/>
                </a:path>
                <a:path w="3575685" h="480060">
                  <a:moveTo>
                    <a:pt x="1991267" y="102805"/>
                  </a:moveTo>
                  <a:lnTo>
                    <a:pt x="1915591" y="321265"/>
                  </a:lnTo>
                  <a:lnTo>
                    <a:pt x="1956219" y="321265"/>
                  </a:lnTo>
                  <a:lnTo>
                    <a:pt x="2037315" y="103518"/>
                  </a:lnTo>
                  <a:lnTo>
                    <a:pt x="1991267" y="102805"/>
                  </a:lnTo>
                  <a:close/>
                </a:path>
                <a:path w="3575685" h="480060">
                  <a:moveTo>
                    <a:pt x="2422479" y="136359"/>
                  </a:moveTo>
                  <a:lnTo>
                    <a:pt x="2340778" y="136359"/>
                  </a:lnTo>
                  <a:lnTo>
                    <a:pt x="2366153" y="140115"/>
                  </a:lnTo>
                  <a:lnTo>
                    <a:pt x="2384216" y="151017"/>
                  </a:lnTo>
                  <a:lnTo>
                    <a:pt x="2395016" y="168511"/>
                  </a:lnTo>
                  <a:lnTo>
                    <a:pt x="2398606" y="192045"/>
                  </a:lnTo>
                  <a:lnTo>
                    <a:pt x="2398606" y="193473"/>
                  </a:lnTo>
                  <a:lnTo>
                    <a:pt x="2394590" y="205057"/>
                  </a:lnTo>
                  <a:lnTo>
                    <a:pt x="2382007" y="211187"/>
                  </a:lnTo>
                  <a:lnTo>
                    <a:pt x="2360054" y="214707"/>
                  </a:lnTo>
                  <a:lnTo>
                    <a:pt x="2327927" y="218460"/>
                  </a:lnTo>
                  <a:lnTo>
                    <a:pt x="2289847" y="225017"/>
                  </a:lnTo>
                  <a:lnTo>
                    <a:pt x="2255665" y="237714"/>
                  </a:lnTo>
                  <a:lnTo>
                    <a:pt x="2231020" y="260953"/>
                  </a:lnTo>
                  <a:lnTo>
                    <a:pt x="2221552" y="299134"/>
                  </a:lnTo>
                  <a:lnTo>
                    <a:pt x="2228837" y="334886"/>
                  </a:lnTo>
                  <a:lnTo>
                    <a:pt x="2248771" y="361334"/>
                  </a:lnTo>
                  <a:lnTo>
                    <a:pt x="2278477" y="377743"/>
                  </a:lnTo>
                  <a:lnTo>
                    <a:pt x="2315077" y="383377"/>
                  </a:lnTo>
                  <a:lnTo>
                    <a:pt x="2346768" y="379082"/>
                  </a:lnTo>
                  <a:lnTo>
                    <a:pt x="2370495" y="368295"/>
                  </a:lnTo>
                  <a:lnTo>
                    <a:pt x="2386859" y="354162"/>
                  </a:lnTo>
                  <a:lnTo>
                    <a:pt x="2392637" y="345539"/>
                  </a:lnTo>
                  <a:lnTo>
                    <a:pt x="2321502" y="345539"/>
                  </a:lnTo>
                  <a:lnTo>
                    <a:pt x="2298311" y="342739"/>
                  </a:lnTo>
                  <a:lnTo>
                    <a:pt x="2280005" y="334384"/>
                  </a:lnTo>
                  <a:lnTo>
                    <a:pt x="2267991" y="320540"/>
                  </a:lnTo>
                  <a:lnTo>
                    <a:pt x="2263674" y="301275"/>
                  </a:lnTo>
                  <a:lnTo>
                    <a:pt x="2268761" y="281074"/>
                  </a:lnTo>
                  <a:lnTo>
                    <a:pt x="2282415" y="267632"/>
                  </a:lnTo>
                  <a:lnTo>
                    <a:pt x="2302226" y="259410"/>
                  </a:lnTo>
                  <a:lnTo>
                    <a:pt x="2325785" y="254870"/>
                  </a:lnTo>
                  <a:lnTo>
                    <a:pt x="2343689" y="252717"/>
                  </a:lnTo>
                  <a:lnTo>
                    <a:pt x="2366211" y="249427"/>
                  </a:lnTo>
                  <a:lnTo>
                    <a:pt x="2386726" y="244931"/>
                  </a:lnTo>
                  <a:lnTo>
                    <a:pt x="2398606" y="239164"/>
                  </a:lnTo>
                  <a:lnTo>
                    <a:pt x="2440727" y="239164"/>
                  </a:lnTo>
                  <a:lnTo>
                    <a:pt x="2440727" y="196329"/>
                  </a:lnTo>
                  <a:lnTo>
                    <a:pt x="2429806" y="144413"/>
                  </a:lnTo>
                  <a:lnTo>
                    <a:pt x="2422479" y="136359"/>
                  </a:lnTo>
                  <a:close/>
                </a:path>
                <a:path w="3575685" h="480060">
                  <a:moveTo>
                    <a:pt x="2440727" y="339827"/>
                  </a:moveTo>
                  <a:lnTo>
                    <a:pt x="2398606" y="339827"/>
                  </a:lnTo>
                  <a:lnTo>
                    <a:pt x="2398606" y="376951"/>
                  </a:lnTo>
                  <a:lnTo>
                    <a:pt x="2440727" y="376951"/>
                  </a:lnTo>
                  <a:lnTo>
                    <a:pt x="2440727" y="339827"/>
                  </a:lnTo>
                  <a:close/>
                </a:path>
                <a:path w="3575685" h="480060">
                  <a:moveTo>
                    <a:pt x="2440727" y="239164"/>
                  </a:moveTo>
                  <a:lnTo>
                    <a:pt x="2398606" y="239164"/>
                  </a:lnTo>
                  <a:lnTo>
                    <a:pt x="2398606" y="277716"/>
                  </a:lnTo>
                  <a:lnTo>
                    <a:pt x="2393586" y="302770"/>
                  </a:lnTo>
                  <a:lnTo>
                    <a:pt x="2378794" y="324478"/>
                  </a:lnTo>
                  <a:lnTo>
                    <a:pt x="2354632" y="339760"/>
                  </a:lnTo>
                  <a:lnTo>
                    <a:pt x="2321502" y="345539"/>
                  </a:lnTo>
                  <a:lnTo>
                    <a:pt x="2392637" y="345539"/>
                  </a:lnTo>
                  <a:lnTo>
                    <a:pt x="2396464" y="339827"/>
                  </a:lnTo>
                  <a:lnTo>
                    <a:pt x="2440727" y="339827"/>
                  </a:lnTo>
                  <a:lnTo>
                    <a:pt x="2440727" y="239164"/>
                  </a:lnTo>
                  <a:close/>
                </a:path>
                <a:path w="3575685" h="480060">
                  <a:moveTo>
                    <a:pt x="2339350" y="99235"/>
                  </a:moveTo>
                  <a:lnTo>
                    <a:pt x="2307714" y="102247"/>
                  </a:lnTo>
                  <a:lnTo>
                    <a:pt x="2276882" y="112621"/>
                  </a:lnTo>
                  <a:lnTo>
                    <a:pt x="2249797" y="132365"/>
                  </a:lnTo>
                  <a:lnTo>
                    <a:pt x="2229406" y="163488"/>
                  </a:lnTo>
                  <a:lnTo>
                    <a:pt x="2269386" y="177767"/>
                  </a:lnTo>
                  <a:lnTo>
                    <a:pt x="2278809" y="162863"/>
                  </a:lnTo>
                  <a:lnTo>
                    <a:pt x="2293503" y="149567"/>
                  </a:lnTo>
                  <a:lnTo>
                    <a:pt x="2313986" y="140018"/>
                  </a:lnTo>
                  <a:lnTo>
                    <a:pt x="2340778" y="136359"/>
                  </a:lnTo>
                  <a:lnTo>
                    <a:pt x="2422479" y="136359"/>
                  </a:lnTo>
                  <a:lnTo>
                    <a:pt x="2403157" y="115120"/>
                  </a:lnTo>
                  <a:lnTo>
                    <a:pt x="2369948" y="102158"/>
                  </a:lnTo>
                  <a:lnTo>
                    <a:pt x="2339350" y="99235"/>
                  </a:lnTo>
                  <a:close/>
                </a:path>
                <a:path w="3575685" h="480060">
                  <a:moveTo>
                    <a:pt x="2545451" y="301275"/>
                  </a:moveTo>
                  <a:lnTo>
                    <a:pt x="2505471" y="311270"/>
                  </a:lnTo>
                  <a:lnTo>
                    <a:pt x="2518018" y="342078"/>
                  </a:lnTo>
                  <a:lnTo>
                    <a:pt x="2540253" y="364435"/>
                  </a:lnTo>
                  <a:lnTo>
                    <a:pt x="2571155" y="378059"/>
                  </a:lnTo>
                  <a:lnTo>
                    <a:pt x="2609704" y="382663"/>
                  </a:lnTo>
                  <a:lnTo>
                    <a:pt x="2653318" y="376486"/>
                  </a:lnTo>
                  <a:lnTo>
                    <a:pt x="2687143" y="359349"/>
                  </a:lnTo>
                  <a:lnTo>
                    <a:pt x="2698761" y="345539"/>
                  </a:lnTo>
                  <a:lnTo>
                    <a:pt x="2608990" y="345539"/>
                  </a:lnTo>
                  <a:lnTo>
                    <a:pt x="2585584" y="342764"/>
                  </a:lnTo>
                  <a:lnTo>
                    <a:pt x="2567114" y="334451"/>
                  </a:lnTo>
                  <a:lnTo>
                    <a:pt x="2553697" y="320616"/>
                  </a:lnTo>
                  <a:lnTo>
                    <a:pt x="2545451" y="301275"/>
                  </a:lnTo>
                  <a:close/>
                </a:path>
                <a:path w="3575685" h="480060">
                  <a:moveTo>
                    <a:pt x="2614702" y="99235"/>
                  </a:moveTo>
                  <a:lnTo>
                    <a:pt x="2574577" y="105091"/>
                  </a:lnTo>
                  <a:lnTo>
                    <a:pt x="2542684" y="121456"/>
                  </a:lnTo>
                  <a:lnTo>
                    <a:pt x="2521635" y="146521"/>
                  </a:lnTo>
                  <a:lnTo>
                    <a:pt x="2514038" y="178480"/>
                  </a:lnTo>
                  <a:lnTo>
                    <a:pt x="2518339" y="204500"/>
                  </a:lnTo>
                  <a:lnTo>
                    <a:pt x="2531574" y="225733"/>
                  </a:lnTo>
                  <a:lnTo>
                    <a:pt x="2554247" y="242081"/>
                  </a:lnTo>
                  <a:lnTo>
                    <a:pt x="2586859" y="253443"/>
                  </a:lnTo>
                  <a:lnTo>
                    <a:pt x="2632550" y="264151"/>
                  </a:lnTo>
                  <a:lnTo>
                    <a:pt x="2650579" y="270225"/>
                  </a:lnTo>
                  <a:lnTo>
                    <a:pt x="2663271" y="278742"/>
                  </a:lnTo>
                  <a:lnTo>
                    <a:pt x="2670775" y="289602"/>
                  </a:lnTo>
                  <a:lnTo>
                    <a:pt x="2673243" y="302703"/>
                  </a:lnTo>
                  <a:lnTo>
                    <a:pt x="2668726" y="319335"/>
                  </a:lnTo>
                  <a:lnTo>
                    <a:pt x="2655841" y="332956"/>
                  </a:lnTo>
                  <a:lnTo>
                    <a:pt x="2635595" y="342159"/>
                  </a:lnTo>
                  <a:lnTo>
                    <a:pt x="2608990" y="345539"/>
                  </a:lnTo>
                  <a:lnTo>
                    <a:pt x="2698761" y="345539"/>
                  </a:lnTo>
                  <a:lnTo>
                    <a:pt x="2709020" y="333343"/>
                  </a:lnTo>
                  <a:lnTo>
                    <a:pt x="2716793" y="300561"/>
                  </a:lnTo>
                  <a:lnTo>
                    <a:pt x="2712292" y="274528"/>
                  </a:lnTo>
                  <a:lnTo>
                    <a:pt x="2698722" y="253599"/>
                  </a:lnTo>
                  <a:lnTo>
                    <a:pt x="2675982" y="237588"/>
                  </a:lnTo>
                  <a:lnTo>
                    <a:pt x="2643972" y="226313"/>
                  </a:lnTo>
                  <a:lnTo>
                    <a:pt x="2603279" y="216318"/>
                  </a:lnTo>
                  <a:lnTo>
                    <a:pt x="2582212" y="209645"/>
                  </a:lnTo>
                  <a:lnTo>
                    <a:pt x="2567538" y="201215"/>
                  </a:lnTo>
                  <a:lnTo>
                    <a:pt x="2558954" y="190341"/>
                  </a:lnTo>
                  <a:lnTo>
                    <a:pt x="2556160" y="176339"/>
                  </a:lnTo>
                  <a:lnTo>
                    <a:pt x="2560588" y="160041"/>
                  </a:lnTo>
                  <a:lnTo>
                    <a:pt x="2572848" y="147157"/>
                  </a:lnTo>
                  <a:lnTo>
                    <a:pt x="2591399" y="138690"/>
                  </a:lnTo>
                  <a:lnTo>
                    <a:pt x="2614702" y="135645"/>
                  </a:lnTo>
                  <a:lnTo>
                    <a:pt x="2696737" y="135645"/>
                  </a:lnTo>
                  <a:lnTo>
                    <a:pt x="2678642" y="117128"/>
                  </a:lnTo>
                  <a:lnTo>
                    <a:pt x="2650905" y="103914"/>
                  </a:lnTo>
                  <a:lnTo>
                    <a:pt x="2614702" y="99235"/>
                  </a:lnTo>
                  <a:close/>
                </a:path>
                <a:path w="3575685" h="480060">
                  <a:moveTo>
                    <a:pt x="2696737" y="135645"/>
                  </a:moveTo>
                  <a:lnTo>
                    <a:pt x="2614702" y="135645"/>
                  </a:lnTo>
                  <a:lnTo>
                    <a:pt x="2638442" y="139120"/>
                  </a:lnTo>
                  <a:lnTo>
                    <a:pt x="2655373" y="148183"/>
                  </a:lnTo>
                  <a:lnTo>
                    <a:pt x="2666782" y="160794"/>
                  </a:lnTo>
                  <a:lnTo>
                    <a:pt x="2673957" y="174911"/>
                  </a:lnTo>
                  <a:lnTo>
                    <a:pt x="2711795" y="164202"/>
                  </a:lnTo>
                  <a:lnTo>
                    <a:pt x="2698682" y="137636"/>
                  </a:lnTo>
                  <a:lnTo>
                    <a:pt x="2696737" y="135645"/>
                  </a:lnTo>
                  <a:close/>
                </a:path>
                <a:path w="3575685" h="480060">
                  <a:moveTo>
                    <a:pt x="2962249" y="102805"/>
                  </a:moveTo>
                  <a:lnTo>
                    <a:pt x="2921555" y="102805"/>
                  </a:lnTo>
                  <a:lnTo>
                    <a:pt x="2921555" y="479756"/>
                  </a:lnTo>
                  <a:lnTo>
                    <a:pt x="2963677" y="479756"/>
                  </a:lnTo>
                  <a:lnTo>
                    <a:pt x="2963677" y="334830"/>
                  </a:lnTo>
                  <a:lnTo>
                    <a:pt x="3005172" y="334830"/>
                  </a:lnTo>
                  <a:lnTo>
                    <a:pt x="2983220" y="315643"/>
                  </a:lnTo>
                  <a:lnTo>
                    <a:pt x="2968105" y="282479"/>
                  </a:lnTo>
                  <a:lnTo>
                    <a:pt x="2962962" y="239878"/>
                  </a:lnTo>
                  <a:lnTo>
                    <a:pt x="2968005" y="197913"/>
                  </a:lnTo>
                  <a:lnTo>
                    <a:pt x="2982952" y="165451"/>
                  </a:lnTo>
                  <a:lnTo>
                    <a:pt x="3005365" y="146354"/>
                  </a:lnTo>
                  <a:lnTo>
                    <a:pt x="2962249" y="146354"/>
                  </a:lnTo>
                  <a:lnTo>
                    <a:pt x="2962249" y="102805"/>
                  </a:lnTo>
                  <a:close/>
                </a:path>
                <a:path w="3575685" h="480060">
                  <a:moveTo>
                    <a:pt x="3005172" y="334830"/>
                  </a:moveTo>
                  <a:lnTo>
                    <a:pt x="2967246" y="334830"/>
                  </a:lnTo>
                  <a:lnTo>
                    <a:pt x="2976226" y="348629"/>
                  </a:lnTo>
                  <a:lnTo>
                    <a:pt x="2990895" y="364368"/>
                  </a:lnTo>
                  <a:lnTo>
                    <a:pt x="3013729" y="377297"/>
                  </a:lnTo>
                  <a:lnTo>
                    <a:pt x="3047206" y="382663"/>
                  </a:lnTo>
                  <a:lnTo>
                    <a:pt x="3094302" y="372712"/>
                  </a:lnTo>
                  <a:lnTo>
                    <a:pt x="3130399" y="344825"/>
                  </a:lnTo>
                  <a:lnTo>
                    <a:pt x="3041494" y="344825"/>
                  </a:lnTo>
                  <a:lnTo>
                    <a:pt x="3007839" y="337161"/>
                  </a:lnTo>
                  <a:lnTo>
                    <a:pt x="3005172" y="334830"/>
                  </a:lnTo>
                  <a:close/>
                </a:path>
                <a:path w="3575685" h="480060">
                  <a:moveTo>
                    <a:pt x="3130420" y="137073"/>
                  </a:moveTo>
                  <a:lnTo>
                    <a:pt x="3041494" y="137073"/>
                  </a:lnTo>
                  <a:lnTo>
                    <a:pt x="3076577" y="145004"/>
                  </a:lnTo>
                  <a:lnTo>
                    <a:pt x="3101553" y="166790"/>
                  </a:lnTo>
                  <a:lnTo>
                    <a:pt x="3116490" y="199419"/>
                  </a:lnTo>
                  <a:lnTo>
                    <a:pt x="3121454" y="239878"/>
                  </a:lnTo>
                  <a:lnTo>
                    <a:pt x="3116389" y="280973"/>
                  </a:lnTo>
                  <a:lnTo>
                    <a:pt x="3101285" y="314305"/>
                  </a:lnTo>
                  <a:lnTo>
                    <a:pt x="3076276" y="336659"/>
                  </a:lnTo>
                  <a:lnTo>
                    <a:pt x="3041494" y="344825"/>
                  </a:lnTo>
                  <a:lnTo>
                    <a:pt x="3130399" y="344825"/>
                  </a:lnTo>
                  <a:lnTo>
                    <a:pt x="3131092" y="344289"/>
                  </a:lnTo>
                  <a:lnTo>
                    <a:pt x="3155030" y="299535"/>
                  </a:lnTo>
                  <a:lnTo>
                    <a:pt x="3163575" y="240592"/>
                  </a:lnTo>
                  <a:lnTo>
                    <a:pt x="3155019" y="182061"/>
                  </a:lnTo>
                  <a:lnTo>
                    <a:pt x="3131002" y="137519"/>
                  </a:lnTo>
                  <a:lnTo>
                    <a:pt x="3130420" y="137073"/>
                  </a:lnTo>
                  <a:close/>
                </a:path>
                <a:path w="3575685" h="480060">
                  <a:moveTo>
                    <a:pt x="3046492" y="99235"/>
                  </a:moveTo>
                  <a:lnTo>
                    <a:pt x="3012826" y="104589"/>
                  </a:lnTo>
                  <a:lnTo>
                    <a:pt x="2990270" y="117440"/>
                  </a:lnTo>
                  <a:lnTo>
                    <a:pt x="2976014" y="132968"/>
                  </a:lnTo>
                  <a:lnTo>
                    <a:pt x="2967246" y="146354"/>
                  </a:lnTo>
                  <a:lnTo>
                    <a:pt x="3005365" y="146354"/>
                  </a:lnTo>
                  <a:lnTo>
                    <a:pt x="3007538" y="144502"/>
                  </a:lnTo>
                  <a:lnTo>
                    <a:pt x="3041494" y="137073"/>
                  </a:lnTo>
                  <a:lnTo>
                    <a:pt x="3130420" y="137073"/>
                  </a:lnTo>
                  <a:lnTo>
                    <a:pt x="3094001" y="109174"/>
                  </a:lnTo>
                  <a:lnTo>
                    <a:pt x="3046492" y="99235"/>
                  </a:lnTo>
                  <a:close/>
                </a:path>
                <a:path w="3575685" h="480060">
                  <a:moveTo>
                    <a:pt x="3269950" y="102805"/>
                  </a:moveTo>
                  <a:lnTo>
                    <a:pt x="3227828" y="102805"/>
                  </a:lnTo>
                  <a:lnTo>
                    <a:pt x="3227828" y="376951"/>
                  </a:lnTo>
                  <a:lnTo>
                    <a:pt x="3269950" y="376951"/>
                  </a:lnTo>
                  <a:lnTo>
                    <a:pt x="3269950" y="102805"/>
                  </a:lnTo>
                  <a:close/>
                </a:path>
                <a:path w="3575685" h="480060">
                  <a:moveTo>
                    <a:pt x="3249246" y="0"/>
                  </a:moveTo>
                  <a:lnTo>
                    <a:pt x="3237634" y="2253"/>
                  </a:lnTo>
                  <a:lnTo>
                    <a:pt x="3228096" y="8388"/>
                  </a:lnTo>
                  <a:lnTo>
                    <a:pt x="3221637" y="17468"/>
                  </a:lnTo>
                  <a:lnTo>
                    <a:pt x="3219261" y="28556"/>
                  </a:lnTo>
                  <a:lnTo>
                    <a:pt x="3221637" y="39645"/>
                  </a:lnTo>
                  <a:lnTo>
                    <a:pt x="3228096" y="48725"/>
                  </a:lnTo>
                  <a:lnTo>
                    <a:pt x="3237634" y="54860"/>
                  </a:lnTo>
                  <a:lnTo>
                    <a:pt x="3249246" y="57113"/>
                  </a:lnTo>
                  <a:lnTo>
                    <a:pt x="3260858" y="54860"/>
                  </a:lnTo>
                  <a:lnTo>
                    <a:pt x="3270396" y="48725"/>
                  </a:lnTo>
                  <a:lnTo>
                    <a:pt x="3276855" y="39645"/>
                  </a:lnTo>
                  <a:lnTo>
                    <a:pt x="3279231" y="28556"/>
                  </a:lnTo>
                  <a:lnTo>
                    <a:pt x="3276855" y="17468"/>
                  </a:lnTo>
                  <a:lnTo>
                    <a:pt x="3270396" y="8388"/>
                  </a:lnTo>
                  <a:lnTo>
                    <a:pt x="3260858" y="2253"/>
                  </a:lnTo>
                  <a:lnTo>
                    <a:pt x="3249246" y="0"/>
                  </a:lnTo>
                  <a:close/>
                </a:path>
                <a:path w="3575685" h="480060">
                  <a:moveTo>
                    <a:pt x="3457757" y="99235"/>
                  </a:moveTo>
                  <a:lnTo>
                    <a:pt x="3416400" y="105997"/>
                  </a:lnTo>
                  <a:lnTo>
                    <a:pt x="3382206" y="125233"/>
                  </a:lnTo>
                  <a:lnTo>
                    <a:pt x="3356339" y="155366"/>
                  </a:lnTo>
                  <a:lnTo>
                    <a:pt x="3339965" y="194821"/>
                  </a:lnTo>
                  <a:lnTo>
                    <a:pt x="3334248" y="242020"/>
                  </a:lnTo>
                  <a:lnTo>
                    <a:pt x="3339931" y="288996"/>
                  </a:lnTo>
                  <a:lnTo>
                    <a:pt x="3356408" y="327919"/>
                  </a:lnTo>
                  <a:lnTo>
                    <a:pt x="3382823" y="357418"/>
                  </a:lnTo>
                  <a:lnTo>
                    <a:pt x="3418319" y="376123"/>
                  </a:lnTo>
                  <a:lnTo>
                    <a:pt x="3462040" y="382663"/>
                  </a:lnTo>
                  <a:lnTo>
                    <a:pt x="3500793" y="377665"/>
                  </a:lnTo>
                  <a:lnTo>
                    <a:pt x="3532719" y="363565"/>
                  </a:lnTo>
                  <a:lnTo>
                    <a:pt x="3553199" y="344825"/>
                  </a:lnTo>
                  <a:lnTo>
                    <a:pt x="3462040" y="344825"/>
                  </a:lnTo>
                  <a:lnTo>
                    <a:pt x="3428101" y="338915"/>
                  </a:lnTo>
                  <a:lnTo>
                    <a:pt x="3401490" y="321511"/>
                  </a:lnTo>
                  <a:lnTo>
                    <a:pt x="3383782" y="293096"/>
                  </a:lnTo>
                  <a:lnTo>
                    <a:pt x="3376548" y="254156"/>
                  </a:lnTo>
                  <a:lnTo>
                    <a:pt x="3575554" y="254156"/>
                  </a:lnTo>
                  <a:lnTo>
                    <a:pt x="3575554" y="236308"/>
                  </a:lnTo>
                  <a:lnTo>
                    <a:pt x="3573204" y="217746"/>
                  </a:lnTo>
                  <a:lnTo>
                    <a:pt x="3376548" y="217746"/>
                  </a:lnTo>
                  <a:lnTo>
                    <a:pt x="3383665" y="187145"/>
                  </a:lnTo>
                  <a:lnTo>
                    <a:pt x="3400152" y="161413"/>
                  </a:lnTo>
                  <a:lnTo>
                    <a:pt x="3425139" y="143679"/>
                  </a:lnTo>
                  <a:lnTo>
                    <a:pt x="3457757" y="137073"/>
                  </a:lnTo>
                  <a:lnTo>
                    <a:pt x="3543451" y="137073"/>
                  </a:lnTo>
                  <a:lnTo>
                    <a:pt x="3523895" y="118083"/>
                  </a:lnTo>
                  <a:lnTo>
                    <a:pt x="3491939" y="103690"/>
                  </a:lnTo>
                  <a:lnTo>
                    <a:pt x="3457757" y="99235"/>
                  </a:lnTo>
                  <a:close/>
                </a:path>
                <a:path w="3575685" h="480060">
                  <a:moveTo>
                    <a:pt x="3530577" y="301989"/>
                  </a:moveTo>
                  <a:lnTo>
                    <a:pt x="3519994" y="320730"/>
                  </a:lnTo>
                  <a:lnTo>
                    <a:pt x="3504675" y="334116"/>
                  </a:lnTo>
                  <a:lnTo>
                    <a:pt x="3485173" y="342148"/>
                  </a:lnTo>
                  <a:lnTo>
                    <a:pt x="3462040" y="344825"/>
                  </a:lnTo>
                  <a:lnTo>
                    <a:pt x="3553199" y="344825"/>
                  </a:lnTo>
                  <a:lnTo>
                    <a:pt x="3556613" y="341701"/>
                  </a:lnTo>
                  <a:lnTo>
                    <a:pt x="3571270" y="313412"/>
                  </a:lnTo>
                  <a:lnTo>
                    <a:pt x="3530577" y="301989"/>
                  </a:lnTo>
                  <a:close/>
                </a:path>
                <a:path w="3575685" h="480060">
                  <a:moveTo>
                    <a:pt x="3543451" y="137073"/>
                  </a:moveTo>
                  <a:lnTo>
                    <a:pt x="3457757" y="137073"/>
                  </a:lnTo>
                  <a:lnTo>
                    <a:pt x="3488745" y="143152"/>
                  </a:lnTo>
                  <a:lnTo>
                    <a:pt x="3512372" y="160008"/>
                  </a:lnTo>
                  <a:lnTo>
                    <a:pt x="3527431" y="185564"/>
                  </a:lnTo>
                  <a:lnTo>
                    <a:pt x="3532719" y="217746"/>
                  </a:lnTo>
                  <a:lnTo>
                    <a:pt x="3573204" y="217746"/>
                  </a:lnTo>
                  <a:lnTo>
                    <a:pt x="3568786" y="182850"/>
                  </a:lnTo>
                  <a:lnTo>
                    <a:pt x="3550538" y="143955"/>
                  </a:lnTo>
                  <a:lnTo>
                    <a:pt x="3543451" y="1370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732840" y="2999670"/>
              <a:ext cx="10177968" cy="10506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92131" y="4942257"/>
              <a:ext cx="6533832" cy="8795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277265" y="5282323"/>
              <a:ext cx="2722245" cy="284480"/>
            </a:xfrm>
            <a:custGeom>
              <a:avLst/>
              <a:gdLst/>
              <a:ahLst/>
              <a:cxnLst/>
              <a:rect l="l" t="t" r="r" b="b"/>
              <a:pathLst>
                <a:path w="2722245" h="284479">
                  <a:moveTo>
                    <a:pt x="251301" y="101377"/>
                  </a:moveTo>
                  <a:lnTo>
                    <a:pt x="0" y="101377"/>
                  </a:lnTo>
                  <a:lnTo>
                    <a:pt x="0" y="140643"/>
                  </a:lnTo>
                  <a:lnTo>
                    <a:pt x="251301" y="140643"/>
                  </a:lnTo>
                  <a:lnTo>
                    <a:pt x="251301" y="101377"/>
                  </a:lnTo>
                  <a:close/>
                </a:path>
                <a:path w="2722245" h="284479">
                  <a:moveTo>
                    <a:pt x="473331" y="3569"/>
                  </a:moveTo>
                  <a:lnTo>
                    <a:pt x="431210" y="3569"/>
                  </a:lnTo>
                  <a:lnTo>
                    <a:pt x="431210" y="277716"/>
                  </a:lnTo>
                  <a:lnTo>
                    <a:pt x="473331" y="277716"/>
                  </a:lnTo>
                  <a:lnTo>
                    <a:pt x="473331" y="160632"/>
                  </a:lnTo>
                  <a:lnTo>
                    <a:pt x="646815" y="160632"/>
                  </a:lnTo>
                  <a:lnTo>
                    <a:pt x="646815" y="121367"/>
                  </a:lnTo>
                  <a:lnTo>
                    <a:pt x="473331" y="121367"/>
                  </a:lnTo>
                  <a:lnTo>
                    <a:pt x="473331" y="3569"/>
                  </a:lnTo>
                  <a:close/>
                </a:path>
                <a:path w="2722245" h="284479">
                  <a:moveTo>
                    <a:pt x="646815" y="160632"/>
                  </a:moveTo>
                  <a:lnTo>
                    <a:pt x="604693" y="160632"/>
                  </a:lnTo>
                  <a:lnTo>
                    <a:pt x="604693" y="277716"/>
                  </a:lnTo>
                  <a:lnTo>
                    <a:pt x="646815" y="277716"/>
                  </a:lnTo>
                  <a:lnTo>
                    <a:pt x="646815" y="160632"/>
                  </a:lnTo>
                  <a:close/>
                </a:path>
                <a:path w="2722245" h="284479">
                  <a:moveTo>
                    <a:pt x="646815" y="3569"/>
                  </a:moveTo>
                  <a:lnTo>
                    <a:pt x="604693" y="3569"/>
                  </a:lnTo>
                  <a:lnTo>
                    <a:pt x="604693" y="121367"/>
                  </a:lnTo>
                  <a:lnTo>
                    <a:pt x="646815" y="121367"/>
                  </a:lnTo>
                  <a:lnTo>
                    <a:pt x="646815" y="3569"/>
                  </a:lnTo>
                  <a:close/>
                </a:path>
                <a:path w="2722245" h="284479">
                  <a:moveTo>
                    <a:pt x="765861" y="3569"/>
                  </a:moveTo>
                  <a:lnTo>
                    <a:pt x="723740" y="3569"/>
                  </a:lnTo>
                  <a:lnTo>
                    <a:pt x="723740" y="277716"/>
                  </a:lnTo>
                  <a:lnTo>
                    <a:pt x="773001" y="277716"/>
                  </a:lnTo>
                  <a:lnTo>
                    <a:pt x="811481" y="215605"/>
                  </a:lnTo>
                  <a:lnTo>
                    <a:pt x="765861" y="215605"/>
                  </a:lnTo>
                  <a:lnTo>
                    <a:pt x="765861" y="3569"/>
                  </a:lnTo>
                  <a:close/>
                </a:path>
                <a:path w="2722245" h="284479">
                  <a:moveTo>
                    <a:pt x="946484" y="65681"/>
                  </a:moveTo>
                  <a:lnTo>
                    <a:pt x="904363" y="65681"/>
                  </a:lnTo>
                  <a:lnTo>
                    <a:pt x="904363" y="277716"/>
                  </a:lnTo>
                  <a:lnTo>
                    <a:pt x="946484" y="277716"/>
                  </a:lnTo>
                  <a:lnTo>
                    <a:pt x="946484" y="65681"/>
                  </a:lnTo>
                  <a:close/>
                </a:path>
                <a:path w="2722245" h="284479">
                  <a:moveTo>
                    <a:pt x="946484" y="3569"/>
                  </a:moveTo>
                  <a:lnTo>
                    <a:pt x="897937" y="3569"/>
                  </a:lnTo>
                  <a:lnTo>
                    <a:pt x="765861" y="215605"/>
                  </a:lnTo>
                  <a:lnTo>
                    <a:pt x="811481" y="215605"/>
                  </a:lnTo>
                  <a:lnTo>
                    <a:pt x="904363" y="65681"/>
                  </a:lnTo>
                  <a:lnTo>
                    <a:pt x="946484" y="65681"/>
                  </a:lnTo>
                  <a:lnTo>
                    <a:pt x="946484" y="3569"/>
                  </a:lnTo>
                  <a:close/>
                </a:path>
                <a:path w="2722245" h="284479">
                  <a:moveTo>
                    <a:pt x="1192833" y="207751"/>
                  </a:moveTo>
                  <a:lnTo>
                    <a:pt x="1147855" y="207751"/>
                  </a:lnTo>
                  <a:lnTo>
                    <a:pt x="1156314" y="238551"/>
                  </a:lnTo>
                  <a:lnTo>
                    <a:pt x="1177907" y="262456"/>
                  </a:lnTo>
                  <a:lnTo>
                    <a:pt x="1210176" y="277928"/>
                  </a:lnTo>
                  <a:lnTo>
                    <a:pt x="1250660" y="283427"/>
                  </a:lnTo>
                  <a:lnTo>
                    <a:pt x="1292135" y="277627"/>
                  </a:lnTo>
                  <a:lnTo>
                    <a:pt x="1324909" y="261117"/>
                  </a:lnTo>
                  <a:lnTo>
                    <a:pt x="1337826" y="245589"/>
                  </a:lnTo>
                  <a:lnTo>
                    <a:pt x="1249947" y="245589"/>
                  </a:lnTo>
                  <a:lnTo>
                    <a:pt x="1227369" y="243166"/>
                  </a:lnTo>
                  <a:lnTo>
                    <a:pt x="1209744" y="235974"/>
                  </a:lnTo>
                  <a:lnTo>
                    <a:pt x="1197942" y="224130"/>
                  </a:lnTo>
                  <a:lnTo>
                    <a:pt x="1192833" y="207751"/>
                  </a:lnTo>
                  <a:close/>
                </a:path>
                <a:path w="2722245" h="284479">
                  <a:moveTo>
                    <a:pt x="1334647" y="37124"/>
                  </a:moveTo>
                  <a:lnTo>
                    <a:pt x="1255658" y="37124"/>
                  </a:lnTo>
                  <a:lnTo>
                    <a:pt x="1276945" y="40043"/>
                  </a:lnTo>
                  <a:lnTo>
                    <a:pt x="1292626" y="48301"/>
                  </a:lnTo>
                  <a:lnTo>
                    <a:pt x="1302317" y="61143"/>
                  </a:lnTo>
                  <a:lnTo>
                    <a:pt x="1305633" y="77817"/>
                  </a:lnTo>
                  <a:lnTo>
                    <a:pt x="1302654" y="93702"/>
                  </a:lnTo>
                  <a:lnTo>
                    <a:pt x="1293585" y="106374"/>
                  </a:lnTo>
                  <a:lnTo>
                    <a:pt x="1278225" y="114763"/>
                  </a:lnTo>
                  <a:lnTo>
                    <a:pt x="1256372" y="117797"/>
                  </a:lnTo>
                  <a:lnTo>
                    <a:pt x="1209253" y="117797"/>
                  </a:lnTo>
                  <a:lnTo>
                    <a:pt x="1209253" y="155635"/>
                  </a:lnTo>
                  <a:lnTo>
                    <a:pt x="1256372" y="155635"/>
                  </a:lnTo>
                  <a:lnTo>
                    <a:pt x="1279117" y="158934"/>
                  </a:lnTo>
                  <a:lnTo>
                    <a:pt x="1296441" y="168240"/>
                  </a:lnTo>
                  <a:lnTo>
                    <a:pt x="1307473" y="182666"/>
                  </a:lnTo>
                  <a:lnTo>
                    <a:pt x="1311344" y="201326"/>
                  </a:lnTo>
                  <a:lnTo>
                    <a:pt x="1306494" y="221419"/>
                  </a:lnTo>
                  <a:lnTo>
                    <a:pt x="1293295" y="235171"/>
                  </a:lnTo>
                  <a:lnTo>
                    <a:pt x="1273771" y="243066"/>
                  </a:lnTo>
                  <a:lnTo>
                    <a:pt x="1249947" y="245589"/>
                  </a:lnTo>
                  <a:lnTo>
                    <a:pt x="1337826" y="245589"/>
                  </a:lnTo>
                  <a:lnTo>
                    <a:pt x="1346438" y="235237"/>
                  </a:lnTo>
                  <a:lnTo>
                    <a:pt x="1354179" y="201326"/>
                  </a:lnTo>
                  <a:lnTo>
                    <a:pt x="1350490" y="177131"/>
                  </a:lnTo>
                  <a:lnTo>
                    <a:pt x="1340057" y="157152"/>
                  </a:lnTo>
                  <a:lnTo>
                    <a:pt x="1323835" y="143197"/>
                  </a:lnTo>
                  <a:lnTo>
                    <a:pt x="1302777" y="137073"/>
                  </a:lnTo>
                  <a:lnTo>
                    <a:pt x="1302777" y="134217"/>
                  </a:lnTo>
                  <a:lnTo>
                    <a:pt x="1320910" y="126135"/>
                  </a:lnTo>
                  <a:lnTo>
                    <a:pt x="1335394" y="113870"/>
                  </a:lnTo>
                  <a:lnTo>
                    <a:pt x="1344993" y="97322"/>
                  </a:lnTo>
                  <a:lnTo>
                    <a:pt x="1348468" y="76389"/>
                  </a:lnTo>
                  <a:lnTo>
                    <a:pt x="1341764" y="46156"/>
                  </a:lnTo>
                  <a:lnTo>
                    <a:pt x="1334647" y="37124"/>
                  </a:lnTo>
                  <a:close/>
                </a:path>
                <a:path w="2722245" h="284479">
                  <a:moveTo>
                    <a:pt x="1253516" y="0"/>
                  </a:moveTo>
                  <a:lnTo>
                    <a:pt x="1214117" y="5599"/>
                  </a:lnTo>
                  <a:lnTo>
                    <a:pt x="1183016" y="21239"/>
                  </a:lnTo>
                  <a:lnTo>
                    <a:pt x="1162357" y="45178"/>
                  </a:lnTo>
                  <a:lnTo>
                    <a:pt x="1154281" y="75675"/>
                  </a:lnTo>
                  <a:lnTo>
                    <a:pt x="1198544" y="75675"/>
                  </a:lnTo>
                  <a:lnTo>
                    <a:pt x="1203477" y="60089"/>
                  </a:lnTo>
                  <a:lnTo>
                    <a:pt x="1215522" y="47899"/>
                  </a:lnTo>
                  <a:lnTo>
                    <a:pt x="1233356" y="39960"/>
                  </a:lnTo>
                  <a:lnTo>
                    <a:pt x="1255658" y="37124"/>
                  </a:lnTo>
                  <a:lnTo>
                    <a:pt x="1334647" y="37124"/>
                  </a:lnTo>
                  <a:lnTo>
                    <a:pt x="1322678" y="21930"/>
                  </a:lnTo>
                  <a:lnTo>
                    <a:pt x="1292749" y="5836"/>
                  </a:lnTo>
                  <a:lnTo>
                    <a:pt x="1253516" y="0"/>
                  </a:lnTo>
                  <a:close/>
                </a:path>
                <a:path w="2722245" h="284479">
                  <a:moveTo>
                    <a:pt x="1601422" y="37124"/>
                  </a:moveTo>
                  <a:lnTo>
                    <a:pt x="1519721" y="37124"/>
                  </a:lnTo>
                  <a:lnTo>
                    <a:pt x="1545096" y="40880"/>
                  </a:lnTo>
                  <a:lnTo>
                    <a:pt x="1563158" y="51781"/>
                  </a:lnTo>
                  <a:lnTo>
                    <a:pt x="1573959" y="69275"/>
                  </a:lnTo>
                  <a:lnTo>
                    <a:pt x="1577548" y="92810"/>
                  </a:lnTo>
                  <a:lnTo>
                    <a:pt x="1577548" y="94237"/>
                  </a:lnTo>
                  <a:lnTo>
                    <a:pt x="1573533" y="105822"/>
                  </a:lnTo>
                  <a:lnTo>
                    <a:pt x="1560950" y="111952"/>
                  </a:lnTo>
                  <a:lnTo>
                    <a:pt x="1538997" y="115471"/>
                  </a:lnTo>
                  <a:lnTo>
                    <a:pt x="1506870" y="119225"/>
                  </a:lnTo>
                  <a:lnTo>
                    <a:pt x="1468789" y="125781"/>
                  </a:lnTo>
                  <a:lnTo>
                    <a:pt x="1434607" y="138478"/>
                  </a:lnTo>
                  <a:lnTo>
                    <a:pt x="1409963" y="161717"/>
                  </a:lnTo>
                  <a:lnTo>
                    <a:pt x="1400495" y="199898"/>
                  </a:lnTo>
                  <a:lnTo>
                    <a:pt x="1407780" y="235650"/>
                  </a:lnTo>
                  <a:lnTo>
                    <a:pt x="1427714" y="262099"/>
                  </a:lnTo>
                  <a:lnTo>
                    <a:pt x="1457420" y="278508"/>
                  </a:lnTo>
                  <a:lnTo>
                    <a:pt x="1494019" y="284141"/>
                  </a:lnTo>
                  <a:lnTo>
                    <a:pt x="1525711" y="279847"/>
                  </a:lnTo>
                  <a:lnTo>
                    <a:pt x="1549438" y="269060"/>
                  </a:lnTo>
                  <a:lnTo>
                    <a:pt x="1565802" y="254926"/>
                  </a:lnTo>
                  <a:lnTo>
                    <a:pt x="1571580" y="246303"/>
                  </a:lnTo>
                  <a:lnTo>
                    <a:pt x="1500445" y="246303"/>
                  </a:lnTo>
                  <a:lnTo>
                    <a:pt x="1477253" y="243503"/>
                  </a:lnTo>
                  <a:lnTo>
                    <a:pt x="1458948" y="235148"/>
                  </a:lnTo>
                  <a:lnTo>
                    <a:pt x="1446934" y="221305"/>
                  </a:lnTo>
                  <a:lnTo>
                    <a:pt x="1442617" y="202040"/>
                  </a:lnTo>
                  <a:lnTo>
                    <a:pt x="1447704" y="181838"/>
                  </a:lnTo>
                  <a:lnTo>
                    <a:pt x="1461357" y="168396"/>
                  </a:lnTo>
                  <a:lnTo>
                    <a:pt x="1481169" y="160175"/>
                  </a:lnTo>
                  <a:lnTo>
                    <a:pt x="1504728" y="155635"/>
                  </a:lnTo>
                  <a:lnTo>
                    <a:pt x="1522632" y="153482"/>
                  </a:lnTo>
                  <a:lnTo>
                    <a:pt x="1545154" y="150191"/>
                  </a:lnTo>
                  <a:lnTo>
                    <a:pt x="1565668" y="145696"/>
                  </a:lnTo>
                  <a:lnTo>
                    <a:pt x="1577548" y="139929"/>
                  </a:lnTo>
                  <a:lnTo>
                    <a:pt x="1619670" y="139929"/>
                  </a:lnTo>
                  <a:lnTo>
                    <a:pt x="1619670" y="97093"/>
                  </a:lnTo>
                  <a:lnTo>
                    <a:pt x="1608749" y="45178"/>
                  </a:lnTo>
                  <a:lnTo>
                    <a:pt x="1601422" y="37124"/>
                  </a:lnTo>
                  <a:close/>
                </a:path>
                <a:path w="2722245" h="284479">
                  <a:moveTo>
                    <a:pt x="1619670" y="240592"/>
                  </a:moveTo>
                  <a:lnTo>
                    <a:pt x="1577548" y="240592"/>
                  </a:lnTo>
                  <a:lnTo>
                    <a:pt x="1577548" y="277716"/>
                  </a:lnTo>
                  <a:lnTo>
                    <a:pt x="1619670" y="277716"/>
                  </a:lnTo>
                  <a:lnTo>
                    <a:pt x="1619670" y="240592"/>
                  </a:lnTo>
                  <a:close/>
                </a:path>
                <a:path w="2722245" h="284479">
                  <a:moveTo>
                    <a:pt x="1619670" y="139929"/>
                  </a:moveTo>
                  <a:lnTo>
                    <a:pt x="1577548" y="139929"/>
                  </a:lnTo>
                  <a:lnTo>
                    <a:pt x="1577548" y="178481"/>
                  </a:lnTo>
                  <a:lnTo>
                    <a:pt x="1572529" y="203535"/>
                  </a:lnTo>
                  <a:lnTo>
                    <a:pt x="1557737" y="225243"/>
                  </a:lnTo>
                  <a:lnTo>
                    <a:pt x="1533575" y="240525"/>
                  </a:lnTo>
                  <a:lnTo>
                    <a:pt x="1500445" y="246303"/>
                  </a:lnTo>
                  <a:lnTo>
                    <a:pt x="1571580" y="246303"/>
                  </a:lnTo>
                  <a:lnTo>
                    <a:pt x="1575407" y="240592"/>
                  </a:lnTo>
                  <a:lnTo>
                    <a:pt x="1619670" y="240592"/>
                  </a:lnTo>
                  <a:lnTo>
                    <a:pt x="1619670" y="139929"/>
                  </a:lnTo>
                  <a:close/>
                </a:path>
                <a:path w="2722245" h="284479">
                  <a:moveTo>
                    <a:pt x="1518293" y="0"/>
                  </a:moveTo>
                  <a:lnTo>
                    <a:pt x="1486657" y="3011"/>
                  </a:lnTo>
                  <a:lnTo>
                    <a:pt x="1455824" y="13386"/>
                  </a:lnTo>
                  <a:lnTo>
                    <a:pt x="1428740" y="33130"/>
                  </a:lnTo>
                  <a:lnTo>
                    <a:pt x="1408348" y="64253"/>
                  </a:lnTo>
                  <a:lnTo>
                    <a:pt x="1448328" y="78531"/>
                  </a:lnTo>
                  <a:lnTo>
                    <a:pt x="1457751" y="63628"/>
                  </a:lnTo>
                  <a:lnTo>
                    <a:pt x="1472445" y="50331"/>
                  </a:lnTo>
                  <a:lnTo>
                    <a:pt x="1492929" y="40782"/>
                  </a:lnTo>
                  <a:lnTo>
                    <a:pt x="1519721" y="37124"/>
                  </a:lnTo>
                  <a:lnTo>
                    <a:pt x="1601422" y="37124"/>
                  </a:lnTo>
                  <a:lnTo>
                    <a:pt x="1582100" y="15884"/>
                  </a:lnTo>
                  <a:lnTo>
                    <a:pt x="1548891" y="2922"/>
                  </a:lnTo>
                  <a:lnTo>
                    <a:pt x="1518293" y="0"/>
                  </a:lnTo>
                  <a:close/>
                </a:path>
                <a:path w="2722245" h="284479">
                  <a:moveTo>
                    <a:pt x="2049229" y="182050"/>
                  </a:moveTo>
                  <a:lnTo>
                    <a:pt x="2007108" y="182050"/>
                  </a:lnTo>
                  <a:lnTo>
                    <a:pt x="2007108" y="277716"/>
                  </a:lnTo>
                  <a:lnTo>
                    <a:pt x="2049229" y="277716"/>
                  </a:lnTo>
                  <a:lnTo>
                    <a:pt x="2049229" y="182050"/>
                  </a:lnTo>
                  <a:close/>
                </a:path>
                <a:path w="2722245" h="284479">
                  <a:moveTo>
                    <a:pt x="1880029" y="2855"/>
                  </a:moveTo>
                  <a:lnTo>
                    <a:pt x="1837908" y="2855"/>
                  </a:lnTo>
                  <a:lnTo>
                    <a:pt x="1837908" y="90668"/>
                  </a:lnTo>
                  <a:lnTo>
                    <a:pt x="1845237" y="134708"/>
                  </a:lnTo>
                  <a:lnTo>
                    <a:pt x="1866018" y="166165"/>
                  </a:lnTo>
                  <a:lnTo>
                    <a:pt x="1898446" y="185040"/>
                  </a:lnTo>
                  <a:lnTo>
                    <a:pt x="1940713" y="191331"/>
                  </a:lnTo>
                  <a:lnTo>
                    <a:pt x="1959219" y="190709"/>
                  </a:lnTo>
                  <a:lnTo>
                    <a:pt x="1976186" y="188899"/>
                  </a:lnTo>
                  <a:lnTo>
                    <a:pt x="1992015" y="185985"/>
                  </a:lnTo>
                  <a:lnTo>
                    <a:pt x="2007108" y="182050"/>
                  </a:lnTo>
                  <a:lnTo>
                    <a:pt x="2049229" y="182050"/>
                  </a:lnTo>
                  <a:lnTo>
                    <a:pt x="2049229" y="152065"/>
                  </a:lnTo>
                  <a:lnTo>
                    <a:pt x="1940713" y="152065"/>
                  </a:lnTo>
                  <a:lnTo>
                    <a:pt x="1916774" y="148395"/>
                  </a:lnTo>
                  <a:lnTo>
                    <a:pt x="1897520" y="137162"/>
                  </a:lnTo>
                  <a:lnTo>
                    <a:pt x="1884692" y="118031"/>
                  </a:lnTo>
                  <a:lnTo>
                    <a:pt x="1880029" y="90668"/>
                  </a:lnTo>
                  <a:lnTo>
                    <a:pt x="1880029" y="2855"/>
                  </a:lnTo>
                  <a:close/>
                </a:path>
                <a:path w="2722245" h="284479">
                  <a:moveTo>
                    <a:pt x="2049229" y="3569"/>
                  </a:moveTo>
                  <a:lnTo>
                    <a:pt x="2007108" y="3569"/>
                  </a:lnTo>
                  <a:lnTo>
                    <a:pt x="2007108" y="142606"/>
                  </a:lnTo>
                  <a:lnTo>
                    <a:pt x="1991689" y="146569"/>
                  </a:lnTo>
                  <a:lnTo>
                    <a:pt x="1975717" y="149544"/>
                  </a:lnTo>
                  <a:lnTo>
                    <a:pt x="1958842" y="151416"/>
                  </a:lnTo>
                  <a:lnTo>
                    <a:pt x="1940713" y="152065"/>
                  </a:lnTo>
                  <a:lnTo>
                    <a:pt x="2049229" y="152065"/>
                  </a:lnTo>
                  <a:lnTo>
                    <a:pt x="2049229" y="3569"/>
                  </a:lnTo>
                  <a:close/>
                </a:path>
                <a:path w="2722245" h="284479">
                  <a:moveTo>
                    <a:pt x="2221999" y="42835"/>
                  </a:moveTo>
                  <a:lnTo>
                    <a:pt x="2179877" y="42835"/>
                  </a:lnTo>
                  <a:lnTo>
                    <a:pt x="2179877" y="277716"/>
                  </a:lnTo>
                  <a:lnTo>
                    <a:pt x="2221999" y="277716"/>
                  </a:lnTo>
                  <a:lnTo>
                    <a:pt x="2221999" y="42835"/>
                  </a:lnTo>
                  <a:close/>
                </a:path>
                <a:path w="2722245" h="284479">
                  <a:moveTo>
                    <a:pt x="2311953" y="3569"/>
                  </a:moveTo>
                  <a:lnTo>
                    <a:pt x="2089209" y="3569"/>
                  </a:lnTo>
                  <a:lnTo>
                    <a:pt x="2089209" y="42835"/>
                  </a:lnTo>
                  <a:lnTo>
                    <a:pt x="2311953" y="42835"/>
                  </a:lnTo>
                  <a:lnTo>
                    <a:pt x="2311953" y="3569"/>
                  </a:lnTo>
                  <a:close/>
                </a:path>
                <a:path w="2722245" h="284479">
                  <a:moveTo>
                    <a:pt x="2470533" y="0"/>
                  </a:moveTo>
                  <a:lnTo>
                    <a:pt x="2429103" y="6550"/>
                  </a:lnTo>
                  <a:lnTo>
                    <a:pt x="2394732" y="25335"/>
                  </a:lnTo>
                  <a:lnTo>
                    <a:pt x="2368654" y="55052"/>
                  </a:lnTo>
                  <a:lnTo>
                    <a:pt x="2352102" y="94397"/>
                  </a:lnTo>
                  <a:lnTo>
                    <a:pt x="2346311" y="142070"/>
                  </a:lnTo>
                  <a:lnTo>
                    <a:pt x="2352102" y="189395"/>
                  </a:lnTo>
                  <a:lnTo>
                    <a:pt x="2368654" y="228529"/>
                  </a:lnTo>
                  <a:lnTo>
                    <a:pt x="2394732" y="258137"/>
                  </a:lnTo>
                  <a:lnTo>
                    <a:pt x="2429103" y="276882"/>
                  </a:lnTo>
                  <a:lnTo>
                    <a:pt x="2470533" y="283427"/>
                  </a:lnTo>
                  <a:lnTo>
                    <a:pt x="2511964" y="276882"/>
                  </a:lnTo>
                  <a:lnTo>
                    <a:pt x="2546335" y="258137"/>
                  </a:lnTo>
                  <a:lnTo>
                    <a:pt x="2557387" y="245589"/>
                  </a:lnTo>
                  <a:lnTo>
                    <a:pt x="2470533" y="245589"/>
                  </a:lnTo>
                  <a:lnTo>
                    <a:pt x="2433911" y="237145"/>
                  </a:lnTo>
                  <a:lnTo>
                    <a:pt x="2408333" y="214444"/>
                  </a:lnTo>
                  <a:lnTo>
                    <a:pt x="2393329" y="181437"/>
                  </a:lnTo>
                  <a:lnTo>
                    <a:pt x="2388432" y="142070"/>
                  </a:lnTo>
                  <a:lnTo>
                    <a:pt x="2393329" y="102593"/>
                  </a:lnTo>
                  <a:lnTo>
                    <a:pt x="2408333" y="69339"/>
                  </a:lnTo>
                  <a:lnTo>
                    <a:pt x="2433911" y="46393"/>
                  </a:lnTo>
                  <a:lnTo>
                    <a:pt x="2470533" y="37837"/>
                  </a:lnTo>
                  <a:lnTo>
                    <a:pt x="2557307" y="37837"/>
                  </a:lnTo>
                  <a:lnTo>
                    <a:pt x="2546335" y="25335"/>
                  </a:lnTo>
                  <a:lnTo>
                    <a:pt x="2511964" y="6550"/>
                  </a:lnTo>
                  <a:lnTo>
                    <a:pt x="2470533" y="0"/>
                  </a:lnTo>
                  <a:close/>
                </a:path>
                <a:path w="2722245" h="284479">
                  <a:moveTo>
                    <a:pt x="2557307" y="37837"/>
                  </a:moveTo>
                  <a:lnTo>
                    <a:pt x="2470533" y="37837"/>
                  </a:lnTo>
                  <a:lnTo>
                    <a:pt x="2507156" y="46393"/>
                  </a:lnTo>
                  <a:lnTo>
                    <a:pt x="2532734" y="69339"/>
                  </a:lnTo>
                  <a:lnTo>
                    <a:pt x="2547738" y="102593"/>
                  </a:lnTo>
                  <a:lnTo>
                    <a:pt x="2552635" y="142070"/>
                  </a:lnTo>
                  <a:lnTo>
                    <a:pt x="2547738" y="181437"/>
                  </a:lnTo>
                  <a:lnTo>
                    <a:pt x="2532734" y="214444"/>
                  </a:lnTo>
                  <a:lnTo>
                    <a:pt x="2507156" y="237145"/>
                  </a:lnTo>
                  <a:lnTo>
                    <a:pt x="2470533" y="245589"/>
                  </a:lnTo>
                  <a:lnTo>
                    <a:pt x="2557387" y="245589"/>
                  </a:lnTo>
                  <a:lnTo>
                    <a:pt x="2572413" y="228529"/>
                  </a:lnTo>
                  <a:lnTo>
                    <a:pt x="2588965" y="189395"/>
                  </a:lnTo>
                  <a:lnTo>
                    <a:pt x="2594756" y="142070"/>
                  </a:lnTo>
                  <a:lnTo>
                    <a:pt x="2588965" y="94397"/>
                  </a:lnTo>
                  <a:lnTo>
                    <a:pt x="2572413" y="55052"/>
                  </a:lnTo>
                  <a:lnTo>
                    <a:pt x="2557307" y="37837"/>
                  </a:lnTo>
                  <a:close/>
                </a:path>
                <a:path w="2722245" h="284479">
                  <a:moveTo>
                    <a:pt x="2689753" y="216318"/>
                  </a:moveTo>
                  <a:lnTo>
                    <a:pt x="2677279" y="218853"/>
                  </a:lnTo>
                  <a:lnTo>
                    <a:pt x="2667063" y="225756"/>
                  </a:lnTo>
                  <a:lnTo>
                    <a:pt x="2660161" y="235971"/>
                  </a:lnTo>
                  <a:lnTo>
                    <a:pt x="2657626" y="248445"/>
                  </a:lnTo>
                  <a:lnTo>
                    <a:pt x="2660161" y="260919"/>
                  </a:lnTo>
                  <a:lnTo>
                    <a:pt x="2667063" y="271134"/>
                  </a:lnTo>
                  <a:lnTo>
                    <a:pt x="2677279" y="278037"/>
                  </a:lnTo>
                  <a:lnTo>
                    <a:pt x="2689753" y="280572"/>
                  </a:lnTo>
                  <a:lnTo>
                    <a:pt x="2702227" y="278037"/>
                  </a:lnTo>
                  <a:lnTo>
                    <a:pt x="2712442" y="271134"/>
                  </a:lnTo>
                  <a:lnTo>
                    <a:pt x="2719344" y="260919"/>
                  </a:lnTo>
                  <a:lnTo>
                    <a:pt x="2721879" y="248445"/>
                  </a:lnTo>
                  <a:lnTo>
                    <a:pt x="2719344" y="235971"/>
                  </a:lnTo>
                  <a:lnTo>
                    <a:pt x="2712442" y="225756"/>
                  </a:lnTo>
                  <a:lnTo>
                    <a:pt x="2702227" y="218853"/>
                  </a:lnTo>
                  <a:lnTo>
                    <a:pt x="2689753" y="216318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92131" y="8329351"/>
              <a:ext cx="12289487" cy="105065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537108" y="805425"/>
              <a:ext cx="13533322" cy="673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92131" y="2004698"/>
              <a:ext cx="14259293" cy="11556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92131" y="3800931"/>
              <a:ext cx="1099820" cy="880110"/>
            </a:xfrm>
            <a:custGeom>
              <a:avLst/>
              <a:gdLst/>
              <a:ahLst/>
              <a:cxnLst/>
              <a:rect l="l" t="t" r="r" b="b"/>
              <a:pathLst>
                <a:path w="1099820" h="880110">
                  <a:moveTo>
                    <a:pt x="785316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785316" y="879554"/>
                  </a:lnTo>
                  <a:lnTo>
                    <a:pt x="853399" y="879341"/>
                  </a:lnTo>
                  <a:lnTo>
                    <a:pt x="910420" y="877850"/>
                  </a:lnTo>
                  <a:lnTo>
                    <a:pt x="957657" y="873804"/>
                  </a:lnTo>
                  <a:lnTo>
                    <a:pt x="996387" y="865923"/>
                  </a:lnTo>
                  <a:lnTo>
                    <a:pt x="1053440" y="833551"/>
                  </a:lnTo>
                  <a:lnTo>
                    <a:pt x="1085812" y="776499"/>
                  </a:lnTo>
                  <a:lnTo>
                    <a:pt x="1093692" y="737768"/>
                  </a:lnTo>
                  <a:lnTo>
                    <a:pt x="1097739" y="690532"/>
                  </a:lnTo>
                  <a:lnTo>
                    <a:pt x="1099229" y="633511"/>
                  </a:lnTo>
                  <a:lnTo>
                    <a:pt x="1099442" y="565427"/>
                  </a:lnTo>
                  <a:lnTo>
                    <a:pt x="1099442" y="314126"/>
                  </a:lnTo>
                  <a:lnTo>
                    <a:pt x="1099229" y="246043"/>
                  </a:lnTo>
                  <a:lnTo>
                    <a:pt x="1097739" y="189022"/>
                  </a:lnTo>
                  <a:lnTo>
                    <a:pt x="1093692" y="141785"/>
                  </a:lnTo>
                  <a:lnTo>
                    <a:pt x="1085812" y="103055"/>
                  </a:lnTo>
                  <a:lnTo>
                    <a:pt x="1053440" y="46002"/>
                  </a:lnTo>
                  <a:lnTo>
                    <a:pt x="996387" y="13630"/>
                  </a:lnTo>
                  <a:lnTo>
                    <a:pt x="957657" y="5750"/>
                  </a:lnTo>
                  <a:lnTo>
                    <a:pt x="910420" y="1703"/>
                  </a:lnTo>
                  <a:lnTo>
                    <a:pt x="853399" y="212"/>
                  </a:lnTo>
                  <a:lnTo>
                    <a:pt x="785316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2516" y="4036050"/>
              <a:ext cx="738505" cy="389255"/>
            </a:xfrm>
            <a:custGeom>
              <a:avLst/>
              <a:gdLst/>
              <a:ahLst/>
              <a:cxnLst/>
              <a:rect l="l" t="t" r="r" b="b"/>
              <a:pathLst>
                <a:path w="738505" h="389254">
                  <a:moveTo>
                    <a:pt x="86384" y="144212"/>
                  </a:moveTo>
                  <a:lnTo>
                    <a:pt x="44263" y="144212"/>
                  </a:lnTo>
                  <a:lnTo>
                    <a:pt x="44263" y="382663"/>
                  </a:lnTo>
                  <a:lnTo>
                    <a:pt x="86384" y="382663"/>
                  </a:lnTo>
                  <a:lnTo>
                    <a:pt x="86384" y="144212"/>
                  </a:lnTo>
                  <a:close/>
                </a:path>
                <a:path w="738505" h="389254">
                  <a:moveTo>
                    <a:pt x="147782" y="108516"/>
                  </a:moveTo>
                  <a:lnTo>
                    <a:pt x="0" y="108516"/>
                  </a:lnTo>
                  <a:lnTo>
                    <a:pt x="0" y="144212"/>
                  </a:lnTo>
                  <a:lnTo>
                    <a:pt x="147782" y="144212"/>
                  </a:lnTo>
                  <a:lnTo>
                    <a:pt x="147782" y="108516"/>
                  </a:lnTo>
                  <a:close/>
                </a:path>
                <a:path w="738505" h="389254">
                  <a:moveTo>
                    <a:pt x="121367" y="0"/>
                  </a:moveTo>
                  <a:lnTo>
                    <a:pt x="92754" y="4417"/>
                  </a:lnTo>
                  <a:lnTo>
                    <a:pt x="68090" y="17669"/>
                  </a:lnTo>
                  <a:lnTo>
                    <a:pt x="50788" y="39756"/>
                  </a:lnTo>
                  <a:lnTo>
                    <a:pt x="44263" y="70678"/>
                  </a:lnTo>
                  <a:lnTo>
                    <a:pt x="44263" y="108516"/>
                  </a:lnTo>
                  <a:lnTo>
                    <a:pt x="86384" y="108516"/>
                  </a:lnTo>
                  <a:lnTo>
                    <a:pt x="86384" y="80673"/>
                  </a:lnTo>
                  <a:lnTo>
                    <a:pt x="88604" y="62758"/>
                  </a:lnTo>
                  <a:lnTo>
                    <a:pt x="95576" y="49796"/>
                  </a:lnTo>
                  <a:lnTo>
                    <a:pt x="107769" y="41920"/>
                  </a:lnTo>
                  <a:lnTo>
                    <a:pt x="125650" y="39265"/>
                  </a:lnTo>
                  <a:lnTo>
                    <a:pt x="150637" y="39265"/>
                  </a:lnTo>
                  <a:lnTo>
                    <a:pt x="161346" y="7139"/>
                  </a:lnTo>
                  <a:lnTo>
                    <a:pt x="155300" y="4818"/>
                  </a:lnTo>
                  <a:lnTo>
                    <a:pt x="146711" y="2498"/>
                  </a:lnTo>
                  <a:lnTo>
                    <a:pt x="135444" y="713"/>
                  </a:lnTo>
                  <a:lnTo>
                    <a:pt x="121367" y="0"/>
                  </a:lnTo>
                  <a:close/>
                </a:path>
                <a:path w="738505" h="389254">
                  <a:moveTo>
                    <a:pt x="150637" y="39265"/>
                  </a:moveTo>
                  <a:lnTo>
                    <a:pt x="137787" y="39265"/>
                  </a:lnTo>
                  <a:lnTo>
                    <a:pt x="144926" y="42121"/>
                  </a:lnTo>
                  <a:lnTo>
                    <a:pt x="149210" y="43549"/>
                  </a:lnTo>
                  <a:lnTo>
                    <a:pt x="150637" y="39265"/>
                  </a:lnTo>
                  <a:close/>
                </a:path>
                <a:path w="738505" h="389254">
                  <a:moveTo>
                    <a:pt x="387037" y="142070"/>
                  </a:moveTo>
                  <a:lnTo>
                    <a:pt x="305336" y="142070"/>
                  </a:lnTo>
                  <a:lnTo>
                    <a:pt x="330711" y="145827"/>
                  </a:lnTo>
                  <a:lnTo>
                    <a:pt x="348774" y="156728"/>
                  </a:lnTo>
                  <a:lnTo>
                    <a:pt x="359575" y="174222"/>
                  </a:lnTo>
                  <a:lnTo>
                    <a:pt x="363164" y="197756"/>
                  </a:lnTo>
                  <a:lnTo>
                    <a:pt x="363164" y="199184"/>
                  </a:lnTo>
                  <a:lnTo>
                    <a:pt x="359148" y="210769"/>
                  </a:lnTo>
                  <a:lnTo>
                    <a:pt x="346565" y="216899"/>
                  </a:lnTo>
                  <a:lnTo>
                    <a:pt x="324612" y="220418"/>
                  </a:lnTo>
                  <a:lnTo>
                    <a:pt x="292485" y="224172"/>
                  </a:lnTo>
                  <a:lnTo>
                    <a:pt x="254405" y="230728"/>
                  </a:lnTo>
                  <a:lnTo>
                    <a:pt x="220223" y="243425"/>
                  </a:lnTo>
                  <a:lnTo>
                    <a:pt x="195578" y="266664"/>
                  </a:lnTo>
                  <a:lnTo>
                    <a:pt x="186111" y="304845"/>
                  </a:lnTo>
                  <a:lnTo>
                    <a:pt x="193395" y="340597"/>
                  </a:lnTo>
                  <a:lnTo>
                    <a:pt x="213329" y="367046"/>
                  </a:lnTo>
                  <a:lnTo>
                    <a:pt x="243035" y="383455"/>
                  </a:lnTo>
                  <a:lnTo>
                    <a:pt x="279635" y="389088"/>
                  </a:lnTo>
                  <a:lnTo>
                    <a:pt x="311326" y="384793"/>
                  </a:lnTo>
                  <a:lnTo>
                    <a:pt x="335053" y="374006"/>
                  </a:lnTo>
                  <a:lnTo>
                    <a:pt x="351417" y="359873"/>
                  </a:lnTo>
                  <a:lnTo>
                    <a:pt x="357195" y="351250"/>
                  </a:lnTo>
                  <a:lnTo>
                    <a:pt x="286060" y="351250"/>
                  </a:lnTo>
                  <a:lnTo>
                    <a:pt x="262869" y="348450"/>
                  </a:lnTo>
                  <a:lnTo>
                    <a:pt x="244563" y="340095"/>
                  </a:lnTo>
                  <a:lnTo>
                    <a:pt x="232549" y="326252"/>
                  </a:lnTo>
                  <a:lnTo>
                    <a:pt x="228232" y="306987"/>
                  </a:lnTo>
                  <a:lnTo>
                    <a:pt x="233319" y="286785"/>
                  </a:lnTo>
                  <a:lnTo>
                    <a:pt x="246973" y="273343"/>
                  </a:lnTo>
                  <a:lnTo>
                    <a:pt x="266784" y="265122"/>
                  </a:lnTo>
                  <a:lnTo>
                    <a:pt x="290343" y="260582"/>
                  </a:lnTo>
                  <a:lnTo>
                    <a:pt x="308247" y="258429"/>
                  </a:lnTo>
                  <a:lnTo>
                    <a:pt x="330769" y="255138"/>
                  </a:lnTo>
                  <a:lnTo>
                    <a:pt x="351284" y="250643"/>
                  </a:lnTo>
                  <a:lnTo>
                    <a:pt x="363164" y="244875"/>
                  </a:lnTo>
                  <a:lnTo>
                    <a:pt x="405285" y="244875"/>
                  </a:lnTo>
                  <a:lnTo>
                    <a:pt x="405285" y="202040"/>
                  </a:lnTo>
                  <a:lnTo>
                    <a:pt x="394364" y="150124"/>
                  </a:lnTo>
                  <a:lnTo>
                    <a:pt x="387037" y="142070"/>
                  </a:lnTo>
                  <a:close/>
                </a:path>
                <a:path w="738505" h="389254">
                  <a:moveTo>
                    <a:pt x="405285" y="345539"/>
                  </a:moveTo>
                  <a:lnTo>
                    <a:pt x="363164" y="345539"/>
                  </a:lnTo>
                  <a:lnTo>
                    <a:pt x="363164" y="382663"/>
                  </a:lnTo>
                  <a:lnTo>
                    <a:pt x="405285" y="382663"/>
                  </a:lnTo>
                  <a:lnTo>
                    <a:pt x="405285" y="345539"/>
                  </a:lnTo>
                  <a:close/>
                </a:path>
                <a:path w="738505" h="389254">
                  <a:moveTo>
                    <a:pt x="405285" y="244875"/>
                  </a:moveTo>
                  <a:lnTo>
                    <a:pt x="363164" y="244875"/>
                  </a:lnTo>
                  <a:lnTo>
                    <a:pt x="363164" y="283427"/>
                  </a:lnTo>
                  <a:lnTo>
                    <a:pt x="358144" y="308482"/>
                  </a:lnTo>
                  <a:lnTo>
                    <a:pt x="343352" y="330189"/>
                  </a:lnTo>
                  <a:lnTo>
                    <a:pt x="319190" y="345472"/>
                  </a:lnTo>
                  <a:lnTo>
                    <a:pt x="286060" y="351250"/>
                  </a:lnTo>
                  <a:lnTo>
                    <a:pt x="357195" y="351250"/>
                  </a:lnTo>
                  <a:lnTo>
                    <a:pt x="361022" y="345539"/>
                  </a:lnTo>
                  <a:lnTo>
                    <a:pt x="405285" y="345539"/>
                  </a:lnTo>
                  <a:lnTo>
                    <a:pt x="405285" y="244875"/>
                  </a:lnTo>
                  <a:close/>
                </a:path>
                <a:path w="738505" h="389254">
                  <a:moveTo>
                    <a:pt x="303908" y="104946"/>
                  </a:moveTo>
                  <a:lnTo>
                    <a:pt x="272272" y="107958"/>
                  </a:lnTo>
                  <a:lnTo>
                    <a:pt x="241440" y="118332"/>
                  </a:lnTo>
                  <a:lnTo>
                    <a:pt x="214355" y="138077"/>
                  </a:lnTo>
                  <a:lnTo>
                    <a:pt x="193964" y="169199"/>
                  </a:lnTo>
                  <a:lnTo>
                    <a:pt x="233943" y="183478"/>
                  </a:lnTo>
                  <a:lnTo>
                    <a:pt x="243367" y="168575"/>
                  </a:lnTo>
                  <a:lnTo>
                    <a:pt x="258061" y="155278"/>
                  </a:lnTo>
                  <a:lnTo>
                    <a:pt x="278544" y="145729"/>
                  </a:lnTo>
                  <a:lnTo>
                    <a:pt x="305336" y="142070"/>
                  </a:lnTo>
                  <a:lnTo>
                    <a:pt x="387037" y="142070"/>
                  </a:lnTo>
                  <a:lnTo>
                    <a:pt x="367715" y="120831"/>
                  </a:lnTo>
                  <a:lnTo>
                    <a:pt x="334506" y="107869"/>
                  </a:lnTo>
                  <a:lnTo>
                    <a:pt x="303908" y="104946"/>
                  </a:lnTo>
                  <a:close/>
                </a:path>
                <a:path w="738505" h="389254">
                  <a:moveTo>
                    <a:pt x="524287" y="108516"/>
                  </a:moveTo>
                  <a:lnTo>
                    <a:pt x="482166" y="108516"/>
                  </a:lnTo>
                  <a:lnTo>
                    <a:pt x="482166" y="382663"/>
                  </a:lnTo>
                  <a:lnTo>
                    <a:pt x="524287" y="382663"/>
                  </a:lnTo>
                  <a:lnTo>
                    <a:pt x="524287" y="108516"/>
                  </a:lnTo>
                  <a:close/>
                </a:path>
                <a:path w="738505" h="389254">
                  <a:moveTo>
                    <a:pt x="503584" y="5711"/>
                  </a:moveTo>
                  <a:lnTo>
                    <a:pt x="491971" y="7964"/>
                  </a:lnTo>
                  <a:lnTo>
                    <a:pt x="482434" y="14100"/>
                  </a:lnTo>
                  <a:lnTo>
                    <a:pt x="475975" y="23180"/>
                  </a:lnTo>
                  <a:lnTo>
                    <a:pt x="473599" y="34268"/>
                  </a:lnTo>
                  <a:lnTo>
                    <a:pt x="475975" y="45356"/>
                  </a:lnTo>
                  <a:lnTo>
                    <a:pt x="482434" y="54436"/>
                  </a:lnTo>
                  <a:lnTo>
                    <a:pt x="491971" y="60572"/>
                  </a:lnTo>
                  <a:lnTo>
                    <a:pt x="503584" y="62825"/>
                  </a:lnTo>
                  <a:lnTo>
                    <a:pt x="515196" y="60572"/>
                  </a:lnTo>
                  <a:lnTo>
                    <a:pt x="524734" y="54436"/>
                  </a:lnTo>
                  <a:lnTo>
                    <a:pt x="531192" y="45356"/>
                  </a:lnTo>
                  <a:lnTo>
                    <a:pt x="533568" y="34268"/>
                  </a:lnTo>
                  <a:lnTo>
                    <a:pt x="531192" y="23180"/>
                  </a:lnTo>
                  <a:lnTo>
                    <a:pt x="524734" y="14100"/>
                  </a:lnTo>
                  <a:lnTo>
                    <a:pt x="515196" y="7964"/>
                  </a:lnTo>
                  <a:lnTo>
                    <a:pt x="503584" y="5711"/>
                  </a:lnTo>
                  <a:close/>
                </a:path>
                <a:path w="738505" h="389254">
                  <a:moveTo>
                    <a:pt x="642130" y="108516"/>
                  </a:moveTo>
                  <a:lnTo>
                    <a:pt x="601436" y="108516"/>
                  </a:lnTo>
                  <a:lnTo>
                    <a:pt x="601436" y="382663"/>
                  </a:lnTo>
                  <a:lnTo>
                    <a:pt x="643557" y="382663"/>
                  </a:lnTo>
                  <a:lnTo>
                    <a:pt x="643557" y="209179"/>
                  </a:lnTo>
                  <a:lnTo>
                    <a:pt x="648756" y="183478"/>
                  </a:lnTo>
                  <a:lnTo>
                    <a:pt x="663190" y="163131"/>
                  </a:lnTo>
                  <a:lnTo>
                    <a:pt x="684829" y="149924"/>
                  </a:lnTo>
                  <a:lnTo>
                    <a:pt x="642130" y="149924"/>
                  </a:lnTo>
                  <a:lnTo>
                    <a:pt x="642130" y="108516"/>
                  </a:lnTo>
                  <a:close/>
                </a:path>
                <a:path w="738505" h="389254">
                  <a:moveTo>
                    <a:pt x="722624" y="104232"/>
                  </a:moveTo>
                  <a:lnTo>
                    <a:pt x="716378" y="104232"/>
                  </a:lnTo>
                  <a:lnTo>
                    <a:pt x="692773" y="107557"/>
                  </a:lnTo>
                  <a:lnTo>
                    <a:pt x="672114" y="116905"/>
                  </a:lnTo>
                  <a:lnTo>
                    <a:pt x="655739" y="131339"/>
                  </a:lnTo>
                  <a:lnTo>
                    <a:pt x="644985" y="149924"/>
                  </a:lnTo>
                  <a:lnTo>
                    <a:pt x="684829" y="149924"/>
                  </a:lnTo>
                  <a:lnTo>
                    <a:pt x="685121" y="149745"/>
                  </a:lnTo>
                  <a:lnTo>
                    <a:pt x="712808" y="144926"/>
                  </a:lnTo>
                  <a:lnTo>
                    <a:pt x="738509" y="144926"/>
                  </a:lnTo>
                  <a:lnTo>
                    <a:pt x="738509" y="104946"/>
                  </a:lnTo>
                  <a:lnTo>
                    <a:pt x="733690" y="104589"/>
                  </a:lnTo>
                  <a:lnTo>
                    <a:pt x="722624" y="104232"/>
                  </a:lnTo>
                  <a:close/>
                </a:path>
                <a:path w="738505" h="389254">
                  <a:moveTo>
                    <a:pt x="738509" y="144926"/>
                  </a:moveTo>
                  <a:lnTo>
                    <a:pt x="712808" y="144926"/>
                  </a:lnTo>
                  <a:lnTo>
                    <a:pt x="721166" y="145272"/>
                  </a:lnTo>
                  <a:lnTo>
                    <a:pt x="728804" y="146086"/>
                  </a:lnTo>
                  <a:lnTo>
                    <a:pt x="734870" y="147034"/>
                  </a:lnTo>
                  <a:lnTo>
                    <a:pt x="738509" y="147782"/>
                  </a:lnTo>
                  <a:lnTo>
                    <a:pt x="738509" y="1449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42875" y="3948475"/>
              <a:ext cx="12335624" cy="11384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92131" y="5727574"/>
              <a:ext cx="1109980" cy="880110"/>
            </a:xfrm>
            <a:custGeom>
              <a:avLst/>
              <a:gdLst/>
              <a:ahLst/>
              <a:cxnLst/>
              <a:rect l="l" t="t" r="r" b="b"/>
              <a:pathLst>
                <a:path w="1109980" h="880109">
                  <a:moveTo>
                    <a:pt x="795787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795787" y="879554"/>
                  </a:lnTo>
                  <a:lnTo>
                    <a:pt x="863870" y="879341"/>
                  </a:lnTo>
                  <a:lnTo>
                    <a:pt x="920891" y="877850"/>
                  </a:lnTo>
                  <a:lnTo>
                    <a:pt x="968128" y="873804"/>
                  </a:lnTo>
                  <a:lnTo>
                    <a:pt x="1006858" y="865923"/>
                  </a:lnTo>
                  <a:lnTo>
                    <a:pt x="1063911" y="833551"/>
                  </a:lnTo>
                  <a:lnTo>
                    <a:pt x="1096283" y="776499"/>
                  </a:lnTo>
                  <a:lnTo>
                    <a:pt x="1104163" y="737768"/>
                  </a:lnTo>
                  <a:lnTo>
                    <a:pt x="1108210" y="690532"/>
                  </a:lnTo>
                  <a:lnTo>
                    <a:pt x="1109700" y="633511"/>
                  </a:lnTo>
                  <a:lnTo>
                    <a:pt x="1109913" y="565427"/>
                  </a:lnTo>
                  <a:lnTo>
                    <a:pt x="1109913" y="314126"/>
                  </a:lnTo>
                  <a:lnTo>
                    <a:pt x="1109700" y="246043"/>
                  </a:lnTo>
                  <a:lnTo>
                    <a:pt x="1108210" y="189022"/>
                  </a:lnTo>
                  <a:lnTo>
                    <a:pt x="1104163" y="141785"/>
                  </a:lnTo>
                  <a:lnTo>
                    <a:pt x="1096283" y="103055"/>
                  </a:lnTo>
                  <a:lnTo>
                    <a:pt x="1063911" y="46002"/>
                  </a:lnTo>
                  <a:lnTo>
                    <a:pt x="1006858" y="13630"/>
                  </a:lnTo>
                  <a:lnTo>
                    <a:pt x="968128" y="5750"/>
                  </a:lnTo>
                  <a:lnTo>
                    <a:pt x="920891" y="1703"/>
                  </a:lnTo>
                  <a:lnTo>
                    <a:pt x="863870" y="212"/>
                  </a:lnTo>
                  <a:lnTo>
                    <a:pt x="795787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98217" y="6066926"/>
              <a:ext cx="696595" cy="282575"/>
            </a:xfrm>
            <a:custGeom>
              <a:avLst/>
              <a:gdLst/>
              <a:ahLst/>
              <a:cxnLst/>
              <a:rect l="l" t="t" r="r" b="b"/>
              <a:pathLst>
                <a:path w="696594" h="282575">
                  <a:moveTo>
                    <a:pt x="40693" y="4283"/>
                  </a:moveTo>
                  <a:lnTo>
                    <a:pt x="0" y="4283"/>
                  </a:lnTo>
                  <a:lnTo>
                    <a:pt x="0" y="278430"/>
                  </a:lnTo>
                  <a:lnTo>
                    <a:pt x="42121" y="278430"/>
                  </a:lnTo>
                  <a:lnTo>
                    <a:pt x="42121" y="104946"/>
                  </a:lnTo>
                  <a:lnTo>
                    <a:pt x="47319" y="79245"/>
                  </a:lnTo>
                  <a:lnTo>
                    <a:pt x="61754" y="58898"/>
                  </a:lnTo>
                  <a:lnTo>
                    <a:pt x="83392" y="45691"/>
                  </a:lnTo>
                  <a:lnTo>
                    <a:pt x="40693" y="45691"/>
                  </a:lnTo>
                  <a:lnTo>
                    <a:pt x="40693" y="4283"/>
                  </a:lnTo>
                  <a:close/>
                </a:path>
                <a:path w="696594" h="282575">
                  <a:moveTo>
                    <a:pt x="121188" y="0"/>
                  </a:moveTo>
                  <a:lnTo>
                    <a:pt x="114941" y="0"/>
                  </a:lnTo>
                  <a:lnTo>
                    <a:pt x="91337" y="3324"/>
                  </a:lnTo>
                  <a:lnTo>
                    <a:pt x="70678" y="12672"/>
                  </a:lnTo>
                  <a:lnTo>
                    <a:pt x="54302" y="27106"/>
                  </a:lnTo>
                  <a:lnTo>
                    <a:pt x="43549" y="45691"/>
                  </a:lnTo>
                  <a:lnTo>
                    <a:pt x="83392" y="45691"/>
                  </a:lnTo>
                  <a:lnTo>
                    <a:pt x="83685" y="45512"/>
                  </a:lnTo>
                  <a:lnTo>
                    <a:pt x="111372" y="40693"/>
                  </a:lnTo>
                  <a:lnTo>
                    <a:pt x="137073" y="40693"/>
                  </a:lnTo>
                  <a:lnTo>
                    <a:pt x="137073" y="713"/>
                  </a:lnTo>
                  <a:lnTo>
                    <a:pt x="132254" y="356"/>
                  </a:lnTo>
                  <a:lnTo>
                    <a:pt x="121188" y="0"/>
                  </a:lnTo>
                  <a:close/>
                </a:path>
                <a:path w="696594" h="282575">
                  <a:moveTo>
                    <a:pt x="137073" y="40693"/>
                  </a:moveTo>
                  <a:lnTo>
                    <a:pt x="111372" y="40693"/>
                  </a:lnTo>
                  <a:lnTo>
                    <a:pt x="119730" y="41039"/>
                  </a:lnTo>
                  <a:lnTo>
                    <a:pt x="127368" y="41853"/>
                  </a:lnTo>
                  <a:lnTo>
                    <a:pt x="133434" y="42801"/>
                  </a:lnTo>
                  <a:lnTo>
                    <a:pt x="137073" y="43549"/>
                  </a:lnTo>
                  <a:lnTo>
                    <a:pt x="137073" y="40693"/>
                  </a:lnTo>
                  <a:close/>
                </a:path>
                <a:path w="696594" h="282575">
                  <a:moveTo>
                    <a:pt x="229124" y="4283"/>
                  </a:moveTo>
                  <a:lnTo>
                    <a:pt x="187003" y="4283"/>
                  </a:lnTo>
                  <a:lnTo>
                    <a:pt x="187003" y="178481"/>
                  </a:lnTo>
                  <a:lnTo>
                    <a:pt x="193607" y="224172"/>
                  </a:lnTo>
                  <a:lnTo>
                    <a:pt x="211990" y="256477"/>
                  </a:lnTo>
                  <a:lnTo>
                    <a:pt x="240012" y="275663"/>
                  </a:lnTo>
                  <a:lnTo>
                    <a:pt x="275530" y="281999"/>
                  </a:lnTo>
                  <a:lnTo>
                    <a:pt x="303908" y="278106"/>
                  </a:lnTo>
                  <a:lnTo>
                    <a:pt x="326932" y="267453"/>
                  </a:lnTo>
                  <a:lnTo>
                    <a:pt x="344602" y="251580"/>
                  </a:lnTo>
                  <a:lnTo>
                    <a:pt x="351072" y="241306"/>
                  </a:lnTo>
                  <a:lnTo>
                    <a:pt x="289094" y="241306"/>
                  </a:lnTo>
                  <a:lnTo>
                    <a:pt x="264966" y="236665"/>
                  </a:lnTo>
                  <a:lnTo>
                    <a:pt x="245991" y="223458"/>
                  </a:lnTo>
                  <a:lnTo>
                    <a:pt x="233575" y="202754"/>
                  </a:lnTo>
                  <a:lnTo>
                    <a:pt x="229124" y="175625"/>
                  </a:lnTo>
                  <a:lnTo>
                    <a:pt x="229124" y="4283"/>
                  </a:lnTo>
                  <a:close/>
                </a:path>
                <a:path w="696594" h="282575">
                  <a:moveTo>
                    <a:pt x="401894" y="232025"/>
                  </a:moveTo>
                  <a:lnTo>
                    <a:pt x="359773" y="232025"/>
                  </a:lnTo>
                  <a:lnTo>
                    <a:pt x="359773" y="278430"/>
                  </a:lnTo>
                  <a:lnTo>
                    <a:pt x="401894" y="278430"/>
                  </a:lnTo>
                  <a:lnTo>
                    <a:pt x="401894" y="232025"/>
                  </a:lnTo>
                  <a:close/>
                </a:path>
                <a:path w="696594" h="282575">
                  <a:moveTo>
                    <a:pt x="401894" y="4283"/>
                  </a:moveTo>
                  <a:lnTo>
                    <a:pt x="359773" y="4283"/>
                  </a:lnTo>
                  <a:lnTo>
                    <a:pt x="359773" y="166344"/>
                  </a:lnTo>
                  <a:lnTo>
                    <a:pt x="353146" y="199742"/>
                  </a:lnTo>
                  <a:lnTo>
                    <a:pt x="336213" y="223101"/>
                  </a:lnTo>
                  <a:lnTo>
                    <a:pt x="313390" y="236821"/>
                  </a:lnTo>
                  <a:lnTo>
                    <a:pt x="289094" y="241306"/>
                  </a:lnTo>
                  <a:lnTo>
                    <a:pt x="351072" y="241306"/>
                  </a:lnTo>
                  <a:lnTo>
                    <a:pt x="356917" y="232025"/>
                  </a:lnTo>
                  <a:lnTo>
                    <a:pt x="401894" y="232025"/>
                  </a:lnTo>
                  <a:lnTo>
                    <a:pt x="401894" y="4283"/>
                  </a:lnTo>
                  <a:close/>
                </a:path>
                <a:path w="696594" h="282575">
                  <a:moveTo>
                    <a:pt x="519736" y="4283"/>
                  </a:moveTo>
                  <a:lnTo>
                    <a:pt x="479043" y="4283"/>
                  </a:lnTo>
                  <a:lnTo>
                    <a:pt x="479043" y="278430"/>
                  </a:lnTo>
                  <a:lnTo>
                    <a:pt x="521164" y="278430"/>
                  </a:lnTo>
                  <a:lnTo>
                    <a:pt x="521164" y="113513"/>
                  </a:lnTo>
                  <a:lnTo>
                    <a:pt x="526424" y="81621"/>
                  </a:lnTo>
                  <a:lnTo>
                    <a:pt x="541020" y="58095"/>
                  </a:lnTo>
                  <a:lnTo>
                    <a:pt x="557729" y="47119"/>
                  </a:lnTo>
                  <a:lnTo>
                    <a:pt x="519736" y="47119"/>
                  </a:lnTo>
                  <a:lnTo>
                    <a:pt x="519736" y="4283"/>
                  </a:lnTo>
                  <a:close/>
                </a:path>
                <a:path w="696594" h="282575">
                  <a:moveTo>
                    <a:pt x="677688" y="38551"/>
                  </a:moveTo>
                  <a:lnTo>
                    <a:pt x="591129" y="38551"/>
                  </a:lnTo>
                  <a:lnTo>
                    <a:pt x="617435" y="43211"/>
                  </a:lnTo>
                  <a:lnTo>
                    <a:pt x="637199" y="56690"/>
                  </a:lnTo>
                  <a:lnTo>
                    <a:pt x="649634" y="78233"/>
                  </a:lnTo>
                  <a:lnTo>
                    <a:pt x="653954" y="107088"/>
                  </a:lnTo>
                  <a:lnTo>
                    <a:pt x="653954" y="278430"/>
                  </a:lnTo>
                  <a:lnTo>
                    <a:pt x="696075" y="278430"/>
                  </a:lnTo>
                  <a:lnTo>
                    <a:pt x="696075" y="104232"/>
                  </a:lnTo>
                  <a:lnTo>
                    <a:pt x="689380" y="58541"/>
                  </a:lnTo>
                  <a:lnTo>
                    <a:pt x="677688" y="38551"/>
                  </a:lnTo>
                  <a:close/>
                </a:path>
                <a:path w="696594" h="282575">
                  <a:moveTo>
                    <a:pt x="603265" y="713"/>
                  </a:moveTo>
                  <a:lnTo>
                    <a:pt x="575110" y="4049"/>
                  </a:lnTo>
                  <a:lnTo>
                    <a:pt x="552577" y="13475"/>
                  </a:lnTo>
                  <a:lnTo>
                    <a:pt x="535398" y="28121"/>
                  </a:lnTo>
                  <a:lnTo>
                    <a:pt x="523306" y="47119"/>
                  </a:lnTo>
                  <a:lnTo>
                    <a:pt x="557729" y="47119"/>
                  </a:lnTo>
                  <a:lnTo>
                    <a:pt x="563180" y="43538"/>
                  </a:lnTo>
                  <a:lnTo>
                    <a:pt x="591129" y="38551"/>
                  </a:lnTo>
                  <a:lnTo>
                    <a:pt x="677688" y="38551"/>
                  </a:lnTo>
                  <a:lnTo>
                    <a:pt x="670486" y="26236"/>
                  </a:lnTo>
                  <a:lnTo>
                    <a:pt x="641184" y="7050"/>
                  </a:lnTo>
                  <a:lnTo>
                    <a:pt x="603265" y="7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853346" y="5962931"/>
              <a:ext cx="11089961" cy="37312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559597" y="812921"/>
              <a:ext cx="4101465" cy="681355"/>
            </a:xfrm>
            <a:custGeom>
              <a:avLst/>
              <a:gdLst/>
              <a:ahLst/>
              <a:cxnLst/>
              <a:rect l="l" t="t" r="r" b="b"/>
              <a:pathLst>
                <a:path w="4101465" h="681355">
                  <a:moveTo>
                    <a:pt x="409078" y="0"/>
                  </a:moveTo>
                  <a:lnTo>
                    <a:pt x="0" y="0"/>
                  </a:lnTo>
                  <a:lnTo>
                    <a:pt x="0" y="548293"/>
                  </a:lnTo>
                  <a:lnTo>
                    <a:pt x="66394" y="548293"/>
                  </a:lnTo>
                  <a:lnTo>
                    <a:pt x="66394" y="58898"/>
                  </a:lnTo>
                  <a:lnTo>
                    <a:pt x="409078" y="58898"/>
                  </a:lnTo>
                  <a:lnTo>
                    <a:pt x="409078" y="0"/>
                  </a:lnTo>
                  <a:close/>
                </a:path>
                <a:path w="4101465" h="681355">
                  <a:moveTo>
                    <a:pt x="409078" y="58898"/>
                  </a:moveTo>
                  <a:lnTo>
                    <a:pt x="342683" y="58898"/>
                  </a:lnTo>
                  <a:lnTo>
                    <a:pt x="342683" y="548293"/>
                  </a:lnTo>
                  <a:lnTo>
                    <a:pt x="409078" y="548293"/>
                  </a:lnTo>
                  <a:lnTo>
                    <a:pt x="409078" y="58898"/>
                  </a:lnTo>
                  <a:close/>
                </a:path>
                <a:path w="4101465" h="681355">
                  <a:moveTo>
                    <a:pt x="701497" y="131718"/>
                  </a:moveTo>
                  <a:lnTo>
                    <a:pt x="656107" y="136779"/>
                  </a:lnTo>
                  <a:lnTo>
                    <a:pt x="615851" y="151488"/>
                  </a:lnTo>
                  <a:lnTo>
                    <a:pt x="581401" y="175132"/>
                  </a:lnTo>
                  <a:lnTo>
                    <a:pt x="553434" y="206999"/>
                  </a:lnTo>
                  <a:lnTo>
                    <a:pt x="532621" y="246378"/>
                  </a:lnTo>
                  <a:lnTo>
                    <a:pt x="519640" y="292557"/>
                  </a:lnTo>
                  <a:lnTo>
                    <a:pt x="515163" y="344825"/>
                  </a:lnTo>
                  <a:lnTo>
                    <a:pt x="519640" y="396696"/>
                  </a:lnTo>
                  <a:lnTo>
                    <a:pt x="532621" y="442591"/>
                  </a:lnTo>
                  <a:lnTo>
                    <a:pt x="553434" y="481780"/>
                  </a:lnTo>
                  <a:lnTo>
                    <a:pt x="581401" y="513532"/>
                  </a:lnTo>
                  <a:lnTo>
                    <a:pt x="615851" y="537116"/>
                  </a:lnTo>
                  <a:lnTo>
                    <a:pt x="656107" y="551802"/>
                  </a:lnTo>
                  <a:lnTo>
                    <a:pt x="701497" y="556860"/>
                  </a:lnTo>
                  <a:lnTo>
                    <a:pt x="746886" y="551802"/>
                  </a:lnTo>
                  <a:lnTo>
                    <a:pt x="787143" y="537116"/>
                  </a:lnTo>
                  <a:lnTo>
                    <a:pt x="821592" y="513532"/>
                  </a:lnTo>
                  <a:lnTo>
                    <a:pt x="833420" y="500103"/>
                  </a:lnTo>
                  <a:lnTo>
                    <a:pt x="701497" y="500103"/>
                  </a:lnTo>
                  <a:lnTo>
                    <a:pt x="656203" y="491870"/>
                  </a:lnTo>
                  <a:lnTo>
                    <a:pt x="621600" y="469193"/>
                  </a:lnTo>
                  <a:lnTo>
                    <a:pt x="597330" y="435105"/>
                  </a:lnTo>
                  <a:lnTo>
                    <a:pt x="583031" y="392638"/>
                  </a:lnTo>
                  <a:lnTo>
                    <a:pt x="578345" y="344825"/>
                  </a:lnTo>
                  <a:lnTo>
                    <a:pt x="583031" y="296901"/>
                  </a:lnTo>
                  <a:lnTo>
                    <a:pt x="597330" y="254168"/>
                  </a:lnTo>
                  <a:lnTo>
                    <a:pt x="621600" y="219762"/>
                  </a:lnTo>
                  <a:lnTo>
                    <a:pt x="656203" y="196820"/>
                  </a:lnTo>
                  <a:lnTo>
                    <a:pt x="701497" y="188475"/>
                  </a:lnTo>
                  <a:lnTo>
                    <a:pt x="833303" y="188475"/>
                  </a:lnTo>
                  <a:lnTo>
                    <a:pt x="821592" y="175132"/>
                  </a:lnTo>
                  <a:lnTo>
                    <a:pt x="787143" y="151488"/>
                  </a:lnTo>
                  <a:lnTo>
                    <a:pt x="746886" y="136779"/>
                  </a:lnTo>
                  <a:lnTo>
                    <a:pt x="701497" y="131718"/>
                  </a:lnTo>
                  <a:close/>
                </a:path>
                <a:path w="4101465" h="681355">
                  <a:moveTo>
                    <a:pt x="833303" y="188475"/>
                  </a:moveTo>
                  <a:lnTo>
                    <a:pt x="701497" y="188475"/>
                  </a:lnTo>
                  <a:lnTo>
                    <a:pt x="746791" y="196820"/>
                  </a:lnTo>
                  <a:lnTo>
                    <a:pt x="781393" y="219762"/>
                  </a:lnTo>
                  <a:lnTo>
                    <a:pt x="805664" y="254168"/>
                  </a:lnTo>
                  <a:lnTo>
                    <a:pt x="819962" y="296901"/>
                  </a:lnTo>
                  <a:lnTo>
                    <a:pt x="824649" y="344825"/>
                  </a:lnTo>
                  <a:lnTo>
                    <a:pt x="819962" y="392638"/>
                  </a:lnTo>
                  <a:lnTo>
                    <a:pt x="805664" y="435105"/>
                  </a:lnTo>
                  <a:lnTo>
                    <a:pt x="781393" y="469193"/>
                  </a:lnTo>
                  <a:lnTo>
                    <a:pt x="746791" y="491870"/>
                  </a:lnTo>
                  <a:lnTo>
                    <a:pt x="701497" y="500103"/>
                  </a:lnTo>
                  <a:lnTo>
                    <a:pt x="833420" y="500103"/>
                  </a:lnTo>
                  <a:lnTo>
                    <a:pt x="849560" y="481780"/>
                  </a:lnTo>
                  <a:lnTo>
                    <a:pt x="870372" y="442591"/>
                  </a:lnTo>
                  <a:lnTo>
                    <a:pt x="883354" y="396696"/>
                  </a:lnTo>
                  <a:lnTo>
                    <a:pt x="887831" y="344825"/>
                  </a:lnTo>
                  <a:lnTo>
                    <a:pt x="883354" y="292557"/>
                  </a:lnTo>
                  <a:lnTo>
                    <a:pt x="870372" y="246378"/>
                  </a:lnTo>
                  <a:lnTo>
                    <a:pt x="849560" y="206999"/>
                  </a:lnTo>
                  <a:lnTo>
                    <a:pt x="833303" y="188475"/>
                  </a:lnTo>
                  <a:close/>
                </a:path>
                <a:path w="4101465" h="681355">
                  <a:moveTo>
                    <a:pt x="1150265" y="131718"/>
                  </a:moveTo>
                  <a:lnTo>
                    <a:pt x="1104935" y="136948"/>
                  </a:lnTo>
                  <a:lnTo>
                    <a:pt x="1064831" y="152050"/>
                  </a:lnTo>
                  <a:lnTo>
                    <a:pt x="1030591" y="176143"/>
                  </a:lnTo>
                  <a:lnTo>
                    <a:pt x="1002851" y="208348"/>
                  </a:lnTo>
                  <a:lnTo>
                    <a:pt x="982248" y="247783"/>
                  </a:lnTo>
                  <a:lnTo>
                    <a:pt x="969419" y="293569"/>
                  </a:lnTo>
                  <a:lnTo>
                    <a:pt x="965002" y="344825"/>
                  </a:lnTo>
                  <a:lnTo>
                    <a:pt x="969254" y="395347"/>
                  </a:lnTo>
                  <a:lnTo>
                    <a:pt x="981711" y="440718"/>
                  </a:lnTo>
                  <a:lnTo>
                    <a:pt x="1001924" y="479981"/>
                  </a:lnTo>
                  <a:lnTo>
                    <a:pt x="1029442" y="512183"/>
                  </a:lnTo>
                  <a:lnTo>
                    <a:pt x="1063817" y="536367"/>
                  </a:lnTo>
                  <a:lnTo>
                    <a:pt x="1104598" y="551578"/>
                  </a:lnTo>
                  <a:lnTo>
                    <a:pt x="1151336" y="556860"/>
                  </a:lnTo>
                  <a:lnTo>
                    <a:pt x="1202079" y="550486"/>
                  </a:lnTo>
                  <a:lnTo>
                    <a:pt x="1244494" y="532598"/>
                  </a:lnTo>
                  <a:lnTo>
                    <a:pt x="1277709" y="505047"/>
                  </a:lnTo>
                  <a:lnTo>
                    <a:pt x="1280943" y="500103"/>
                  </a:lnTo>
                  <a:lnTo>
                    <a:pt x="1151336" y="500103"/>
                  </a:lnTo>
                  <a:lnTo>
                    <a:pt x="1109743" y="492881"/>
                  </a:lnTo>
                  <a:lnTo>
                    <a:pt x="1075603" y="472140"/>
                  </a:lnTo>
                  <a:lnTo>
                    <a:pt x="1049944" y="439268"/>
                  </a:lnTo>
                  <a:lnTo>
                    <a:pt x="1033795" y="395653"/>
                  </a:lnTo>
                  <a:lnTo>
                    <a:pt x="1028184" y="342683"/>
                  </a:lnTo>
                  <a:lnTo>
                    <a:pt x="1033898" y="290869"/>
                  </a:lnTo>
                  <a:lnTo>
                    <a:pt x="1050253" y="248154"/>
                  </a:lnTo>
                  <a:lnTo>
                    <a:pt x="1076065" y="215924"/>
                  </a:lnTo>
                  <a:lnTo>
                    <a:pt x="1110154" y="195569"/>
                  </a:lnTo>
                  <a:lnTo>
                    <a:pt x="1151336" y="188475"/>
                  </a:lnTo>
                  <a:lnTo>
                    <a:pt x="1280726" y="188475"/>
                  </a:lnTo>
                  <a:lnTo>
                    <a:pt x="1276098" y="181682"/>
                  </a:lnTo>
                  <a:lnTo>
                    <a:pt x="1241950" y="154747"/>
                  </a:lnTo>
                  <a:lnTo>
                    <a:pt x="1199474" y="137681"/>
                  </a:lnTo>
                  <a:lnTo>
                    <a:pt x="1150265" y="131718"/>
                  </a:lnTo>
                  <a:close/>
                </a:path>
                <a:path w="4101465" h="681355">
                  <a:moveTo>
                    <a:pt x="1313040" y="428354"/>
                  </a:moveTo>
                  <a:lnTo>
                    <a:pt x="1249857" y="428354"/>
                  </a:lnTo>
                  <a:lnTo>
                    <a:pt x="1236421" y="458540"/>
                  </a:lnTo>
                  <a:lnTo>
                    <a:pt x="1214652" y="481095"/>
                  </a:lnTo>
                  <a:lnTo>
                    <a:pt x="1185855" y="495217"/>
                  </a:lnTo>
                  <a:lnTo>
                    <a:pt x="1151336" y="500103"/>
                  </a:lnTo>
                  <a:lnTo>
                    <a:pt x="1280943" y="500103"/>
                  </a:lnTo>
                  <a:lnTo>
                    <a:pt x="1300849" y="469682"/>
                  </a:lnTo>
                  <a:lnTo>
                    <a:pt x="1313040" y="428354"/>
                  </a:lnTo>
                  <a:close/>
                </a:path>
                <a:path w="4101465" h="681355">
                  <a:moveTo>
                    <a:pt x="1280726" y="188475"/>
                  </a:moveTo>
                  <a:lnTo>
                    <a:pt x="1151336" y="188475"/>
                  </a:lnTo>
                  <a:lnTo>
                    <a:pt x="1188867" y="194416"/>
                  </a:lnTo>
                  <a:lnTo>
                    <a:pt x="1217865" y="210295"/>
                  </a:lnTo>
                  <a:lnTo>
                    <a:pt x="1238228" y="233202"/>
                  </a:lnTo>
                  <a:lnTo>
                    <a:pt x="1249857" y="260225"/>
                  </a:lnTo>
                  <a:lnTo>
                    <a:pt x="1313040" y="260225"/>
                  </a:lnTo>
                  <a:lnTo>
                    <a:pt x="1300326" y="217252"/>
                  </a:lnTo>
                  <a:lnTo>
                    <a:pt x="1280726" y="188475"/>
                  </a:lnTo>
                  <a:close/>
                </a:path>
                <a:path w="4101465" h="681355">
                  <a:moveTo>
                    <a:pt x="1734166" y="137073"/>
                  </a:moveTo>
                  <a:lnTo>
                    <a:pt x="1460019" y="137073"/>
                  </a:lnTo>
                  <a:lnTo>
                    <a:pt x="1452522" y="319124"/>
                  </a:lnTo>
                  <a:lnTo>
                    <a:pt x="1446482" y="404008"/>
                  </a:lnTo>
                  <a:lnTo>
                    <a:pt x="1434719" y="456063"/>
                  </a:lnTo>
                  <a:lnTo>
                    <a:pt x="1414724" y="482216"/>
                  </a:lnTo>
                  <a:lnTo>
                    <a:pt x="1383986" y="489394"/>
                  </a:lnTo>
                  <a:lnTo>
                    <a:pt x="1368993" y="489394"/>
                  </a:lnTo>
                  <a:lnTo>
                    <a:pt x="1368993" y="548293"/>
                  </a:lnTo>
                  <a:lnTo>
                    <a:pt x="1390411" y="548293"/>
                  </a:lnTo>
                  <a:lnTo>
                    <a:pt x="1430730" y="542433"/>
                  </a:lnTo>
                  <a:lnTo>
                    <a:pt x="1483913" y="496087"/>
                  </a:lnTo>
                  <a:lnTo>
                    <a:pt x="1499245" y="455959"/>
                  </a:lnTo>
                  <a:lnTo>
                    <a:pt x="1508717" y="404765"/>
                  </a:lnTo>
                  <a:lnTo>
                    <a:pt x="1513563" y="342683"/>
                  </a:lnTo>
                  <a:lnTo>
                    <a:pt x="1519988" y="195972"/>
                  </a:lnTo>
                  <a:lnTo>
                    <a:pt x="1734166" y="195972"/>
                  </a:lnTo>
                  <a:lnTo>
                    <a:pt x="1734166" y="137073"/>
                  </a:lnTo>
                  <a:close/>
                </a:path>
                <a:path w="4101465" h="681355">
                  <a:moveTo>
                    <a:pt x="1734166" y="195972"/>
                  </a:moveTo>
                  <a:lnTo>
                    <a:pt x="1670983" y="195972"/>
                  </a:lnTo>
                  <a:lnTo>
                    <a:pt x="1670983" y="548293"/>
                  </a:lnTo>
                  <a:lnTo>
                    <a:pt x="1734166" y="548293"/>
                  </a:lnTo>
                  <a:lnTo>
                    <a:pt x="1734166" y="195972"/>
                  </a:lnTo>
                  <a:close/>
                </a:path>
                <a:path w="4101465" h="681355">
                  <a:moveTo>
                    <a:pt x="2017147" y="131718"/>
                  </a:moveTo>
                  <a:lnTo>
                    <a:pt x="1971758" y="136779"/>
                  </a:lnTo>
                  <a:lnTo>
                    <a:pt x="1931501" y="151488"/>
                  </a:lnTo>
                  <a:lnTo>
                    <a:pt x="1897052" y="175132"/>
                  </a:lnTo>
                  <a:lnTo>
                    <a:pt x="1869084" y="206999"/>
                  </a:lnTo>
                  <a:lnTo>
                    <a:pt x="1848272" y="246378"/>
                  </a:lnTo>
                  <a:lnTo>
                    <a:pt x="1835290" y="292557"/>
                  </a:lnTo>
                  <a:lnTo>
                    <a:pt x="1830813" y="344825"/>
                  </a:lnTo>
                  <a:lnTo>
                    <a:pt x="1835290" y="396696"/>
                  </a:lnTo>
                  <a:lnTo>
                    <a:pt x="1848272" y="442591"/>
                  </a:lnTo>
                  <a:lnTo>
                    <a:pt x="1869084" y="481780"/>
                  </a:lnTo>
                  <a:lnTo>
                    <a:pt x="1897052" y="513532"/>
                  </a:lnTo>
                  <a:lnTo>
                    <a:pt x="1931501" y="537116"/>
                  </a:lnTo>
                  <a:lnTo>
                    <a:pt x="1971758" y="551802"/>
                  </a:lnTo>
                  <a:lnTo>
                    <a:pt x="2017147" y="556860"/>
                  </a:lnTo>
                  <a:lnTo>
                    <a:pt x="2062537" y="551802"/>
                  </a:lnTo>
                  <a:lnTo>
                    <a:pt x="2102793" y="537116"/>
                  </a:lnTo>
                  <a:lnTo>
                    <a:pt x="2137243" y="513532"/>
                  </a:lnTo>
                  <a:lnTo>
                    <a:pt x="2149071" y="500103"/>
                  </a:lnTo>
                  <a:lnTo>
                    <a:pt x="2017147" y="500103"/>
                  </a:lnTo>
                  <a:lnTo>
                    <a:pt x="1971853" y="491870"/>
                  </a:lnTo>
                  <a:lnTo>
                    <a:pt x="1937250" y="469193"/>
                  </a:lnTo>
                  <a:lnTo>
                    <a:pt x="1912980" y="435105"/>
                  </a:lnTo>
                  <a:lnTo>
                    <a:pt x="1898681" y="392638"/>
                  </a:lnTo>
                  <a:lnTo>
                    <a:pt x="1893995" y="344825"/>
                  </a:lnTo>
                  <a:lnTo>
                    <a:pt x="1898681" y="296901"/>
                  </a:lnTo>
                  <a:lnTo>
                    <a:pt x="1912980" y="254168"/>
                  </a:lnTo>
                  <a:lnTo>
                    <a:pt x="1937250" y="219762"/>
                  </a:lnTo>
                  <a:lnTo>
                    <a:pt x="1971853" y="196820"/>
                  </a:lnTo>
                  <a:lnTo>
                    <a:pt x="2017147" y="188475"/>
                  </a:lnTo>
                  <a:lnTo>
                    <a:pt x="2148954" y="188475"/>
                  </a:lnTo>
                  <a:lnTo>
                    <a:pt x="2137243" y="175132"/>
                  </a:lnTo>
                  <a:lnTo>
                    <a:pt x="2102793" y="151488"/>
                  </a:lnTo>
                  <a:lnTo>
                    <a:pt x="2062537" y="136779"/>
                  </a:lnTo>
                  <a:lnTo>
                    <a:pt x="2017147" y="131718"/>
                  </a:lnTo>
                  <a:close/>
                </a:path>
                <a:path w="4101465" h="681355">
                  <a:moveTo>
                    <a:pt x="2148954" y="188475"/>
                  </a:moveTo>
                  <a:lnTo>
                    <a:pt x="2017147" y="188475"/>
                  </a:lnTo>
                  <a:lnTo>
                    <a:pt x="2062441" y="196820"/>
                  </a:lnTo>
                  <a:lnTo>
                    <a:pt x="2097044" y="219762"/>
                  </a:lnTo>
                  <a:lnTo>
                    <a:pt x="2121314" y="254168"/>
                  </a:lnTo>
                  <a:lnTo>
                    <a:pt x="2135613" y="296901"/>
                  </a:lnTo>
                  <a:lnTo>
                    <a:pt x="2140299" y="344825"/>
                  </a:lnTo>
                  <a:lnTo>
                    <a:pt x="2135613" y="392638"/>
                  </a:lnTo>
                  <a:lnTo>
                    <a:pt x="2121314" y="435105"/>
                  </a:lnTo>
                  <a:lnTo>
                    <a:pt x="2097044" y="469193"/>
                  </a:lnTo>
                  <a:lnTo>
                    <a:pt x="2062441" y="491870"/>
                  </a:lnTo>
                  <a:lnTo>
                    <a:pt x="2017147" y="500103"/>
                  </a:lnTo>
                  <a:lnTo>
                    <a:pt x="2149071" y="500103"/>
                  </a:lnTo>
                  <a:lnTo>
                    <a:pt x="2165211" y="481780"/>
                  </a:lnTo>
                  <a:lnTo>
                    <a:pt x="2186023" y="442591"/>
                  </a:lnTo>
                  <a:lnTo>
                    <a:pt x="2199004" y="396696"/>
                  </a:lnTo>
                  <a:lnTo>
                    <a:pt x="2203481" y="344825"/>
                  </a:lnTo>
                  <a:lnTo>
                    <a:pt x="2199004" y="292557"/>
                  </a:lnTo>
                  <a:lnTo>
                    <a:pt x="2186023" y="246378"/>
                  </a:lnTo>
                  <a:lnTo>
                    <a:pt x="2165211" y="206999"/>
                  </a:lnTo>
                  <a:lnTo>
                    <a:pt x="2148954" y="188475"/>
                  </a:lnTo>
                  <a:close/>
                </a:path>
                <a:path w="4101465" h="681355">
                  <a:moveTo>
                    <a:pt x="2468057" y="137073"/>
                  </a:moveTo>
                  <a:lnTo>
                    <a:pt x="2299928" y="137073"/>
                  </a:lnTo>
                  <a:lnTo>
                    <a:pt x="2299928" y="548293"/>
                  </a:lnTo>
                  <a:lnTo>
                    <a:pt x="2493758" y="548293"/>
                  </a:lnTo>
                  <a:lnTo>
                    <a:pt x="2549913" y="539944"/>
                  </a:lnTo>
                  <a:lnTo>
                    <a:pt x="2592012" y="516836"/>
                  </a:lnTo>
                  <a:lnTo>
                    <a:pt x="2611957" y="490465"/>
                  </a:lnTo>
                  <a:lnTo>
                    <a:pt x="2359898" y="490465"/>
                  </a:lnTo>
                  <a:lnTo>
                    <a:pt x="2359898" y="364101"/>
                  </a:lnTo>
                  <a:lnTo>
                    <a:pt x="2598016" y="364101"/>
                  </a:lnTo>
                  <a:lnTo>
                    <a:pt x="2597467" y="363298"/>
                  </a:lnTo>
                  <a:lnTo>
                    <a:pt x="2567193" y="342290"/>
                  </a:lnTo>
                  <a:lnTo>
                    <a:pt x="2533381" y="331974"/>
                  </a:lnTo>
                  <a:lnTo>
                    <a:pt x="2565303" y="321562"/>
                  </a:lnTo>
                  <a:lnTo>
                    <a:pt x="2582840" y="309486"/>
                  </a:lnTo>
                  <a:lnTo>
                    <a:pt x="2359898" y="309486"/>
                  </a:lnTo>
                  <a:lnTo>
                    <a:pt x="2359898" y="194901"/>
                  </a:lnTo>
                  <a:lnTo>
                    <a:pt x="2596858" y="194901"/>
                  </a:lnTo>
                  <a:lnTo>
                    <a:pt x="2573472" y="167091"/>
                  </a:lnTo>
                  <a:lnTo>
                    <a:pt x="2527918" y="144916"/>
                  </a:lnTo>
                  <a:lnTo>
                    <a:pt x="2468057" y="137073"/>
                  </a:lnTo>
                  <a:close/>
                </a:path>
                <a:path w="4101465" h="681355">
                  <a:moveTo>
                    <a:pt x="2598016" y="364101"/>
                  </a:moveTo>
                  <a:lnTo>
                    <a:pt x="2493758" y="364101"/>
                  </a:lnTo>
                  <a:lnTo>
                    <a:pt x="2522932" y="368824"/>
                  </a:lnTo>
                  <a:lnTo>
                    <a:pt x="2544826" y="382406"/>
                  </a:lnTo>
                  <a:lnTo>
                    <a:pt x="2558589" y="403970"/>
                  </a:lnTo>
                  <a:lnTo>
                    <a:pt x="2563366" y="432637"/>
                  </a:lnTo>
                  <a:lnTo>
                    <a:pt x="2558589" y="456808"/>
                  </a:lnTo>
                  <a:lnTo>
                    <a:pt x="2544826" y="475004"/>
                  </a:lnTo>
                  <a:lnTo>
                    <a:pt x="2522932" y="486475"/>
                  </a:lnTo>
                  <a:lnTo>
                    <a:pt x="2493758" y="490465"/>
                  </a:lnTo>
                  <a:lnTo>
                    <a:pt x="2611957" y="490465"/>
                  </a:lnTo>
                  <a:lnTo>
                    <a:pt x="2618450" y="481881"/>
                  </a:lnTo>
                  <a:lnTo>
                    <a:pt x="2627619" y="437992"/>
                  </a:lnTo>
                  <a:lnTo>
                    <a:pt x="2619257" y="395148"/>
                  </a:lnTo>
                  <a:lnTo>
                    <a:pt x="2598016" y="364101"/>
                  </a:lnTo>
                  <a:close/>
                </a:path>
                <a:path w="4101465" h="681355">
                  <a:moveTo>
                    <a:pt x="2596858" y="194901"/>
                  </a:moveTo>
                  <a:lnTo>
                    <a:pt x="2468057" y="194901"/>
                  </a:lnTo>
                  <a:lnTo>
                    <a:pt x="2502120" y="198745"/>
                  </a:lnTo>
                  <a:lnTo>
                    <a:pt x="2527726" y="209793"/>
                  </a:lnTo>
                  <a:lnTo>
                    <a:pt x="2543843" y="227316"/>
                  </a:lnTo>
                  <a:lnTo>
                    <a:pt x="2549444" y="250587"/>
                  </a:lnTo>
                  <a:lnTo>
                    <a:pt x="2543843" y="275263"/>
                  </a:lnTo>
                  <a:lnTo>
                    <a:pt x="2527726" y="293790"/>
                  </a:lnTo>
                  <a:lnTo>
                    <a:pt x="2502120" y="305440"/>
                  </a:lnTo>
                  <a:lnTo>
                    <a:pt x="2468057" y="309486"/>
                  </a:lnTo>
                  <a:lnTo>
                    <a:pt x="2582840" y="309486"/>
                  </a:lnTo>
                  <a:lnTo>
                    <a:pt x="2590372" y="304298"/>
                  </a:lnTo>
                  <a:lnTo>
                    <a:pt x="2606758" y="279455"/>
                  </a:lnTo>
                  <a:lnTo>
                    <a:pt x="2612627" y="246303"/>
                  </a:lnTo>
                  <a:lnTo>
                    <a:pt x="2602462" y="201565"/>
                  </a:lnTo>
                  <a:lnTo>
                    <a:pt x="2596858" y="194901"/>
                  </a:lnTo>
                  <a:close/>
                </a:path>
                <a:path w="4101465" h="681355">
                  <a:moveTo>
                    <a:pt x="2786445" y="137073"/>
                  </a:moveTo>
                  <a:lnTo>
                    <a:pt x="2723263" y="137073"/>
                  </a:lnTo>
                  <a:lnTo>
                    <a:pt x="2723263" y="548293"/>
                  </a:lnTo>
                  <a:lnTo>
                    <a:pt x="2797154" y="548293"/>
                  </a:lnTo>
                  <a:lnTo>
                    <a:pt x="2854874" y="455126"/>
                  </a:lnTo>
                  <a:lnTo>
                    <a:pt x="2786445" y="455126"/>
                  </a:lnTo>
                  <a:lnTo>
                    <a:pt x="2786445" y="137073"/>
                  </a:lnTo>
                  <a:close/>
                </a:path>
                <a:path w="4101465" h="681355">
                  <a:moveTo>
                    <a:pt x="3057379" y="230240"/>
                  </a:moveTo>
                  <a:lnTo>
                    <a:pt x="2994197" y="230240"/>
                  </a:lnTo>
                  <a:lnTo>
                    <a:pt x="2994197" y="548293"/>
                  </a:lnTo>
                  <a:lnTo>
                    <a:pt x="3057379" y="548293"/>
                  </a:lnTo>
                  <a:lnTo>
                    <a:pt x="3057379" y="230240"/>
                  </a:lnTo>
                  <a:close/>
                </a:path>
                <a:path w="4101465" h="681355">
                  <a:moveTo>
                    <a:pt x="3057379" y="137073"/>
                  </a:moveTo>
                  <a:lnTo>
                    <a:pt x="2984559" y="137073"/>
                  </a:lnTo>
                  <a:lnTo>
                    <a:pt x="2786445" y="455126"/>
                  </a:lnTo>
                  <a:lnTo>
                    <a:pt x="2854874" y="455126"/>
                  </a:lnTo>
                  <a:lnTo>
                    <a:pt x="2994197" y="230240"/>
                  </a:lnTo>
                  <a:lnTo>
                    <a:pt x="3057379" y="230240"/>
                  </a:lnTo>
                  <a:lnTo>
                    <a:pt x="3057379" y="137073"/>
                  </a:lnTo>
                  <a:close/>
                </a:path>
                <a:path w="4101465" h="681355">
                  <a:moveTo>
                    <a:pt x="3236284" y="137073"/>
                  </a:moveTo>
                  <a:lnTo>
                    <a:pt x="3173102" y="137073"/>
                  </a:lnTo>
                  <a:lnTo>
                    <a:pt x="3173102" y="548293"/>
                  </a:lnTo>
                  <a:lnTo>
                    <a:pt x="3491155" y="548293"/>
                  </a:lnTo>
                  <a:lnTo>
                    <a:pt x="3491155" y="681083"/>
                  </a:lnTo>
                  <a:lnTo>
                    <a:pt x="3554337" y="681083"/>
                  </a:lnTo>
                  <a:lnTo>
                    <a:pt x="3554337" y="489394"/>
                  </a:lnTo>
                  <a:lnTo>
                    <a:pt x="3236284" y="489394"/>
                  </a:lnTo>
                  <a:lnTo>
                    <a:pt x="3236284" y="137073"/>
                  </a:lnTo>
                  <a:close/>
                </a:path>
                <a:path w="4101465" h="681355">
                  <a:moveTo>
                    <a:pt x="3496509" y="137073"/>
                  </a:moveTo>
                  <a:lnTo>
                    <a:pt x="3433327" y="137073"/>
                  </a:lnTo>
                  <a:lnTo>
                    <a:pt x="3433327" y="489394"/>
                  </a:lnTo>
                  <a:lnTo>
                    <a:pt x="3496509" y="489394"/>
                  </a:lnTo>
                  <a:lnTo>
                    <a:pt x="3496509" y="137073"/>
                  </a:lnTo>
                  <a:close/>
                </a:path>
                <a:path w="4101465" h="681355">
                  <a:moveTo>
                    <a:pt x="3714836" y="137073"/>
                  </a:moveTo>
                  <a:lnTo>
                    <a:pt x="3651654" y="137073"/>
                  </a:lnTo>
                  <a:lnTo>
                    <a:pt x="3651654" y="548293"/>
                  </a:lnTo>
                  <a:lnTo>
                    <a:pt x="3824067" y="548293"/>
                  </a:lnTo>
                  <a:lnTo>
                    <a:pt x="3876557" y="541577"/>
                  </a:lnTo>
                  <a:lnTo>
                    <a:pt x="3918099" y="522832"/>
                  </a:lnTo>
                  <a:lnTo>
                    <a:pt x="3948281" y="494166"/>
                  </a:lnTo>
                  <a:lnTo>
                    <a:pt x="3950689" y="489394"/>
                  </a:lnTo>
                  <a:lnTo>
                    <a:pt x="3714836" y="489394"/>
                  </a:lnTo>
                  <a:lnTo>
                    <a:pt x="3714836" y="344825"/>
                  </a:lnTo>
                  <a:lnTo>
                    <a:pt x="3952050" y="344825"/>
                  </a:lnTo>
                  <a:lnTo>
                    <a:pt x="3948281" y="337509"/>
                  </a:lnTo>
                  <a:lnTo>
                    <a:pt x="3918099" y="309948"/>
                  </a:lnTo>
                  <a:lnTo>
                    <a:pt x="3876557" y="292206"/>
                  </a:lnTo>
                  <a:lnTo>
                    <a:pt x="3824067" y="285926"/>
                  </a:lnTo>
                  <a:lnTo>
                    <a:pt x="3714836" y="285926"/>
                  </a:lnTo>
                  <a:lnTo>
                    <a:pt x="3714836" y="137073"/>
                  </a:lnTo>
                  <a:close/>
                </a:path>
                <a:path w="4101465" h="681355">
                  <a:moveTo>
                    <a:pt x="3952050" y="344825"/>
                  </a:moveTo>
                  <a:lnTo>
                    <a:pt x="3824067" y="344825"/>
                  </a:lnTo>
                  <a:lnTo>
                    <a:pt x="3858573" y="350271"/>
                  </a:lnTo>
                  <a:lnTo>
                    <a:pt x="3885676" y="365506"/>
                  </a:lnTo>
                  <a:lnTo>
                    <a:pt x="3903391" y="388873"/>
                  </a:lnTo>
                  <a:lnTo>
                    <a:pt x="3909737" y="418716"/>
                  </a:lnTo>
                  <a:lnTo>
                    <a:pt x="3903391" y="447266"/>
                  </a:lnTo>
                  <a:lnTo>
                    <a:pt x="3885676" y="469617"/>
                  </a:lnTo>
                  <a:lnTo>
                    <a:pt x="3858573" y="484186"/>
                  </a:lnTo>
                  <a:lnTo>
                    <a:pt x="3824067" y="489394"/>
                  </a:lnTo>
                  <a:lnTo>
                    <a:pt x="3950689" y="489394"/>
                  </a:lnTo>
                  <a:lnTo>
                    <a:pt x="3966691" y="457688"/>
                  </a:lnTo>
                  <a:lnTo>
                    <a:pt x="3972920" y="415503"/>
                  </a:lnTo>
                  <a:lnTo>
                    <a:pt x="3966691" y="373242"/>
                  </a:lnTo>
                  <a:lnTo>
                    <a:pt x="3952050" y="344825"/>
                  </a:lnTo>
                  <a:close/>
                </a:path>
                <a:path w="4101465" h="681355">
                  <a:moveTo>
                    <a:pt x="4101426" y="137073"/>
                  </a:moveTo>
                  <a:lnTo>
                    <a:pt x="4038244" y="137073"/>
                  </a:lnTo>
                  <a:lnTo>
                    <a:pt x="4038244" y="548293"/>
                  </a:lnTo>
                  <a:lnTo>
                    <a:pt x="4101426" y="548293"/>
                  </a:lnTo>
                  <a:lnTo>
                    <a:pt x="4101426" y="137073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16405" y="6670906"/>
              <a:ext cx="6618789" cy="18086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27764" y="3286787"/>
              <a:ext cx="10690696" cy="14860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018526" y="6665908"/>
              <a:ext cx="6101373" cy="11434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3402733" y="628253"/>
              <a:ext cx="6701366" cy="61464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537108" y="805424"/>
              <a:ext cx="3803650" cy="564515"/>
            </a:xfrm>
            <a:custGeom>
              <a:avLst/>
              <a:gdLst/>
              <a:ahLst/>
              <a:cxnLst/>
              <a:rect l="l" t="t" r="r" b="b"/>
              <a:pathLst>
                <a:path w="3803650" h="564515">
                  <a:moveTo>
                    <a:pt x="242020" y="0"/>
                  </a:moveTo>
                  <a:lnTo>
                    <a:pt x="196772" y="3947"/>
                  </a:lnTo>
                  <a:lnTo>
                    <a:pt x="154900" y="15553"/>
                  </a:lnTo>
                  <a:lnTo>
                    <a:pt x="116924" y="34466"/>
                  </a:lnTo>
                  <a:lnTo>
                    <a:pt x="83364" y="60333"/>
                  </a:lnTo>
                  <a:lnTo>
                    <a:pt x="54740" y="92802"/>
                  </a:lnTo>
                  <a:lnTo>
                    <a:pt x="31571" y="131520"/>
                  </a:lnTo>
                  <a:lnTo>
                    <a:pt x="14378" y="176135"/>
                  </a:lnTo>
                  <a:lnTo>
                    <a:pt x="3681" y="226293"/>
                  </a:lnTo>
                  <a:lnTo>
                    <a:pt x="0" y="281643"/>
                  </a:lnTo>
                  <a:lnTo>
                    <a:pt x="3681" y="336992"/>
                  </a:lnTo>
                  <a:lnTo>
                    <a:pt x="14378" y="387151"/>
                  </a:lnTo>
                  <a:lnTo>
                    <a:pt x="31571" y="431765"/>
                  </a:lnTo>
                  <a:lnTo>
                    <a:pt x="54740" y="470483"/>
                  </a:lnTo>
                  <a:lnTo>
                    <a:pt x="83364" y="502952"/>
                  </a:lnTo>
                  <a:lnTo>
                    <a:pt x="116924" y="528819"/>
                  </a:lnTo>
                  <a:lnTo>
                    <a:pt x="154900" y="547732"/>
                  </a:lnTo>
                  <a:lnTo>
                    <a:pt x="196772" y="559338"/>
                  </a:lnTo>
                  <a:lnTo>
                    <a:pt x="242020" y="563286"/>
                  </a:lnTo>
                  <a:lnTo>
                    <a:pt x="287902" y="559280"/>
                  </a:lnTo>
                  <a:lnTo>
                    <a:pt x="330432" y="547500"/>
                  </a:lnTo>
                  <a:lnTo>
                    <a:pt x="368746" y="528302"/>
                  </a:lnTo>
                  <a:lnTo>
                    <a:pt x="401985" y="502042"/>
                  </a:lnTo>
                  <a:lnTo>
                    <a:pt x="402703" y="501174"/>
                  </a:lnTo>
                  <a:lnTo>
                    <a:pt x="242020" y="501174"/>
                  </a:lnTo>
                  <a:lnTo>
                    <a:pt x="200814" y="496488"/>
                  </a:lnTo>
                  <a:lnTo>
                    <a:pt x="163224" y="482566"/>
                  </a:lnTo>
                  <a:lnTo>
                    <a:pt x="130242" y="459616"/>
                  </a:lnTo>
                  <a:lnTo>
                    <a:pt x="102861" y="427842"/>
                  </a:lnTo>
                  <a:lnTo>
                    <a:pt x="82074" y="387451"/>
                  </a:lnTo>
                  <a:lnTo>
                    <a:pt x="68873" y="338649"/>
                  </a:lnTo>
                  <a:lnTo>
                    <a:pt x="64253" y="281643"/>
                  </a:lnTo>
                  <a:lnTo>
                    <a:pt x="68873" y="224636"/>
                  </a:lnTo>
                  <a:lnTo>
                    <a:pt x="82074" y="175834"/>
                  </a:lnTo>
                  <a:lnTo>
                    <a:pt x="102861" y="135443"/>
                  </a:lnTo>
                  <a:lnTo>
                    <a:pt x="130242" y="103669"/>
                  </a:lnTo>
                  <a:lnTo>
                    <a:pt x="163224" y="80719"/>
                  </a:lnTo>
                  <a:lnTo>
                    <a:pt x="200814" y="66797"/>
                  </a:lnTo>
                  <a:lnTo>
                    <a:pt x="242020" y="62111"/>
                  </a:lnTo>
                  <a:lnTo>
                    <a:pt x="402703" y="62111"/>
                  </a:lnTo>
                  <a:lnTo>
                    <a:pt x="401985" y="61243"/>
                  </a:lnTo>
                  <a:lnTo>
                    <a:pt x="368746" y="34983"/>
                  </a:lnTo>
                  <a:lnTo>
                    <a:pt x="330432" y="15785"/>
                  </a:lnTo>
                  <a:lnTo>
                    <a:pt x="287902" y="4005"/>
                  </a:lnTo>
                  <a:lnTo>
                    <a:pt x="242020" y="0"/>
                  </a:lnTo>
                  <a:close/>
                </a:path>
                <a:path w="3803650" h="564515">
                  <a:moveTo>
                    <a:pt x="462622" y="384448"/>
                  </a:moveTo>
                  <a:lnTo>
                    <a:pt x="396227" y="384448"/>
                  </a:lnTo>
                  <a:lnTo>
                    <a:pt x="375596" y="434763"/>
                  </a:lnTo>
                  <a:lnTo>
                    <a:pt x="340407" y="471323"/>
                  </a:lnTo>
                  <a:lnTo>
                    <a:pt x="294577" y="493628"/>
                  </a:lnTo>
                  <a:lnTo>
                    <a:pt x="242020" y="501174"/>
                  </a:lnTo>
                  <a:lnTo>
                    <a:pt x="402703" y="501174"/>
                  </a:lnTo>
                  <a:lnTo>
                    <a:pt x="429284" y="469076"/>
                  </a:lnTo>
                  <a:lnTo>
                    <a:pt x="449784" y="429759"/>
                  </a:lnTo>
                  <a:lnTo>
                    <a:pt x="462622" y="384448"/>
                  </a:lnTo>
                  <a:close/>
                </a:path>
                <a:path w="3803650" h="564515">
                  <a:moveTo>
                    <a:pt x="402703" y="62111"/>
                  </a:moveTo>
                  <a:lnTo>
                    <a:pt x="242020" y="62111"/>
                  </a:lnTo>
                  <a:lnTo>
                    <a:pt x="294577" y="69657"/>
                  </a:lnTo>
                  <a:lnTo>
                    <a:pt x="340407" y="91962"/>
                  </a:lnTo>
                  <a:lnTo>
                    <a:pt x="375596" y="128523"/>
                  </a:lnTo>
                  <a:lnTo>
                    <a:pt x="396227" y="178837"/>
                  </a:lnTo>
                  <a:lnTo>
                    <a:pt x="462622" y="178837"/>
                  </a:lnTo>
                  <a:lnTo>
                    <a:pt x="449784" y="133526"/>
                  </a:lnTo>
                  <a:lnTo>
                    <a:pt x="429284" y="94209"/>
                  </a:lnTo>
                  <a:lnTo>
                    <a:pt x="402703" y="62111"/>
                  </a:lnTo>
                  <a:close/>
                </a:path>
                <a:path w="3803650" h="564515">
                  <a:moveTo>
                    <a:pt x="624527" y="144569"/>
                  </a:moveTo>
                  <a:lnTo>
                    <a:pt x="561345" y="144569"/>
                  </a:lnTo>
                  <a:lnTo>
                    <a:pt x="561345" y="555789"/>
                  </a:lnTo>
                  <a:lnTo>
                    <a:pt x="635236" y="555789"/>
                  </a:lnTo>
                  <a:lnTo>
                    <a:pt x="692955" y="462622"/>
                  </a:lnTo>
                  <a:lnTo>
                    <a:pt x="624527" y="462622"/>
                  </a:lnTo>
                  <a:lnTo>
                    <a:pt x="624527" y="144569"/>
                  </a:lnTo>
                  <a:close/>
                </a:path>
                <a:path w="3803650" h="564515">
                  <a:moveTo>
                    <a:pt x="895461" y="237736"/>
                  </a:moveTo>
                  <a:lnTo>
                    <a:pt x="832279" y="237736"/>
                  </a:lnTo>
                  <a:lnTo>
                    <a:pt x="832279" y="555789"/>
                  </a:lnTo>
                  <a:lnTo>
                    <a:pt x="895461" y="555789"/>
                  </a:lnTo>
                  <a:lnTo>
                    <a:pt x="895461" y="237736"/>
                  </a:lnTo>
                  <a:close/>
                </a:path>
                <a:path w="3803650" h="564515">
                  <a:moveTo>
                    <a:pt x="895461" y="144569"/>
                  </a:moveTo>
                  <a:lnTo>
                    <a:pt x="822641" y="144569"/>
                  </a:lnTo>
                  <a:lnTo>
                    <a:pt x="624527" y="462622"/>
                  </a:lnTo>
                  <a:lnTo>
                    <a:pt x="692955" y="462622"/>
                  </a:lnTo>
                  <a:lnTo>
                    <a:pt x="832279" y="237736"/>
                  </a:lnTo>
                  <a:lnTo>
                    <a:pt x="895461" y="237736"/>
                  </a:lnTo>
                  <a:lnTo>
                    <a:pt x="895461" y="144569"/>
                  </a:lnTo>
                  <a:close/>
                </a:path>
                <a:path w="3803650" h="564515">
                  <a:moveTo>
                    <a:pt x="1074366" y="144569"/>
                  </a:moveTo>
                  <a:lnTo>
                    <a:pt x="1011184" y="144569"/>
                  </a:lnTo>
                  <a:lnTo>
                    <a:pt x="1011184" y="555789"/>
                  </a:lnTo>
                  <a:lnTo>
                    <a:pt x="1074366" y="555789"/>
                  </a:lnTo>
                  <a:lnTo>
                    <a:pt x="1074366" y="380164"/>
                  </a:lnTo>
                  <a:lnTo>
                    <a:pt x="1334591" y="380164"/>
                  </a:lnTo>
                  <a:lnTo>
                    <a:pt x="1334591" y="321265"/>
                  </a:lnTo>
                  <a:lnTo>
                    <a:pt x="1074366" y="321265"/>
                  </a:lnTo>
                  <a:lnTo>
                    <a:pt x="1074366" y="144569"/>
                  </a:lnTo>
                  <a:close/>
                </a:path>
                <a:path w="3803650" h="564515">
                  <a:moveTo>
                    <a:pt x="1334591" y="380164"/>
                  </a:moveTo>
                  <a:lnTo>
                    <a:pt x="1271409" y="380164"/>
                  </a:lnTo>
                  <a:lnTo>
                    <a:pt x="1271409" y="555789"/>
                  </a:lnTo>
                  <a:lnTo>
                    <a:pt x="1334591" y="555789"/>
                  </a:lnTo>
                  <a:lnTo>
                    <a:pt x="1334591" y="380164"/>
                  </a:lnTo>
                  <a:close/>
                </a:path>
                <a:path w="3803650" h="564515">
                  <a:moveTo>
                    <a:pt x="1334591" y="144569"/>
                  </a:moveTo>
                  <a:lnTo>
                    <a:pt x="1271409" y="144569"/>
                  </a:lnTo>
                  <a:lnTo>
                    <a:pt x="1271409" y="321265"/>
                  </a:lnTo>
                  <a:lnTo>
                    <a:pt x="1334591" y="321265"/>
                  </a:lnTo>
                  <a:lnTo>
                    <a:pt x="1334591" y="144569"/>
                  </a:lnTo>
                  <a:close/>
                </a:path>
                <a:path w="3803650" h="564515">
                  <a:moveTo>
                    <a:pt x="1617037" y="139215"/>
                  </a:moveTo>
                  <a:lnTo>
                    <a:pt x="1571648" y="144276"/>
                  </a:lnTo>
                  <a:lnTo>
                    <a:pt x="1531392" y="158984"/>
                  </a:lnTo>
                  <a:lnTo>
                    <a:pt x="1496942" y="182628"/>
                  </a:lnTo>
                  <a:lnTo>
                    <a:pt x="1468974" y="214495"/>
                  </a:lnTo>
                  <a:lnTo>
                    <a:pt x="1448162" y="253874"/>
                  </a:lnTo>
                  <a:lnTo>
                    <a:pt x="1435180" y="300054"/>
                  </a:lnTo>
                  <a:lnTo>
                    <a:pt x="1430703" y="352321"/>
                  </a:lnTo>
                  <a:lnTo>
                    <a:pt x="1435180" y="404192"/>
                  </a:lnTo>
                  <a:lnTo>
                    <a:pt x="1448162" y="450087"/>
                  </a:lnTo>
                  <a:lnTo>
                    <a:pt x="1468974" y="489276"/>
                  </a:lnTo>
                  <a:lnTo>
                    <a:pt x="1496942" y="521028"/>
                  </a:lnTo>
                  <a:lnTo>
                    <a:pt x="1531392" y="544612"/>
                  </a:lnTo>
                  <a:lnTo>
                    <a:pt x="1571648" y="559299"/>
                  </a:lnTo>
                  <a:lnTo>
                    <a:pt x="1617037" y="564356"/>
                  </a:lnTo>
                  <a:lnTo>
                    <a:pt x="1662427" y="559299"/>
                  </a:lnTo>
                  <a:lnTo>
                    <a:pt x="1702683" y="544612"/>
                  </a:lnTo>
                  <a:lnTo>
                    <a:pt x="1737133" y="521028"/>
                  </a:lnTo>
                  <a:lnTo>
                    <a:pt x="1748961" y="507599"/>
                  </a:lnTo>
                  <a:lnTo>
                    <a:pt x="1617037" y="507599"/>
                  </a:lnTo>
                  <a:lnTo>
                    <a:pt x="1571743" y="499367"/>
                  </a:lnTo>
                  <a:lnTo>
                    <a:pt x="1537141" y="476689"/>
                  </a:lnTo>
                  <a:lnTo>
                    <a:pt x="1512870" y="442601"/>
                  </a:lnTo>
                  <a:lnTo>
                    <a:pt x="1498572" y="400134"/>
                  </a:lnTo>
                  <a:lnTo>
                    <a:pt x="1493886" y="352321"/>
                  </a:lnTo>
                  <a:lnTo>
                    <a:pt x="1498572" y="304397"/>
                  </a:lnTo>
                  <a:lnTo>
                    <a:pt x="1512870" y="261664"/>
                  </a:lnTo>
                  <a:lnTo>
                    <a:pt x="1537141" y="227259"/>
                  </a:lnTo>
                  <a:lnTo>
                    <a:pt x="1571743" y="204316"/>
                  </a:lnTo>
                  <a:lnTo>
                    <a:pt x="1617037" y="195972"/>
                  </a:lnTo>
                  <a:lnTo>
                    <a:pt x="1748844" y="195972"/>
                  </a:lnTo>
                  <a:lnTo>
                    <a:pt x="1737133" y="182628"/>
                  </a:lnTo>
                  <a:lnTo>
                    <a:pt x="1702683" y="158984"/>
                  </a:lnTo>
                  <a:lnTo>
                    <a:pt x="1662427" y="144276"/>
                  </a:lnTo>
                  <a:lnTo>
                    <a:pt x="1617037" y="139215"/>
                  </a:lnTo>
                  <a:close/>
                </a:path>
                <a:path w="3803650" h="564515">
                  <a:moveTo>
                    <a:pt x="1748844" y="195972"/>
                  </a:moveTo>
                  <a:lnTo>
                    <a:pt x="1617037" y="195972"/>
                  </a:lnTo>
                  <a:lnTo>
                    <a:pt x="1662332" y="204316"/>
                  </a:lnTo>
                  <a:lnTo>
                    <a:pt x="1696934" y="227259"/>
                  </a:lnTo>
                  <a:lnTo>
                    <a:pt x="1721205" y="261664"/>
                  </a:lnTo>
                  <a:lnTo>
                    <a:pt x="1735503" y="304397"/>
                  </a:lnTo>
                  <a:lnTo>
                    <a:pt x="1740189" y="352321"/>
                  </a:lnTo>
                  <a:lnTo>
                    <a:pt x="1735503" y="400134"/>
                  </a:lnTo>
                  <a:lnTo>
                    <a:pt x="1721205" y="442601"/>
                  </a:lnTo>
                  <a:lnTo>
                    <a:pt x="1696934" y="476689"/>
                  </a:lnTo>
                  <a:lnTo>
                    <a:pt x="1662332" y="499367"/>
                  </a:lnTo>
                  <a:lnTo>
                    <a:pt x="1617037" y="507599"/>
                  </a:lnTo>
                  <a:lnTo>
                    <a:pt x="1748961" y="507599"/>
                  </a:lnTo>
                  <a:lnTo>
                    <a:pt x="1765101" y="489276"/>
                  </a:lnTo>
                  <a:lnTo>
                    <a:pt x="1785913" y="450087"/>
                  </a:lnTo>
                  <a:lnTo>
                    <a:pt x="1798895" y="404192"/>
                  </a:lnTo>
                  <a:lnTo>
                    <a:pt x="1803372" y="352321"/>
                  </a:lnTo>
                  <a:lnTo>
                    <a:pt x="1798895" y="300054"/>
                  </a:lnTo>
                  <a:lnTo>
                    <a:pt x="1785913" y="253874"/>
                  </a:lnTo>
                  <a:lnTo>
                    <a:pt x="1765101" y="214495"/>
                  </a:lnTo>
                  <a:lnTo>
                    <a:pt x="1748844" y="195972"/>
                  </a:lnTo>
                  <a:close/>
                </a:path>
                <a:path w="3803650" h="564515">
                  <a:moveTo>
                    <a:pt x="1963001" y="144569"/>
                  </a:moveTo>
                  <a:lnTo>
                    <a:pt x="1899818" y="144569"/>
                  </a:lnTo>
                  <a:lnTo>
                    <a:pt x="1899818" y="555789"/>
                  </a:lnTo>
                  <a:lnTo>
                    <a:pt x="1963001" y="555789"/>
                  </a:lnTo>
                  <a:lnTo>
                    <a:pt x="1963001" y="380164"/>
                  </a:lnTo>
                  <a:lnTo>
                    <a:pt x="2223226" y="380164"/>
                  </a:lnTo>
                  <a:lnTo>
                    <a:pt x="2223226" y="321265"/>
                  </a:lnTo>
                  <a:lnTo>
                    <a:pt x="1963001" y="321265"/>
                  </a:lnTo>
                  <a:lnTo>
                    <a:pt x="1963001" y="144569"/>
                  </a:lnTo>
                  <a:close/>
                </a:path>
                <a:path w="3803650" h="564515">
                  <a:moveTo>
                    <a:pt x="2223226" y="380164"/>
                  </a:moveTo>
                  <a:lnTo>
                    <a:pt x="2160043" y="380164"/>
                  </a:lnTo>
                  <a:lnTo>
                    <a:pt x="2160043" y="555789"/>
                  </a:lnTo>
                  <a:lnTo>
                    <a:pt x="2223226" y="555789"/>
                  </a:lnTo>
                  <a:lnTo>
                    <a:pt x="2223226" y="380164"/>
                  </a:lnTo>
                  <a:close/>
                </a:path>
                <a:path w="3803650" h="564515">
                  <a:moveTo>
                    <a:pt x="2223226" y="144569"/>
                  </a:moveTo>
                  <a:lnTo>
                    <a:pt x="2160043" y="144569"/>
                  </a:lnTo>
                  <a:lnTo>
                    <a:pt x="2160043" y="321265"/>
                  </a:lnTo>
                  <a:lnTo>
                    <a:pt x="2223226" y="321265"/>
                  </a:lnTo>
                  <a:lnTo>
                    <a:pt x="2223226" y="144569"/>
                  </a:lnTo>
                  <a:close/>
                </a:path>
                <a:path w="3803650" h="564515">
                  <a:moveTo>
                    <a:pt x="2401796" y="144569"/>
                  </a:moveTo>
                  <a:lnTo>
                    <a:pt x="2338614" y="144569"/>
                  </a:lnTo>
                  <a:lnTo>
                    <a:pt x="2338614" y="555789"/>
                  </a:lnTo>
                  <a:lnTo>
                    <a:pt x="2412505" y="555789"/>
                  </a:lnTo>
                  <a:lnTo>
                    <a:pt x="2470225" y="462622"/>
                  </a:lnTo>
                  <a:lnTo>
                    <a:pt x="2401796" y="462622"/>
                  </a:lnTo>
                  <a:lnTo>
                    <a:pt x="2401796" y="144569"/>
                  </a:lnTo>
                  <a:close/>
                </a:path>
                <a:path w="3803650" h="564515">
                  <a:moveTo>
                    <a:pt x="2672730" y="237736"/>
                  </a:moveTo>
                  <a:lnTo>
                    <a:pt x="2609548" y="237736"/>
                  </a:lnTo>
                  <a:lnTo>
                    <a:pt x="2609548" y="555789"/>
                  </a:lnTo>
                  <a:lnTo>
                    <a:pt x="2672730" y="555789"/>
                  </a:lnTo>
                  <a:lnTo>
                    <a:pt x="2672730" y="237736"/>
                  </a:lnTo>
                  <a:close/>
                </a:path>
                <a:path w="3803650" h="564515">
                  <a:moveTo>
                    <a:pt x="2672730" y="144569"/>
                  </a:moveTo>
                  <a:lnTo>
                    <a:pt x="2599910" y="144569"/>
                  </a:lnTo>
                  <a:lnTo>
                    <a:pt x="2401796" y="462622"/>
                  </a:lnTo>
                  <a:lnTo>
                    <a:pt x="2470225" y="462622"/>
                  </a:lnTo>
                  <a:lnTo>
                    <a:pt x="2609548" y="237736"/>
                  </a:lnTo>
                  <a:lnTo>
                    <a:pt x="2672730" y="237736"/>
                  </a:lnTo>
                  <a:lnTo>
                    <a:pt x="2672730" y="144569"/>
                  </a:lnTo>
                  <a:close/>
                </a:path>
                <a:path w="3803650" h="564515">
                  <a:moveTo>
                    <a:pt x="2871982" y="144569"/>
                  </a:moveTo>
                  <a:lnTo>
                    <a:pt x="2788453" y="144569"/>
                  </a:lnTo>
                  <a:lnTo>
                    <a:pt x="2788453" y="555789"/>
                  </a:lnTo>
                  <a:lnTo>
                    <a:pt x="2851635" y="555789"/>
                  </a:lnTo>
                  <a:lnTo>
                    <a:pt x="2851635" y="235327"/>
                  </a:lnTo>
                  <a:lnTo>
                    <a:pt x="2911390" y="235327"/>
                  </a:lnTo>
                  <a:lnTo>
                    <a:pt x="2871982" y="144569"/>
                  </a:lnTo>
                  <a:close/>
                </a:path>
                <a:path w="3803650" h="564515">
                  <a:moveTo>
                    <a:pt x="2911390" y="235327"/>
                  </a:moveTo>
                  <a:lnTo>
                    <a:pt x="2851635" y="235327"/>
                  </a:lnTo>
                  <a:lnTo>
                    <a:pt x="2987637" y="555789"/>
                  </a:lnTo>
                  <a:lnTo>
                    <a:pt x="3039040" y="555789"/>
                  </a:lnTo>
                  <a:lnTo>
                    <a:pt x="3076079" y="470119"/>
                  </a:lnTo>
                  <a:lnTo>
                    <a:pt x="3013339" y="470119"/>
                  </a:lnTo>
                  <a:lnTo>
                    <a:pt x="2911390" y="235327"/>
                  </a:lnTo>
                  <a:close/>
                </a:path>
                <a:path w="3803650" h="564515">
                  <a:moveTo>
                    <a:pt x="3238225" y="241217"/>
                  </a:moveTo>
                  <a:lnTo>
                    <a:pt x="3175043" y="241217"/>
                  </a:lnTo>
                  <a:lnTo>
                    <a:pt x="3175043" y="555789"/>
                  </a:lnTo>
                  <a:lnTo>
                    <a:pt x="3238225" y="555789"/>
                  </a:lnTo>
                  <a:lnTo>
                    <a:pt x="3238225" y="241217"/>
                  </a:lnTo>
                  <a:close/>
                </a:path>
                <a:path w="3803650" h="564515">
                  <a:moveTo>
                    <a:pt x="3238225" y="144569"/>
                  </a:moveTo>
                  <a:lnTo>
                    <a:pt x="3156838" y="144569"/>
                  </a:lnTo>
                  <a:lnTo>
                    <a:pt x="3013339" y="470119"/>
                  </a:lnTo>
                  <a:lnTo>
                    <a:pt x="3076079" y="470119"/>
                  </a:lnTo>
                  <a:lnTo>
                    <a:pt x="3175043" y="241217"/>
                  </a:lnTo>
                  <a:lnTo>
                    <a:pt x="3238225" y="241217"/>
                  </a:lnTo>
                  <a:lnTo>
                    <a:pt x="3238225" y="144569"/>
                  </a:lnTo>
                  <a:close/>
                </a:path>
                <a:path w="3803650" h="564515">
                  <a:moveTo>
                    <a:pt x="3417063" y="144569"/>
                  </a:moveTo>
                  <a:lnTo>
                    <a:pt x="3353881" y="144569"/>
                  </a:lnTo>
                  <a:lnTo>
                    <a:pt x="3353881" y="555789"/>
                  </a:lnTo>
                  <a:lnTo>
                    <a:pt x="3526293" y="555789"/>
                  </a:lnTo>
                  <a:lnTo>
                    <a:pt x="3578784" y="549073"/>
                  </a:lnTo>
                  <a:lnTo>
                    <a:pt x="3620326" y="530328"/>
                  </a:lnTo>
                  <a:lnTo>
                    <a:pt x="3650508" y="501662"/>
                  </a:lnTo>
                  <a:lnTo>
                    <a:pt x="3652916" y="496891"/>
                  </a:lnTo>
                  <a:lnTo>
                    <a:pt x="3417063" y="496891"/>
                  </a:lnTo>
                  <a:lnTo>
                    <a:pt x="3417063" y="352321"/>
                  </a:lnTo>
                  <a:lnTo>
                    <a:pt x="3654277" y="352321"/>
                  </a:lnTo>
                  <a:lnTo>
                    <a:pt x="3650508" y="345005"/>
                  </a:lnTo>
                  <a:lnTo>
                    <a:pt x="3620326" y="317444"/>
                  </a:lnTo>
                  <a:lnTo>
                    <a:pt x="3578784" y="299702"/>
                  </a:lnTo>
                  <a:lnTo>
                    <a:pt x="3526293" y="293422"/>
                  </a:lnTo>
                  <a:lnTo>
                    <a:pt x="3417063" y="293422"/>
                  </a:lnTo>
                  <a:lnTo>
                    <a:pt x="3417063" y="144569"/>
                  </a:lnTo>
                  <a:close/>
                </a:path>
                <a:path w="3803650" h="564515">
                  <a:moveTo>
                    <a:pt x="3654277" y="352321"/>
                  </a:moveTo>
                  <a:lnTo>
                    <a:pt x="3526293" y="352321"/>
                  </a:lnTo>
                  <a:lnTo>
                    <a:pt x="3560800" y="357767"/>
                  </a:lnTo>
                  <a:lnTo>
                    <a:pt x="3587903" y="373003"/>
                  </a:lnTo>
                  <a:lnTo>
                    <a:pt x="3605618" y="396370"/>
                  </a:lnTo>
                  <a:lnTo>
                    <a:pt x="3611964" y="426212"/>
                  </a:lnTo>
                  <a:lnTo>
                    <a:pt x="3605618" y="454762"/>
                  </a:lnTo>
                  <a:lnTo>
                    <a:pt x="3587903" y="477113"/>
                  </a:lnTo>
                  <a:lnTo>
                    <a:pt x="3560800" y="491683"/>
                  </a:lnTo>
                  <a:lnTo>
                    <a:pt x="3526293" y="496891"/>
                  </a:lnTo>
                  <a:lnTo>
                    <a:pt x="3652916" y="496891"/>
                  </a:lnTo>
                  <a:lnTo>
                    <a:pt x="3668918" y="465184"/>
                  </a:lnTo>
                  <a:lnTo>
                    <a:pt x="3675147" y="422999"/>
                  </a:lnTo>
                  <a:lnTo>
                    <a:pt x="3668918" y="380738"/>
                  </a:lnTo>
                  <a:lnTo>
                    <a:pt x="3654277" y="352321"/>
                  </a:lnTo>
                  <a:close/>
                </a:path>
                <a:path w="3803650" h="564515">
                  <a:moveTo>
                    <a:pt x="3803653" y="144569"/>
                  </a:moveTo>
                  <a:lnTo>
                    <a:pt x="3740470" y="144569"/>
                  </a:lnTo>
                  <a:lnTo>
                    <a:pt x="3740470" y="555789"/>
                  </a:lnTo>
                  <a:lnTo>
                    <a:pt x="3803653" y="555789"/>
                  </a:lnTo>
                  <a:lnTo>
                    <a:pt x="3803653" y="144569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13549" y="2016835"/>
              <a:ext cx="11052525" cy="11434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92131" y="4010348"/>
              <a:ext cx="1225550" cy="880110"/>
            </a:xfrm>
            <a:custGeom>
              <a:avLst/>
              <a:gdLst/>
              <a:ahLst/>
              <a:cxnLst/>
              <a:rect l="l" t="t" r="r" b="b"/>
              <a:pathLst>
                <a:path w="1225550" h="880110">
                  <a:moveTo>
                    <a:pt x="910967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910967" y="879554"/>
                  </a:lnTo>
                  <a:lnTo>
                    <a:pt x="979050" y="879341"/>
                  </a:lnTo>
                  <a:lnTo>
                    <a:pt x="1036071" y="877850"/>
                  </a:lnTo>
                  <a:lnTo>
                    <a:pt x="1083308" y="873804"/>
                  </a:lnTo>
                  <a:lnTo>
                    <a:pt x="1122038" y="865923"/>
                  </a:lnTo>
                  <a:lnTo>
                    <a:pt x="1179090" y="833551"/>
                  </a:lnTo>
                  <a:lnTo>
                    <a:pt x="1211463" y="776499"/>
                  </a:lnTo>
                  <a:lnTo>
                    <a:pt x="1219343" y="737768"/>
                  </a:lnTo>
                  <a:lnTo>
                    <a:pt x="1223389" y="690532"/>
                  </a:lnTo>
                  <a:lnTo>
                    <a:pt x="1224880" y="633511"/>
                  </a:lnTo>
                  <a:lnTo>
                    <a:pt x="1225093" y="565427"/>
                  </a:lnTo>
                  <a:lnTo>
                    <a:pt x="1225093" y="314126"/>
                  </a:lnTo>
                  <a:lnTo>
                    <a:pt x="1224880" y="246043"/>
                  </a:lnTo>
                  <a:lnTo>
                    <a:pt x="1223389" y="189022"/>
                  </a:lnTo>
                  <a:lnTo>
                    <a:pt x="1219343" y="141785"/>
                  </a:lnTo>
                  <a:lnTo>
                    <a:pt x="1211463" y="103055"/>
                  </a:lnTo>
                  <a:lnTo>
                    <a:pt x="1179090" y="46002"/>
                  </a:lnTo>
                  <a:lnTo>
                    <a:pt x="1122038" y="13630"/>
                  </a:lnTo>
                  <a:lnTo>
                    <a:pt x="1083308" y="5750"/>
                  </a:lnTo>
                  <a:lnTo>
                    <a:pt x="1036071" y="1703"/>
                  </a:lnTo>
                  <a:lnTo>
                    <a:pt x="979050" y="212"/>
                  </a:lnTo>
                  <a:lnTo>
                    <a:pt x="910967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03929" y="4251179"/>
              <a:ext cx="829310" cy="383540"/>
            </a:xfrm>
            <a:custGeom>
              <a:avLst/>
              <a:gdLst/>
              <a:ahLst/>
              <a:cxnLst/>
              <a:rect l="l" t="t" r="r" b="b"/>
              <a:pathLst>
                <a:path w="829310" h="383539">
                  <a:moveTo>
                    <a:pt x="219174" y="11422"/>
                  </a:moveTo>
                  <a:lnTo>
                    <a:pt x="0" y="11422"/>
                  </a:lnTo>
                  <a:lnTo>
                    <a:pt x="0" y="376951"/>
                  </a:lnTo>
                  <a:lnTo>
                    <a:pt x="44263" y="376951"/>
                  </a:lnTo>
                  <a:lnTo>
                    <a:pt x="44263" y="213463"/>
                  </a:lnTo>
                  <a:lnTo>
                    <a:pt x="202754" y="213463"/>
                  </a:lnTo>
                  <a:lnTo>
                    <a:pt x="202754" y="174197"/>
                  </a:lnTo>
                  <a:lnTo>
                    <a:pt x="44263" y="174197"/>
                  </a:lnTo>
                  <a:lnTo>
                    <a:pt x="44263" y="50688"/>
                  </a:lnTo>
                  <a:lnTo>
                    <a:pt x="219174" y="50688"/>
                  </a:lnTo>
                  <a:lnTo>
                    <a:pt x="219174" y="11422"/>
                  </a:lnTo>
                  <a:close/>
                </a:path>
                <a:path w="829310" h="383539">
                  <a:moveTo>
                    <a:pt x="477349" y="136359"/>
                  </a:moveTo>
                  <a:lnTo>
                    <a:pt x="395647" y="136359"/>
                  </a:lnTo>
                  <a:lnTo>
                    <a:pt x="421022" y="140115"/>
                  </a:lnTo>
                  <a:lnTo>
                    <a:pt x="439085" y="151017"/>
                  </a:lnTo>
                  <a:lnTo>
                    <a:pt x="449886" y="168511"/>
                  </a:lnTo>
                  <a:lnTo>
                    <a:pt x="453475" y="192045"/>
                  </a:lnTo>
                  <a:lnTo>
                    <a:pt x="453475" y="193473"/>
                  </a:lnTo>
                  <a:lnTo>
                    <a:pt x="449459" y="205057"/>
                  </a:lnTo>
                  <a:lnTo>
                    <a:pt x="436876" y="211187"/>
                  </a:lnTo>
                  <a:lnTo>
                    <a:pt x="414923" y="214707"/>
                  </a:lnTo>
                  <a:lnTo>
                    <a:pt x="382797" y="218460"/>
                  </a:lnTo>
                  <a:lnTo>
                    <a:pt x="344716" y="225017"/>
                  </a:lnTo>
                  <a:lnTo>
                    <a:pt x="310534" y="237714"/>
                  </a:lnTo>
                  <a:lnTo>
                    <a:pt x="285890" y="260953"/>
                  </a:lnTo>
                  <a:lnTo>
                    <a:pt x="276422" y="299134"/>
                  </a:lnTo>
                  <a:lnTo>
                    <a:pt x="283706" y="334886"/>
                  </a:lnTo>
                  <a:lnTo>
                    <a:pt x="303640" y="361334"/>
                  </a:lnTo>
                  <a:lnTo>
                    <a:pt x="333346" y="377743"/>
                  </a:lnTo>
                  <a:lnTo>
                    <a:pt x="369946" y="383377"/>
                  </a:lnTo>
                  <a:lnTo>
                    <a:pt x="401638" y="379082"/>
                  </a:lnTo>
                  <a:lnTo>
                    <a:pt x="425364" y="368295"/>
                  </a:lnTo>
                  <a:lnTo>
                    <a:pt x="441729" y="354162"/>
                  </a:lnTo>
                  <a:lnTo>
                    <a:pt x="447506" y="345539"/>
                  </a:lnTo>
                  <a:lnTo>
                    <a:pt x="376371" y="345539"/>
                  </a:lnTo>
                  <a:lnTo>
                    <a:pt x="353180" y="342739"/>
                  </a:lnTo>
                  <a:lnTo>
                    <a:pt x="334874" y="334384"/>
                  </a:lnTo>
                  <a:lnTo>
                    <a:pt x="322860" y="320540"/>
                  </a:lnTo>
                  <a:lnTo>
                    <a:pt x="318543" y="301275"/>
                  </a:lnTo>
                  <a:lnTo>
                    <a:pt x="323630" y="281074"/>
                  </a:lnTo>
                  <a:lnTo>
                    <a:pt x="337284" y="267632"/>
                  </a:lnTo>
                  <a:lnTo>
                    <a:pt x="357095" y="259410"/>
                  </a:lnTo>
                  <a:lnTo>
                    <a:pt x="380655" y="254870"/>
                  </a:lnTo>
                  <a:lnTo>
                    <a:pt x="398559" y="252717"/>
                  </a:lnTo>
                  <a:lnTo>
                    <a:pt x="421081" y="249427"/>
                  </a:lnTo>
                  <a:lnTo>
                    <a:pt x="441595" y="244931"/>
                  </a:lnTo>
                  <a:lnTo>
                    <a:pt x="453475" y="239164"/>
                  </a:lnTo>
                  <a:lnTo>
                    <a:pt x="495597" y="239164"/>
                  </a:lnTo>
                  <a:lnTo>
                    <a:pt x="495597" y="196329"/>
                  </a:lnTo>
                  <a:lnTo>
                    <a:pt x="484676" y="144413"/>
                  </a:lnTo>
                  <a:lnTo>
                    <a:pt x="477349" y="136359"/>
                  </a:lnTo>
                  <a:close/>
                </a:path>
                <a:path w="829310" h="383539">
                  <a:moveTo>
                    <a:pt x="495597" y="339827"/>
                  </a:moveTo>
                  <a:lnTo>
                    <a:pt x="453475" y="339827"/>
                  </a:lnTo>
                  <a:lnTo>
                    <a:pt x="453475" y="376951"/>
                  </a:lnTo>
                  <a:lnTo>
                    <a:pt x="495597" y="376951"/>
                  </a:lnTo>
                  <a:lnTo>
                    <a:pt x="495597" y="339827"/>
                  </a:lnTo>
                  <a:close/>
                </a:path>
                <a:path w="829310" h="383539">
                  <a:moveTo>
                    <a:pt x="495597" y="239164"/>
                  </a:moveTo>
                  <a:lnTo>
                    <a:pt x="453475" y="239164"/>
                  </a:lnTo>
                  <a:lnTo>
                    <a:pt x="453475" y="277716"/>
                  </a:lnTo>
                  <a:lnTo>
                    <a:pt x="448455" y="302770"/>
                  </a:lnTo>
                  <a:lnTo>
                    <a:pt x="433664" y="324478"/>
                  </a:lnTo>
                  <a:lnTo>
                    <a:pt x="409502" y="339760"/>
                  </a:lnTo>
                  <a:lnTo>
                    <a:pt x="376371" y="345539"/>
                  </a:lnTo>
                  <a:lnTo>
                    <a:pt x="447506" y="345539"/>
                  </a:lnTo>
                  <a:lnTo>
                    <a:pt x="451333" y="339827"/>
                  </a:lnTo>
                  <a:lnTo>
                    <a:pt x="495597" y="339827"/>
                  </a:lnTo>
                  <a:lnTo>
                    <a:pt x="495597" y="239164"/>
                  </a:lnTo>
                  <a:close/>
                </a:path>
                <a:path w="829310" h="383539">
                  <a:moveTo>
                    <a:pt x="394219" y="99235"/>
                  </a:moveTo>
                  <a:lnTo>
                    <a:pt x="362584" y="102247"/>
                  </a:lnTo>
                  <a:lnTo>
                    <a:pt x="331751" y="112621"/>
                  </a:lnTo>
                  <a:lnTo>
                    <a:pt x="304667" y="132365"/>
                  </a:lnTo>
                  <a:lnTo>
                    <a:pt x="284275" y="163488"/>
                  </a:lnTo>
                  <a:lnTo>
                    <a:pt x="324255" y="177767"/>
                  </a:lnTo>
                  <a:lnTo>
                    <a:pt x="333678" y="162863"/>
                  </a:lnTo>
                  <a:lnTo>
                    <a:pt x="348372" y="149567"/>
                  </a:lnTo>
                  <a:lnTo>
                    <a:pt x="368856" y="140018"/>
                  </a:lnTo>
                  <a:lnTo>
                    <a:pt x="395647" y="136359"/>
                  </a:lnTo>
                  <a:lnTo>
                    <a:pt x="477349" y="136359"/>
                  </a:lnTo>
                  <a:lnTo>
                    <a:pt x="458026" y="115120"/>
                  </a:lnTo>
                  <a:lnTo>
                    <a:pt x="424818" y="102158"/>
                  </a:lnTo>
                  <a:lnTo>
                    <a:pt x="394219" y="99235"/>
                  </a:lnTo>
                  <a:close/>
                </a:path>
                <a:path w="829310" h="383539">
                  <a:moveTo>
                    <a:pt x="614599" y="102805"/>
                  </a:moveTo>
                  <a:lnTo>
                    <a:pt x="572477" y="102805"/>
                  </a:lnTo>
                  <a:lnTo>
                    <a:pt x="572477" y="376951"/>
                  </a:lnTo>
                  <a:lnTo>
                    <a:pt x="614599" y="376951"/>
                  </a:lnTo>
                  <a:lnTo>
                    <a:pt x="614599" y="102805"/>
                  </a:lnTo>
                  <a:close/>
                </a:path>
                <a:path w="829310" h="383539">
                  <a:moveTo>
                    <a:pt x="593895" y="0"/>
                  </a:moveTo>
                  <a:lnTo>
                    <a:pt x="582283" y="2253"/>
                  </a:lnTo>
                  <a:lnTo>
                    <a:pt x="572745" y="8388"/>
                  </a:lnTo>
                  <a:lnTo>
                    <a:pt x="566286" y="17468"/>
                  </a:lnTo>
                  <a:lnTo>
                    <a:pt x="563910" y="28556"/>
                  </a:lnTo>
                  <a:lnTo>
                    <a:pt x="566286" y="39645"/>
                  </a:lnTo>
                  <a:lnTo>
                    <a:pt x="572745" y="48725"/>
                  </a:lnTo>
                  <a:lnTo>
                    <a:pt x="582283" y="54860"/>
                  </a:lnTo>
                  <a:lnTo>
                    <a:pt x="593895" y="57113"/>
                  </a:lnTo>
                  <a:lnTo>
                    <a:pt x="605507" y="54860"/>
                  </a:lnTo>
                  <a:lnTo>
                    <a:pt x="615045" y="48725"/>
                  </a:lnTo>
                  <a:lnTo>
                    <a:pt x="621504" y="39645"/>
                  </a:lnTo>
                  <a:lnTo>
                    <a:pt x="623880" y="28556"/>
                  </a:lnTo>
                  <a:lnTo>
                    <a:pt x="621504" y="17468"/>
                  </a:lnTo>
                  <a:lnTo>
                    <a:pt x="615045" y="8388"/>
                  </a:lnTo>
                  <a:lnTo>
                    <a:pt x="605507" y="2253"/>
                  </a:lnTo>
                  <a:lnTo>
                    <a:pt x="593895" y="0"/>
                  </a:lnTo>
                  <a:close/>
                </a:path>
                <a:path w="829310" h="383539">
                  <a:moveTo>
                    <a:pt x="732441" y="102805"/>
                  </a:moveTo>
                  <a:lnTo>
                    <a:pt x="691747" y="102805"/>
                  </a:lnTo>
                  <a:lnTo>
                    <a:pt x="691747" y="376951"/>
                  </a:lnTo>
                  <a:lnTo>
                    <a:pt x="733869" y="376951"/>
                  </a:lnTo>
                  <a:lnTo>
                    <a:pt x="733869" y="203468"/>
                  </a:lnTo>
                  <a:lnTo>
                    <a:pt x="739067" y="177767"/>
                  </a:lnTo>
                  <a:lnTo>
                    <a:pt x="753502" y="157420"/>
                  </a:lnTo>
                  <a:lnTo>
                    <a:pt x="775140" y="144212"/>
                  </a:lnTo>
                  <a:lnTo>
                    <a:pt x="732441" y="144212"/>
                  </a:lnTo>
                  <a:lnTo>
                    <a:pt x="732441" y="102805"/>
                  </a:lnTo>
                  <a:close/>
                </a:path>
                <a:path w="829310" h="383539">
                  <a:moveTo>
                    <a:pt x="812936" y="98521"/>
                  </a:moveTo>
                  <a:lnTo>
                    <a:pt x="806689" y="98521"/>
                  </a:lnTo>
                  <a:lnTo>
                    <a:pt x="783085" y="101845"/>
                  </a:lnTo>
                  <a:lnTo>
                    <a:pt x="762426" y="111193"/>
                  </a:lnTo>
                  <a:lnTo>
                    <a:pt x="746050" y="125628"/>
                  </a:lnTo>
                  <a:lnTo>
                    <a:pt x="735297" y="144212"/>
                  </a:lnTo>
                  <a:lnTo>
                    <a:pt x="775140" y="144212"/>
                  </a:lnTo>
                  <a:lnTo>
                    <a:pt x="775433" y="144034"/>
                  </a:lnTo>
                  <a:lnTo>
                    <a:pt x="803119" y="139215"/>
                  </a:lnTo>
                  <a:lnTo>
                    <a:pt x="828821" y="139215"/>
                  </a:lnTo>
                  <a:lnTo>
                    <a:pt x="828821" y="99235"/>
                  </a:lnTo>
                  <a:lnTo>
                    <a:pt x="824002" y="98878"/>
                  </a:lnTo>
                  <a:lnTo>
                    <a:pt x="812936" y="98521"/>
                  </a:lnTo>
                  <a:close/>
                </a:path>
                <a:path w="829310" h="383539">
                  <a:moveTo>
                    <a:pt x="828821" y="139215"/>
                  </a:moveTo>
                  <a:lnTo>
                    <a:pt x="803119" y="139215"/>
                  </a:lnTo>
                  <a:lnTo>
                    <a:pt x="811477" y="139560"/>
                  </a:lnTo>
                  <a:lnTo>
                    <a:pt x="819116" y="140375"/>
                  </a:lnTo>
                  <a:lnTo>
                    <a:pt x="825181" y="141323"/>
                  </a:lnTo>
                  <a:lnTo>
                    <a:pt x="828821" y="142070"/>
                  </a:lnTo>
                  <a:lnTo>
                    <a:pt x="828821" y="1392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92131" y="6690895"/>
              <a:ext cx="1246505" cy="880110"/>
            </a:xfrm>
            <a:custGeom>
              <a:avLst/>
              <a:gdLst/>
              <a:ahLst/>
              <a:cxnLst/>
              <a:rect l="l" t="t" r="r" b="b"/>
              <a:pathLst>
                <a:path w="1246505" h="880109">
                  <a:moveTo>
                    <a:pt x="931908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931908" y="879554"/>
                  </a:lnTo>
                  <a:lnTo>
                    <a:pt x="999992" y="879341"/>
                  </a:lnTo>
                  <a:lnTo>
                    <a:pt x="1057013" y="877850"/>
                  </a:lnTo>
                  <a:lnTo>
                    <a:pt x="1104249" y="873804"/>
                  </a:lnTo>
                  <a:lnTo>
                    <a:pt x="1142980" y="865923"/>
                  </a:lnTo>
                  <a:lnTo>
                    <a:pt x="1200032" y="833551"/>
                  </a:lnTo>
                  <a:lnTo>
                    <a:pt x="1232404" y="776499"/>
                  </a:lnTo>
                  <a:lnTo>
                    <a:pt x="1240285" y="737768"/>
                  </a:lnTo>
                  <a:lnTo>
                    <a:pt x="1244331" y="690532"/>
                  </a:lnTo>
                  <a:lnTo>
                    <a:pt x="1245822" y="633511"/>
                  </a:lnTo>
                  <a:lnTo>
                    <a:pt x="1246035" y="565427"/>
                  </a:lnTo>
                  <a:lnTo>
                    <a:pt x="1246035" y="314126"/>
                  </a:lnTo>
                  <a:lnTo>
                    <a:pt x="1245822" y="246043"/>
                  </a:lnTo>
                  <a:lnTo>
                    <a:pt x="1244331" y="189022"/>
                  </a:lnTo>
                  <a:lnTo>
                    <a:pt x="1240285" y="141785"/>
                  </a:lnTo>
                  <a:lnTo>
                    <a:pt x="1232404" y="103055"/>
                  </a:lnTo>
                  <a:lnTo>
                    <a:pt x="1200032" y="46002"/>
                  </a:lnTo>
                  <a:lnTo>
                    <a:pt x="1142980" y="13630"/>
                  </a:lnTo>
                  <a:lnTo>
                    <a:pt x="1104249" y="5750"/>
                  </a:lnTo>
                  <a:lnTo>
                    <a:pt x="1057013" y="1703"/>
                  </a:lnTo>
                  <a:lnTo>
                    <a:pt x="999992" y="212"/>
                  </a:lnTo>
                  <a:lnTo>
                    <a:pt x="931908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03929" y="6943148"/>
              <a:ext cx="824865" cy="369570"/>
            </a:xfrm>
            <a:custGeom>
              <a:avLst/>
              <a:gdLst/>
              <a:ahLst/>
              <a:cxnLst/>
              <a:rect l="l" t="t" r="r" b="b"/>
              <a:pathLst>
                <a:path w="824865" h="369570">
                  <a:moveTo>
                    <a:pt x="123508" y="0"/>
                  </a:moveTo>
                  <a:lnTo>
                    <a:pt x="0" y="0"/>
                  </a:lnTo>
                  <a:lnTo>
                    <a:pt x="0" y="365529"/>
                  </a:lnTo>
                  <a:lnTo>
                    <a:pt x="44263" y="365529"/>
                  </a:lnTo>
                  <a:lnTo>
                    <a:pt x="44263" y="222744"/>
                  </a:lnTo>
                  <a:lnTo>
                    <a:pt x="130469" y="222744"/>
                  </a:lnTo>
                  <a:lnTo>
                    <a:pt x="133503" y="222565"/>
                  </a:lnTo>
                  <a:lnTo>
                    <a:pt x="183768" y="222565"/>
                  </a:lnTo>
                  <a:lnTo>
                    <a:pt x="179373" y="214534"/>
                  </a:lnTo>
                  <a:lnTo>
                    <a:pt x="209706" y="198652"/>
                  </a:lnTo>
                  <a:lnTo>
                    <a:pt x="224370" y="182764"/>
                  </a:lnTo>
                  <a:lnTo>
                    <a:pt x="44263" y="182764"/>
                  </a:lnTo>
                  <a:lnTo>
                    <a:pt x="44263" y="39265"/>
                  </a:lnTo>
                  <a:lnTo>
                    <a:pt x="222495" y="39265"/>
                  </a:lnTo>
                  <a:lnTo>
                    <a:pt x="217746" y="31814"/>
                  </a:lnTo>
                  <a:lnTo>
                    <a:pt x="179061" y="8427"/>
                  </a:lnTo>
                  <a:lnTo>
                    <a:pt x="123508" y="0"/>
                  </a:lnTo>
                  <a:close/>
                </a:path>
                <a:path w="824865" h="369570">
                  <a:moveTo>
                    <a:pt x="183768" y="222565"/>
                  </a:moveTo>
                  <a:lnTo>
                    <a:pt x="133503" y="222565"/>
                  </a:lnTo>
                  <a:lnTo>
                    <a:pt x="210607" y="365529"/>
                  </a:lnTo>
                  <a:lnTo>
                    <a:pt x="262010" y="365529"/>
                  </a:lnTo>
                  <a:lnTo>
                    <a:pt x="183768" y="222565"/>
                  </a:lnTo>
                  <a:close/>
                </a:path>
                <a:path w="824865" h="369570">
                  <a:moveTo>
                    <a:pt x="222495" y="39265"/>
                  </a:moveTo>
                  <a:lnTo>
                    <a:pt x="122081" y="39265"/>
                  </a:lnTo>
                  <a:lnTo>
                    <a:pt x="159907" y="44469"/>
                  </a:lnTo>
                  <a:lnTo>
                    <a:pt x="185352" y="59211"/>
                  </a:lnTo>
                  <a:lnTo>
                    <a:pt x="199686" y="82184"/>
                  </a:lnTo>
                  <a:lnTo>
                    <a:pt x="204182" y="112086"/>
                  </a:lnTo>
                  <a:lnTo>
                    <a:pt x="199697" y="141652"/>
                  </a:lnTo>
                  <a:lnTo>
                    <a:pt x="185441" y="163890"/>
                  </a:lnTo>
                  <a:lnTo>
                    <a:pt x="160209" y="177895"/>
                  </a:lnTo>
                  <a:lnTo>
                    <a:pt x="122794" y="182764"/>
                  </a:lnTo>
                  <a:lnTo>
                    <a:pt x="224370" y="182764"/>
                  </a:lnTo>
                  <a:lnTo>
                    <a:pt x="231021" y="175558"/>
                  </a:lnTo>
                  <a:lnTo>
                    <a:pt x="243601" y="146340"/>
                  </a:lnTo>
                  <a:lnTo>
                    <a:pt x="247731" y="112086"/>
                  </a:lnTo>
                  <a:lnTo>
                    <a:pt x="240369" y="67315"/>
                  </a:lnTo>
                  <a:lnTo>
                    <a:pt x="222495" y="39265"/>
                  </a:lnTo>
                  <a:close/>
                </a:path>
                <a:path w="824865" h="369570">
                  <a:moveTo>
                    <a:pt x="357899" y="91382"/>
                  </a:moveTo>
                  <a:lnTo>
                    <a:pt x="315777" y="91382"/>
                  </a:lnTo>
                  <a:lnTo>
                    <a:pt x="315777" y="265579"/>
                  </a:lnTo>
                  <a:lnTo>
                    <a:pt x="322381" y="311270"/>
                  </a:lnTo>
                  <a:lnTo>
                    <a:pt x="340764" y="343575"/>
                  </a:lnTo>
                  <a:lnTo>
                    <a:pt x="368786" y="362762"/>
                  </a:lnTo>
                  <a:lnTo>
                    <a:pt x="404304" y="369098"/>
                  </a:lnTo>
                  <a:lnTo>
                    <a:pt x="432682" y="365205"/>
                  </a:lnTo>
                  <a:lnTo>
                    <a:pt x="455706" y="354552"/>
                  </a:lnTo>
                  <a:lnTo>
                    <a:pt x="473376" y="338678"/>
                  </a:lnTo>
                  <a:lnTo>
                    <a:pt x="479846" y="328405"/>
                  </a:lnTo>
                  <a:lnTo>
                    <a:pt x="417868" y="328405"/>
                  </a:lnTo>
                  <a:lnTo>
                    <a:pt x="393740" y="323764"/>
                  </a:lnTo>
                  <a:lnTo>
                    <a:pt x="374765" y="310556"/>
                  </a:lnTo>
                  <a:lnTo>
                    <a:pt x="362349" y="289853"/>
                  </a:lnTo>
                  <a:lnTo>
                    <a:pt x="357899" y="262724"/>
                  </a:lnTo>
                  <a:lnTo>
                    <a:pt x="357899" y="91382"/>
                  </a:lnTo>
                  <a:close/>
                </a:path>
                <a:path w="824865" h="369570">
                  <a:moveTo>
                    <a:pt x="530668" y="319124"/>
                  </a:moveTo>
                  <a:lnTo>
                    <a:pt x="488547" y="319124"/>
                  </a:lnTo>
                  <a:lnTo>
                    <a:pt x="488547" y="365529"/>
                  </a:lnTo>
                  <a:lnTo>
                    <a:pt x="530668" y="365529"/>
                  </a:lnTo>
                  <a:lnTo>
                    <a:pt x="530668" y="319124"/>
                  </a:lnTo>
                  <a:close/>
                </a:path>
                <a:path w="824865" h="369570">
                  <a:moveTo>
                    <a:pt x="530668" y="91382"/>
                  </a:moveTo>
                  <a:lnTo>
                    <a:pt x="488547" y="91382"/>
                  </a:lnTo>
                  <a:lnTo>
                    <a:pt x="488547" y="253443"/>
                  </a:lnTo>
                  <a:lnTo>
                    <a:pt x="481921" y="286841"/>
                  </a:lnTo>
                  <a:lnTo>
                    <a:pt x="464987" y="310199"/>
                  </a:lnTo>
                  <a:lnTo>
                    <a:pt x="442164" y="323920"/>
                  </a:lnTo>
                  <a:lnTo>
                    <a:pt x="417868" y="328405"/>
                  </a:lnTo>
                  <a:lnTo>
                    <a:pt x="479846" y="328405"/>
                  </a:lnTo>
                  <a:lnTo>
                    <a:pt x="485691" y="319124"/>
                  </a:lnTo>
                  <a:lnTo>
                    <a:pt x="530668" y="319124"/>
                  </a:lnTo>
                  <a:lnTo>
                    <a:pt x="530668" y="91382"/>
                  </a:lnTo>
                  <a:close/>
                </a:path>
                <a:path w="824865" h="369570">
                  <a:moveTo>
                    <a:pt x="648510" y="91382"/>
                  </a:moveTo>
                  <a:lnTo>
                    <a:pt x="607817" y="91382"/>
                  </a:lnTo>
                  <a:lnTo>
                    <a:pt x="607817" y="365529"/>
                  </a:lnTo>
                  <a:lnTo>
                    <a:pt x="649938" y="365529"/>
                  </a:lnTo>
                  <a:lnTo>
                    <a:pt x="649938" y="200612"/>
                  </a:lnTo>
                  <a:lnTo>
                    <a:pt x="655198" y="168720"/>
                  </a:lnTo>
                  <a:lnTo>
                    <a:pt x="669794" y="145194"/>
                  </a:lnTo>
                  <a:lnTo>
                    <a:pt x="686503" y="134217"/>
                  </a:lnTo>
                  <a:lnTo>
                    <a:pt x="648510" y="134217"/>
                  </a:lnTo>
                  <a:lnTo>
                    <a:pt x="648510" y="91382"/>
                  </a:lnTo>
                  <a:close/>
                </a:path>
                <a:path w="824865" h="369570">
                  <a:moveTo>
                    <a:pt x="806462" y="125650"/>
                  </a:moveTo>
                  <a:lnTo>
                    <a:pt x="719903" y="125650"/>
                  </a:lnTo>
                  <a:lnTo>
                    <a:pt x="746209" y="130310"/>
                  </a:lnTo>
                  <a:lnTo>
                    <a:pt x="765973" y="143788"/>
                  </a:lnTo>
                  <a:lnTo>
                    <a:pt x="778408" y="165331"/>
                  </a:lnTo>
                  <a:lnTo>
                    <a:pt x="782728" y="194187"/>
                  </a:lnTo>
                  <a:lnTo>
                    <a:pt x="782728" y="365529"/>
                  </a:lnTo>
                  <a:lnTo>
                    <a:pt x="824849" y="365529"/>
                  </a:lnTo>
                  <a:lnTo>
                    <a:pt x="824849" y="191331"/>
                  </a:lnTo>
                  <a:lnTo>
                    <a:pt x="818154" y="145640"/>
                  </a:lnTo>
                  <a:lnTo>
                    <a:pt x="806462" y="125650"/>
                  </a:lnTo>
                  <a:close/>
                </a:path>
                <a:path w="824865" h="369570">
                  <a:moveTo>
                    <a:pt x="732039" y="87812"/>
                  </a:moveTo>
                  <a:lnTo>
                    <a:pt x="703884" y="91148"/>
                  </a:lnTo>
                  <a:lnTo>
                    <a:pt x="681351" y="100574"/>
                  </a:lnTo>
                  <a:lnTo>
                    <a:pt x="664172" y="115220"/>
                  </a:lnTo>
                  <a:lnTo>
                    <a:pt x="652080" y="134217"/>
                  </a:lnTo>
                  <a:lnTo>
                    <a:pt x="686503" y="134217"/>
                  </a:lnTo>
                  <a:lnTo>
                    <a:pt x="691954" y="130636"/>
                  </a:lnTo>
                  <a:lnTo>
                    <a:pt x="719903" y="125650"/>
                  </a:lnTo>
                  <a:lnTo>
                    <a:pt x="806462" y="125650"/>
                  </a:lnTo>
                  <a:lnTo>
                    <a:pt x="799260" y="113335"/>
                  </a:lnTo>
                  <a:lnTo>
                    <a:pt x="769958" y="94148"/>
                  </a:lnTo>
                  <a:lnTo>
                    <a:pt x="732039" y="87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408303" y="4010349"/>
              <a:ext cx="3926840" cy="880110"/>
            </a:xfrm>
            <a:custGeom>
              <a:avLst/>
              <a:gdLst/>
              <a:ahLst/>
              <a:cxnLst/>
              <a:rect l="l" t="t" r="r" b="b"/>
              <a:pathLst>
                <a:path w="3926840" h="880110">
                  <a:moveTo>
                    <a:pt x="3612455" y="837670"/>
                  </a:moveTo>
                  <a:lnTo>
                    <a:pt x="314126" y="837670"/>
                  </a:lnTo>
                  <a:lnTo>
                    <a:pt x="314126" y="879554"/>
                  </a:lnTo>
                  <a:lnTo>
                    <a:pt x="3612455" y="879554"/>
                  </a:lnTo>
                  <a:lnTo>
                    <a:pt x="3612455" y="837670"/>
                  </a:lnTo>
                  <a:close/>
                </a:path>
                <a:path w="3926840" h="880110">
                  <a:moveTo>
                    <a:pt x="3850962" y="803935"/>
                  </a:moveTo>
                  <a:lnTo>
                    <a:pt x="3804552" y="827658"/>
                  </a:lnTo>
                  <a:lnTo>
                    <a:pt x="3747144" y="835364"/>
                  </a:lnTo>
                  <a:lnTo>
                    <a:pt x="3664715" y="837574"/>
                  </a:lnTo>
                  <a:lnTo>
                    <a:pt x="3612455" y="837670"/>
                  </a:lnTo>
                  <a:lnTo>
                    <a:pt x="3612455" y="879554"/>
                  </a:lnTo>
                  <a:lnTo>
                    <a:pt x="3680538" y="879341"/>
                  </a:lnTo>
                  <a:lnTo>
                    <a:pt x="3737559" y="877850"/>
                  </a:lnTo>
                  <a:lnTo>
                    <a:pt x="3784796" y="873803"/>
                  </a:lnTo>
                  <a:lnTo>
                    <a:pt x="3823526" y="865923"/>
                  </a:lnTo>
                  <a:lnTo>
                    <a:pt x="3880578" y="833551"/>
                  </a:lnTo>
                  <a:lnTo>
                    <a:pt x="3850962" y="803935"/>
                  </a:lnTo>
                  <a:close/>
                </a:path>
                <a:path w="3926840" h="880110">
                  <a:moveTo>
                    <a:pt x="75618" y="803935"/>
                  </a:moveTo>
                  <a:lnTo>
                    <a:pt x="46002" y="833551"/>
                  </a:lnTo>
                  <a:lnTo>
                    <a:pt x="71553" y="852932"/>
                  </a:lnTo>
                  <a:lnTo>
                    <a:pt x="103055" y="865923"/>
                  </a:lnTo>
                  <a:lnTo>
                    <a:pt x="141785" y="873803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314126" y="837670"/>
                  </a:lnTo>
                  <a:lnTo>
                    <a:pt x="261865" y="837574"/>
                  </a:lnTo>
                  <a:lnTo>
                    <a:pt x="217286" y="836965"/>
                  </a:lnTo>
                  <a:lnTo>
                    <a:pt x="147366" y="832293"/>
                  </a:lnTo>
                  <a:lnTo>
                    <a:pt x="102416" y="821413"/>
                  </a:lnTo>
                  <a:lnTo>
                    <a:pt x="87341" y="813518"/>
                  </a:lnTo>
                  <a:lnTo>
                    <a:pt x="75618" y="803935"/>
                  </a:lnTo>
                  <a:close/>
                </a:path>
                <a:path w="3926840" h="880110">
                  <a:moveTo>
                    <a:pt x="41883" y="314126"/>
                  </a:move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75618" y="803935"/>
                  </a:lnTo>
                  <a:lnTo>
                    <a:pt x="66035" y="792212"/>
                  </a:lnTo>
                  <a:lnTo>
                    <a:pt x="58140" y="777137"/>
                  </a:lnTo>
                  <a:lnTo>
                    <a:pt x="47260" y="732187"/>
                  </a:lnTo>
                  <a:lnTo>
                    <a:pt x="42588" y="662267"/>
                  </a:lnTo>
                  <a:lnTo>
                    <a:pt x="41979" y="617688"/>
                  </a:lnTo>
                  <a:lnTo>
                    <a:pt x="41883" y="314126"/>
                  </a:lnTo>
                  <a:close/>
                </a:path>
                <a:path w="3926840" h="880110">
                  <a:moveTo>
                    <a:pt x="3880578" y="46002"/>
                  </a:moveTo>
                  <a:lnTo>
                    <a:pt x="3850962" y="75618"/>
                  </a:lnTo>
                  <a:lnTo>
                    <a:pt x="3860546" y="87341"/>
                  </a:lnTo>
                  <a:lnTo>
                    <a:pt x="3868440" y="102415"/>
                  </a:lnTo>
                  <a:lnTo>
                    <a:pt x="3879321" y="147366"/>
                  </a:lnTo>
                  <a:lnTo>
                    <a:pt x="3883992" y="217286"/>
                  </a:lnTo>
                  <a:lnTo>
                    <a:pt x="3884601" y="261865"/>
                  </a:lnTo>
                  <a:lnTo>
                    <a:pt x="3884601" y="617688"/>
                  </a:lnTo>
                  <a:lnTo>
                    <a:pt x="3883992" y="662267"/>
                  </a:lnTo>
                  <a:lnTo>
                    <a:pt x="3879321" y="732187"/>
                  </a:lnTo>
                  <a:lnTo>
                    <a:pt x="3868440" y="777137"/>
                  </a:lnTo>
                  <a:lnTo>
                    <a:pt x="3850962" y="803935"/>
                  </a:lnTo>
                  <a:lnTo>
                    <a:pt x="3880578" y="833551"/>
                  </a:lnTo>
                  <a:lnTo>
                    <a:pt x="3912951" y="776499"/>
                  </a:lnTo>
                  <a:lnTo>
                    <a:pt x="3920831" y="737768"/>
                  </a:lnTo>
                  <a:lnTo>
                    <a:pt x="3924878" y="690532"/>
                  </a:lnTo>
                  <a:lnTo>
                    <a:pt x="3926369" y="633511"/>
                  </a:lnTo>
                  <a:lnTo>
                    <a:pt x="3926582" y="565427"/>
                  </a:lnTo>
                  <a:lnTo>
                    <a:pt x="3926582" y="314126"/>
                  </a:lnTo>
                  <a:lnTo>
                    <a:pt x="3926369" y="246043"/>
                  </a:lnTo>
                  <a:lnTo>
                    <a:pt x="3924878" y="189022"/>
                  </a:lnTo>
                  <a:lnTo>
                    <a:pt x="3920831" y="141785"/>
                  </a:lnTo>
                  <a:lnTo>
                    <a:pt x="3912951" y="103055"/>
                  </a:lnTo>
                  <a:lnTo>
                    <a:pt x="3899959" y="71553"/>
                  </a:lnTo>
                  <a:lnTo>
                    <a:pt x="3880578" y="46002"/>
                  </a:lnTo>
                  <a:close/>
                </a:path>
                <a:path w="3926840" h="880110">
                  <a:moveTo>
                    <a:pt x="46002" y="46003"/>
                  </a:move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41883" y="314126"/>
                  </a:lnTo>
                  <a:lnTo>
                    <a:pt x="41979" y="261865"/>
                  </a:lnTo>
                  <a:lnTo>
                    <a:pt x="42588" y="217286"/>
                  </a:lnTo>
                  <a:lnTo>
                    <a:pt x="47260" y="147366"/>
                  </a:lnTo>
                  <a:lnTo>
                    <a:pt x="58140" y="102415"/>
                  </a:lnTo>
                  <a:lnTo>
                    <a:pt x="75618" y="75618"/>
                  </a:lnTo>
                  <a:lnTo>
                    <a:pt x="46002" y="46003"/>
                  </a:lnTo>
                  <a:close/>
                </a:path>
                <a:path w="3926840" h="880110">
                  <a:moveTo>
                    <a:pt x="314126" y="0"/>
                  </a:move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3" y="46002"/>
                  </a:lnTo>
                  <a:lnTo>
                    <a:pt x="75618" y="75618"/>
                  </a:lnTo>
                  <a:lnTo>
                    <a:pt x="87341" y="66034"/>
                  </a:lnTo>
                  <a:lnTo>
                    <a:pt x="102416" y="58140"/>
                  </a:lnTo>
                  <a:lnTo>
                    <a:pt x="147366" y="47260"/>
                  </a:lnTo>
                  <a:lnTo>
                    <a:pt x="217286" y="42588"/>
                  </a:lnTo>
                  <a:lnTo>
                    <a:pt x="261865" y="41979"/>
                  </a:lnTo>
                  <a:lnTo>
                    <a:pt x="314126" y="41883"/>
                  </a:lnTo>
                  <a:lnTo>
                    <a:pt x="314126" y="0"/>
                  </a:lnTo>
                  <a:close/>
                </a:path>
                <a:path w="3926840" h="880110">
                  <a:moveTo>
                    <a:pt x="3612455" y="0"/>
                  </a:moveTo>
                  <a:lnTo>
                    <a:pt x="3612455" y="41883"/>
                  </a:lnTo>
                  <a:lnTo>
                    <a:pt x="3664715" y="41979"/>
                  </a:lnTo>
                  <a:lnTo>
                    <a:pt x="3709295" y="42588"/>
                  </a:lnTo>
                  <a:lnTo>
                    <a:pt x="3779215" y="47260"/>
                  </a:lnTo>
                  <a:lnTo>
                    <a:pt x="3824165" y="58140"/>
                  </a:lnTo>
                  <a:lnTo>
                    <a:pt x="3850962" y="75618"/>
                  </a:lnTo>
                  <a:lnTo>
                    <a:pt x="3880578" y="46002"/>
                  </a:lnTo>
                  <a:lnTo>
                    <a:pt x="3823526" y="13630"/>
                  </a:lnTo>
                  <a:lnTo>
                    <a:pt x="3784796" y="5750"/>
                  </a:lnTo>
                  <a:lnTo>
                    <a:pt x="3737559" y="1703"/>
                  </a:lnTo>
                  <a:lnTo>
                    <a:pt x="3680538" y="212"/>
                  </a:lnTo>
                  <a:lnTo>
                    <a:pt x="3612455" y="0"/>
                  </a:lnTo>
                  <a:close/>
                </a:path>
                <a:path w="3926840" h="880110">
                  <a:moveTo>
                    <a:pt x="3612455" y="0"/>
                  </a:moveTo>
                  <a:lnTo>
                    <a:pt x="314126" y="0"/>
                  </a:lnTo>
                  <a:lnTo>
                    <a:pt x="314126" y="41883"/>
                  </a:lnTo>
                  <a:lnTo>
                    <a:pt x="3612455" y="41883"/>
                  </a:lnTo>
                  <a:lnTo>
                    <a:pt x="36124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795086" y="4245467"/>
              <a:ext cx="2315845" cy="457200"/>
            </a:xfrm>
            <a:custGeom>
              <a:avLst/>
              <a:gdLst/>
              <a:ahLst/>
              <a:cxnLst/>
              <a:rect l="l" t="t" r="r" b="b"/>
              <a:pathLst>
                <a:path w="2315845" h="457200">
                  <a:moveTo>
                    <a:pt x="104946" y="0"/>
                  </a:moveTo>
                  <a:lnTo>
                    <a:pt x="67822" y="0"/>
                  </a:lnTo>
                  <a:lnTo>
                    <a:pt x="44046" y="39522"/>
                  </a:lnTo>
                  <a:lnTo>
                    <a:pt x="25135" y="81958"/>
                  </a:lnTo>
                  <a:lnTo>
                    <a:pt x="11331" y="127478"/>
                  </a:lnTo>
                  <a:lnTo>
                    <a:pt x="2872" y="176253"/>
                  </a:lnTo>
                  <a:lnTo>
                    <a:pt x="0" y="228455"/>
                  </a:lnTo>
                  <a:lnTo>
                    <a:pt x="2872" y="280657"/>
                  </a:lnTo>
                  <a:lnTo>
                    <a:pt x="11331" y="329433"/>
                  </a:lnTo>
                  <a:lnTo>
                    <a:pt x="25135" y="374952"/>
                  </a:lnTo>
                  <a:lnTo>
                    <a:pt x="44046" y="417388"/>
                  </a:lnTo>
                  <a:lnTo>
                    <a:pt x="67822" y="456911"/>
                  </a:lnTo>
                  <a:lnTo>
                    <a:pt x="104946" y="456911"/>
                  </a:lnTo>
                  <a:lnTo>
                    <a:pt x="85402" y="423214"/>
                  </a:lnTo>
                  <a:lnTo>
                    <a:pt x="68530" y="380607"/>
                  </a:lnTo>
                  <a:lnTo>
                    <a:pt x="55291" y="332003"/>
                  </a:lnTo>
                  <a:lnTo>
                    <a:pt x="46644" y="280315"/>
                  </a:lnTo>
                  <a:lnTo>
                    <a:pt x="43549" y="228455"/>
                  </a:lnTo>
                  <a:lnTo>
                    <a:pt x="46644" y="176596"/>
                  </a:lnTo>
                  <a:lnTo>
                    <a:pt x="55291" y="124908"/>
                  </a:lnTo>
                  <a:lnTo>
                    <a:pt x="68530" y="76304"/>
                  </a:lnTo>
                  <a:lnTo>
                    <a:pt x="85402" y="33697"/>
                  </a:lnTo>
                  <a:lnTo>
                    <a:pt x="104946" y="0"/>
                  </a:lnTo>
                  <a:close/>
                </a:path>
                <a:path w="2315845" h="457200">
                  <a:moveTo>
                    <a:pt x="271871" y="104946"/>
                  </a:moveTo>
                  <a:lnTo>
                    <a:pt x="230514" y="111703"/>
                  </a:lnTo>
                  <a:lnTo>
                    <a:pt x="196320" y="130899"/>
                  </a:lnTo>
                  <a:lnTo>
                    <a:pt x="170453" y="160924"/>
                  </a:lnTo>
                  <a:lnTo>
                    <a:pt x="154079" y="200167"/>
                  </a:lnTo>
                  <a:lnTo>
                    <a:pt x="148362" y="247017"/>
                  </a:lnTo>
                  <a:lnTo>
                    <a:pt x="153879" y="293245"/>
                  </a:lnTo>
                  <a:lnTo>
                    <a:pt x="169882" y="332243"/>
                  </a:lnTo>
                  <a:lnTo>
                    <a:pt x="195549" y="362262"/>
                  </a:lnTo>
                  <a:lnTo>
                    <a:pt x="230058" y="381555"/>
                  </a:lnTo>
                  <a:lnTo>
                    <a:pt x="272585" y="388374"/>
                  </a:lnTo>
                  <a:lnTo>
                    <a:pt x="314026" y="381815"/>
                  </a:lnTo>
                  <a:lnTo>
                    <a:pt x="346565" y="363744"/>
                  </a:lnTo>
                  <a:lnTo>
                    <a:pt x="357501" y="350536"/>
                  </a:lnTo>
                  <a:lnTo>
                    <a:pt x="272585" y="350536"/>
                  </a:lnTo>
                  <a:lnTo>
                    <a:pt x="238673" y="343073"/>
                  </a:lnTo>
                  <a:lnTo>
                    <a:pt x="212793" y="321890"/>
                  </a:lnTo>
                  <a:lnTo>
                    <a:pt x="196284" y="288793"/>
                  </a:lnTo>
                  <a:lnTo>
                    <a:pt x="190483" y="245589"/>
                  </a:lnTo>
                  <a:lnTo>
                    <a:pt x="196384" y="203323"/>
                  </a:lnTo>
                  <a:lnTo>
                    <a:pt x="213061" y="170895"/>
                  </a:lnTo>
                  <a:lnTo>
                    <a:pt x="238974" y="150113"/>
                  </a:lnTo>
                  <a:lnTo>
                    <a:pt x="272585" y="142784"/>
                  </a:lnTo>
                  <a:lnTo>
                    <a:pt x="357501" y="142784"/>
                  </a:lnTo>
                  <a:lnTo>
                    <a:pt x="345137" y="128506"/>
                  </a:lnTo>
                  <a:lnTo>
                    <a:pt x="312219" y="111104"/>
                  </a:lnTo>
                  <a:lnTo>
                    <a:pt x="271871" y="104946"/>
                  </a:lnTo>
                  <a:close/>
                </a:path>
                <a:path w="2315845" h="457200">
                  <a:moveTo>
                    <a:pt x="380387" y="302703"/>
                  </a:moveTo>
                  <a:lnTo>
                    <a:pt x="338266" y="302703"/>
                  </a:lnTo>
                  <a:lnTo>
                    <a:pt x="329308" y="322827"/>
                  </a:lnTo>
                  <a:lnTo>
                    <a:pt x="314795" y="337864"/>
                  </a:lnTo>
                  <a:lnTo>
                    <a:pt x="295597" y="347279"/>
                  </a:lnTo>
                  <a:lnTo>
                    <a:pt x="272585" y="350536"/>
                  </a:lnTo>
                  <a:lnTo>
                    <a:pt x="357501" y="350536"/>
                  </a:lnTo>
                  <a:lnTo>
                    <a:pt x="369065" y="336570"/>
                  </a:lnTo>
                  <a:lnTo>
                    <a:pt x="380387" y="302703"/>
                  </a:lnTo>
                  <a:close/>
                </a:path>
                <a:path w="2315845" h="457200">
                  <a:moveTo>
                    <a:pt x="357501" y="142784"/>
                  </a:moveTo>
                  <a:lnTo>
                    <a:pt x="272585" y="142784"/>
                  </a:lnTo>
                  <a:lnTo>
                    <a:pt x="297605" y="146744"/>
                  </a:lnTo>
                  <a:lnTo>
                    <a:pt x="316937" y="157331"/>
                  </a:lnTo>
                  <a:lnTo>
                    <a:pt x="330513" y="172602"/>
                  </a:lnTo>
                  <a:lnTo>
                    <a:pt x="338266" y="190617"/>
                  </a:lnTo>
                  <a:lnTo>
                    <a:pt x="380387" y="190617"/>
                  </a:lnTo>
                  <a:lnTo>
                    <a:pt x="368552" y="155546"/>
                  </a:lnTo>
                  <a:lnTo>
                    <a:pt x="357501" y="142784"/>
                  </a:lnTo>
                  <a:close/>
                </a:path>
                <a:path w="2315845" h="457200">
                  <a:moveTo>
                    <a:pt x="554049" y="108516"/>
                  </a:moveTo>
                  <a:lnTo>
                    <a:pt x="441963" y="108516"/>
                  </a:lnTo>
                  <a:lnTo>
                    <a:pt x="441963" y="382663"/>
                  </a:lnTo>
                  <a:lnTo>
                    <a:pt x="571183" y="382663"/>
                  </a:lnTo>
                  <a:lnTo>
                    <a:pt x="608620" y="377096"/>
                  </a:lnTo>
                  <a:lnTo>
                    <a:pt x="636686" y="361691"/>
                  </a:lnTo>
                  <a:lnTo>
                    <a:pt x="649983" y="344111"/>
                  </a:lnTo>
                  <a:lnTo>
                    <a:pt x="481943" y="344111"/>
                  </a:lnTo>
                  <a:lnTo>
                    <a:pt x="481943" y="259868"/>
                  </a:lnTo>
                  <a:lnTo>
                    <a:pt x="640689" y="259868"/>
                  </a:lnTo>
                  <a:lnTo>
                    <a:pt x="640322" y="259332"/>
                  </a:lnTo>
                  <a:lnTo>
                    <a:pt x="620140" y="245327"/>
                  </a:lnTo>
                  <a:lnTo>
                    <a:pt x="597598" y="238450"/>
                  </a:lnTo>
                  <a:lnTo>
                    <a:pt x="618880" y="231509"/>
                  </a:lnTo>
                  <a:lnTo>
                    <a:pt x="630571" y="223458"/>
                  </a:lnTo>
                  <a:lnTo>
                    <a:pt x="481943" y="223458"/>
                  </a:lnTo>
                  <a:lnTo>
                    <a:pt x="481943" y="147068"/>
                  </a:lnTo>
                  <a:lnTo>
                    <a:pt x="639916" y="147068"/>
                  </a:lnTo>
                  <a:lnTo>
                    <a:pt x="624326" y="128528"/>
                  </a:lnTo>
                  <a:lnTo>
                    <a:pt x="593956" y="113745"/>
                  </a:lnTo>
                  <a:lnTo>
                    <a:pt x="554049" y="108516"/>
                  </a:lnTo>
                  <a:close/>
                </a:path>
                <a:path w="2315845" h="457200">
                  <a:moveTo>
                    <a:pt x="640689" y="259868"/>
                  </a:moveTo>
                  <a:lnTo>
                    <a:pt x="571183" y="259868"/>
                  </a:lnTo>
                  <a:lnTo>
                    <a:pt x="590632" y="263016"/>
                  </a:lnTo>
                  <a:lnTo>
                    <a:pt x="605229" y="272071"/>
                  </a:lnTo>
                  <a:lnTo>
                    <a:pt x="614404" y="286448"/>
                  </a:lnTo>
                  <a:lnTo>
                    <a:pt x="617588" y="305559"/>
                  </a:lnTo>
                  <a:lnTo>
                    <a:pt x="614404" y="321672"/>
                  </a:lnTo>
                  <a:lnTo>
                    <a:pt x="605229" y="333804"/>
                  </a:lnTo>
                  <a:lnTo>
                    <a:pt x="590632" y="341450"/>
                  </a:lnTo>
                  <a:lnTo>
                    <a:pt x="571183" y="344111"/>
                  </a:lnTo>
                  <a:lnTo>
                    <a:pt x="649983" y="344111"/>
                  </a:lnTo>
                  <a:lnTo>
                    <a:pt x="654311" y="338388"/>
                  </a:lnTo>
                  <a:lnTo>
                    <a:pt x="660424" y="309129"/>
                  </a:lnTo>
                  <a:lnTo>
                    <a:pt x="654849" y="280566"/>
                  </a:lnTo>
                  <a:lnTo>
                    <a:pt x="640689" y="259868"/>
                  </a:lnTo>
                  <a:close/>
                </a:path>
                <a:path w="2315845" h="457200">
                  <a:moveTo>
                    <a:pt x="639916" y="147068"/>
                  </a:moveTo>
                  <a:lnTo>
                    <a:pt x="554049" y="147068"/>
                  </a:lnTo>
                  <a:lnTo>
                    <a:pt x="576758" y="149631"/>
                  </a:lnTo>
                  <a:lnTo>
                    <a:pt x="593828" y="156996"/>
                  </a:lnTo>
                  <a:lnTo>
                    <a:pt x="604573" y="168678"/>
                  </a:lnTo>
                  <a:lnTo>
                    <a:pt x="608307" y="184192"/>
                  </a:lnTo>
                  <a:lnTo>
                    <a:pt x="604573" y="200643"/>
                  </a:lnTo>
                  <a:lnTo>
                    <a:pt x="593828" y="212994"/>
                  </a:lnTo>
                  <a:lnTo>
                    <a:pt x="576758" y="220761"/>
                  </a:lnTo>
                  <a:lnTo>
                    <a:pt x="554049" y="223458"/>
                  </a:lnTo>
                  <a:lnTo>
                    <a:pt x="630571" y="223458"/>
                  </a:lnTo>
                  <a:lnTo>
                    <a:pt x="635593" y="220000"/>
                  </a:lnTo>
                  <a:lnTo>
                    <a:pt x="646516" y="203437"/>
                  </a:lnTo>
                  <a:lnTo>
                    <a:pt x="650429" y="181336"/>
                  </a:lnTo>
                  <a:lnTo>
                    <a:pt x="643652" y="151510"/>
                  </a:lnTo>
                  <a:lnTo>
                    <a:pt x="639916" y="147068"/>
                  </a:lnTo>
                  <a:close/>
                </a:path>
                <a:path w="2315845" h="457200">
                  <a:moveTo>
                    <a:pt x="834844" y="104946"/>
                  </a:moveTo>
                  <a:lnTo>
                    <a:pt x="793488" y="111709"/>
                  </a:lnTo>
                  <a:lnTo>
                    <a:pt x="759294" y="130945"/>
                  </a:lnTo>
                  <a:lnTo>
                    <a:pt x="733427" y="161078"/>
                  </a:lnTo>
                  <a:lnTo>
                    <a:pt x="717053" y="200532"/>
                  </a:lnTo>
                  <a:lnTo>
                    <a:pt x="711335" y="247731"/>
                  </a:lnTo>
                  <a:lnTo>
                    <a:pt x="717018" y="294707"/>
                  </a:lnTo>
                  <a:lnTo>
                    <a:pt x="733496" y="333630"/>
                  </a:lnTo>
                  <a:lnTo>
                    <a:pt x="759911" y="363130"/>
                  </a:lnTo>
                  <a:lnTo>
                    <a:pt x="795407" y="381835"/>
                  </a:lnTo>
                  <a:lnTo>
                    <a:pt x="839128" y="388374"/>
                  </a:lnTo>
                  <a:lnTo>
                    <a:pt x="877881" y="383377"/>
                  </a:lnTo>
                  <a:lnTo>
                    <a:pt x="909806" y="369277"/>
                  </a:lnTo>
                  <a:lnTo>
                    <a:pt x="930287" y="350536"/>
                  </a:lnTo>
                  <a:lnTo>
                    <a:pt x="839128" y="350536"/>
                  </a:lnTo>
                  <a:lnTo>
                    <a:pt x="805189" y="344627"/>
                  </a:lnTo>
                  <a:lnTo>
                    <a:pt x="778578" y="327222"/>
                  </a:lnTo>
                  <a:lnTo>
                    <a:pt x="760870" y="298807"/>
                  </a:lnTo>
                  <a:lnTo>
                    <a:pt x="753636" y="259868"/>
                  </a:lnTo>
                  <a:lnTo>
                    <a:pt x="952642" y="259868"/>
                  </a:lnTo>
                  <a:lnTo>
                    <a:pt x="952642" y="242020"/>
                  </a:lnTo>
                  <a:lnTo>
                    <a:pt x="950292" y="223458"/>
                  </a:lnTo>
                  <a:lnTo>
                    <a:pt x="753636" y="223458"/>
                  </a:lnTo>
                  <a:lnTo>
                    <a:pt x="760752" y="192857"/>
                  </a:lnTo>
                  <a:lnTo>
                    <a:pt x="777240" y="167125"/>
                  </a:lnTo>
                  <a:lnTo>
                    <a:pt x="802227" y="149391"/>
                  </a:lnTo>
                  <a:lnTo>
                    <a:pt x="834844" y="142784"/>
                  </a:lnTo>
                  <a:lnTo>
                    <a:pt x="920539" y="142784"/>
                  </a:lnTo>
                  <a:lnTo>
                    <a:pt x="900982" y="123794"/>
                  </a:lnTo>
                  <a:lnTo>
                    <a:pt x="869027" y="109401"/>
                  </a:lnTo>
                  <a:lnTo>
                    <a:pt x="834844" y="104946"/>
                  </a:lnTo>
                  <a:close/>
                </a:path>
                <a:path w="2315845" h="457200">
                  <a:moveTo>
                    <a:pt x="907665" y="307701"/>
                  </a:moveTo>
                  <a:lnTo>
                    <a:pt x="897081" y="326441"/>
                  </a:lnTo>
                  <a:lnTo>
                    <a:pt x="881763" y="339827"/>
                  </a:lnTo>
                  <a:lnTo>
                    <a:pt x="862261" y="347859"/>
                  </a:lnTo>
                  <a:lnTo>
                    <a:pt x="839128" y="350536"/>
                  </a:lnTo>
                  <a:lnTo>
                    <a:pt x="930287" y="350536"/>
                  </a:lnTo>
                  <a:lnTo>
                    <a:pt x="933700" y="347413"/>
                  </a:lnTo>
                  <a:lnTo>
                    <a:pt x="948358" y="319124"/>
                  </a:lnTo>
                  <a:lnTo>
                    <a:pt x="907665" y="307701"/>
                  </a:lnTo>
                  <a:close/>
                </a:path>
                <a:path w="2315845" h="457200">
                  <a:moveTo>
                    <a:pt x="920539" y="142784"/>
                  </a:moveTo>
                  <a:lnTo>
                    <a:pt x="834844" y="142784"/>
                  </a:lnTo>
                  <a:lnTo>
                    <a:pt x="865833" y="148864"/>
                  </a:lnTo>
                  <a:lnTo>
                    <a:pt x="889459" y="165719"/>
                  </a:lnTo>
                  <a:lnTo>
                    <a:pt x="904519" y="191275"/>
                  </a:lnTo>
                  <a:lnTo>
                    <a:pt x="909806" y="223458"/>
                  </a:lnTo>
                  <a:lnTo>
                    <a:pt x="950292" y="223458"/>
                  </a:lnTo>
                  <a:lnTo>
                    <a:pt x="945874" y="188561"/>
                  </a:lnTo>
                  <a:lnTo>
                    <a:pt x="927626" y="149667"/>
                  </a:lnTo>
                  <a:lnTo>
                    <a:pt x="920539" y="142784"/>
                  </a:lnTo>
                  <a:close/>
                </a:path>
                <a:path w="2315845" h="457200">
                  <a:moveTo>
                    <a:pt x="1123984" y="147782"/>
                  </a:moveTo>
                  <a:lnTo>
                    <a:pt x="1081862" y="147782"/>
                  </a:lnTo>
                  <a:lnTo>
                    <a:pt x="1081862" y="382663"/>
                  </a:lnTo>
                  <a:lnTo>
                    <a:pt x="1123984" y="382663"/>
                  </a:lnTo>
                  <a:lnTo>
                    <a:pt x="1123984" y="147782"/>
                  </a:lnTo>
                  <a:close/>
                </a:path>
                <a:path w="2315845" h="457200">
                  <a:moveTo>
                    <a:pt x="1213938" y="108516"/>
                  </a:moveTo>
                  <a:lnTo>
                    <a:pt x="991194" y="108516"/>
                  </a:lnTo>
                  <a:lnTo>
                    <a:pt x="991194" y="147782"/>
                  </a:lnTo>
                  <a:lnTo>
                    <a:pt x="1213938" y="147782"/>
                  </a:lnTo>
                  <a:lnTo>
                    <a:pt x="1213938" y="108516"/>
                  </a:lnTo>
                  <a:close/>
                </a:path>
                <a:path w="2315845" h="457200">
                  <a:moveTo>
                    <a:pt x="1471486" y="108516"/>
                  </a:moveTo>
                  <a:lnTo>
                    <a:pt x="1288721" y="108516"/>
                  </a:lnTo>
                  <a:lnTo>
                    <a:pt x="1283724" y="229883"/>
                  </a:lnTo>
                  <a:lnTo>
                    <a:pt x="1279697" y="286473"/>
                  </a:lnTo>
                  <a:lnTo>
                    <a:pt x="1271855" y="321176"/>
                  </a:lnTo>
                  <a:lnTo>
                    <a:pt x="1258525" y="338611"/>
                  </a:lnTo>
                  <a:lnTo>
                    <a:pt x="1238033" y="343397"/>
                  </a:lnTo>
                  <a:lnTo>
                    <a:pt x="1228038" y="343397"/>
                  </a:lnTo>
                  <a:lnTo>
                    <a:pt x="1228038" y="382663"/>
                  </a:lnTo>
                  <a:lnTo>
                    <a:pt x="1242317" y="382663"/>
                  </a:lnTo>
                  <a:lnTo>
                    <a:pt x="1280194" y="373895"/>
                  </a:lnTo>
                  <a:lnTo>
                    <a:pt x="1304651" y="347859"/>
                  </a:lnTo>
                  <a:lnTo>
                    <a:pt x="1318466" y="304957"/>
                  </a:lnTo>
                  <a:lnTo>
                    <a:pt x="1324418" y="245589"/>
                  </a:lnTo>
                  <a:lnTo>
                    <a:pt x="1328701" y="147782"/>
                  </a:lnTo>
                  <a:lnTo>
                    <a:pt x="1471486" y="147782"/>
                  </a:lnTo>
                  <a:lnTo>
                    <a:pt x="1471486" y="108516"/>
                  </a:lnTo>
                  <a:close/>
                </a:path>
                <a:path w="2315845" h="457200">
                  <a:moveTo>
                    <a:pt x="1471486" y="147782"/>
                  </a:moveTo>
                  <a:lnTo>
                    <a:pt x="1429365" y="147782"/>
                  </a:lnTo>
                  <a:lnTo>
                    <a:pt x="1429365" y="382663"/>
                  </a:lnTo>
                  <a:lnTo>
                    <a:pt x="1471486" y="382663"/>
                  </a:lnTo>
                  <a:lnTo>
                    <a:pt x="1471486" y="147782"/>
                  </a:lnTo>
                  <a:close/>
                </a:path>
                <a:path w="2315845" h="457200">
                  <a:moveTo>
                    <a:pt x="1590890" y="108516"/>
                  </a:moveTo>
                  <a:lnTo>
                    <a:pt x="1548768" y="108516"/>
                  </a:lnTo>
                  <a:lnTo>
                    <a:pt x="1548768" y="382663"/>
                  </a:lnTo>
                  <a:lnTo>
                    <a:pt x="1663710" y="382663"/>
                  </a:lnTo>
                  <a:lnTo>
                    <a:pt x="1706322" y="375758"/>
                  </a:lnTo>
                  <a:lnTo>
                    <a:pt x="1737423" y="356872"/>
                  </a:lnTo>
                  <a:lnTo>
                    <a:pt x="1746552" y="343397"/>
                  </a:lnTo>
                  <a:lnTo>
                    <a:pt x="1590890" y="343397"/>
                  </a:lnTo>
                  <a:lnTo>
                    <a:pt x="1590890" y="247017"/>
                  </a:lnTo>
                  <a:lnTo>
                    <a:pt x="1747742" y="247017"/>
                  </a:lnTo>
                  <a:lnTo>
                    <a:pt x="1737423" y="232203"/>
                  </a:lnTo>
                  <a:lnTo>
                    <a:pt x="1706322" y="214221"/>
                  </a:lnTo>
                  <a:lnTo>
                    <a:pt x="1663710" y="207751"/>
                  </a:lnTo>
                  <a:lnTo>
                    <a:pt x="1590890" y="207751"/>
                  </a:lnTo>
                  <a:lnTo>
                    <a:pt x="1590890" y="108516"/>
                  </a:lnTo>
                  <a:close/>
                </a:path>
                <a:path w="2315845" h="457200">
                  <a:moveTo>
                    <a:pt x="1747742" y="247017"/>
                  </a:moveTo>
                  <a:lnTo>
                    <a:pt x="1663710" y="247017"/>
                  </a:lnTo>
                  <a:lnTo>
                    <a:pt x="1686715" y="250648"/>
                  </a:lnTo>
                  <a:lnTo>
                    <a:pt x="1704783" y="260805"/>
                  </a:lnTo>
                  <a:lnTo>
                    <a:pt x="1716594" y="276383"/>
                  </a:lnTo>
                  <a:lnTo>
                    <a:pt x="1720824" y="296278"/>
                  </a:lnTo>
                  <a:lnTo>
                    <a:pt x="1716594" y="315311"/>
                  </a:lnTo>
                  <a:lnTo>
                    <a:pt x="1704783" y="330212"/>
                  </a:lnTo>
                  <a:lnTo>
                    <a:pt x="1686715" y="339925"/>
                  </a:lnTo>
                  <a:lnTo>
                    <a:pt x="1663710" y="343397"/>
                  </a:lnTo>
                  <a:lnTo>
                    <a:pt x="1746552" y="343397"/>
                  </a:lnTo>
                  <a:lnTo>
                    <a:pt x="1756476" y="328750"/>
                  </a:lnTo>
                  <a:lnTo>
                    <a:pt x="1762945" y="294136"/>
                  </a:lnTo>
                  <a:lnTo>
                    <a:pt x="1756476" y="259556"/>
                  </a:lnTo>
                  <a:lnTo>
                    <a:pt x="1747742" y="247017"/>
                  </a:lnTo>
                  <a:close/>
                </a:path>
                <a:path w="2315845" h="457200">
                  <a:moveTo>
                    <a:pt x="1848616" y="108516"/>
                  </a:moveTo>
                  <a:lnTo>
                    <a:pt x="1806495" y="108516"/>
                  </a:lnTo>
                  <a:lnTo>
                    <a:pt x="1806495" y="382663"/>
                  </a:lnTo>
                  <a:lnTo>
                    <a:pt x="1848616" y="382663"/>
                  </a:lnTo>
                  <a:lnTo>
                    <a:pt x="1848616" y="108516"/>
                  </a:lnTo>
                  <a:close/>
                </a:path>
                <a:path w="2315845" h="457200">
                  <a:moveTo>
                    <a:pt x="1967842" y="108516"/>
                  </a:moveTo>
                  <a:lnTo>
                    <a:pt x="1925720" y="108516"/>
                  </a:lnTo>
                  <a:lnTo>
                    <a:pt x="1925720" y="382663"/>
                  </a:lnTo>
                  <a:lnTo>
                    <a:pt x="1974981" y="382663"/>
                  </a:lnTo>
                  <a:lnTo>
                    <a:pt x="2013461" y="320551"/>
                  </a:lnTo>
                  <a:lnTo>
                    <a:pt x="1967842" y="320551"/>
                  </a:lnTo>
                  <a:lnTo>
                    <a:pt x="1967842" y="108516"/>
                  </a:lnTo>
                  <a:close/>
                </a:path>
                <a:path w="2315845" h="457200">
                  <a:moveTo>
                    <a:pt x="2148465" y="170627"/>
                  </a:moveTo>
                  <a:lnTo>
                    <a:pt x="2106343" y="170627"/>
                  </a:lnTo>
                  <a:lnTo>
                    <a:pt x="2106343" y="382663"/>
                  </a:lnTo>
                  <a:lnTo>
                    <a:pt x="2148465" y="382663"/>
                  </a:lnTo>
                  <a:lnTo>
                    <a:pt x="2148465" y="170627"/>
                  </a:lnTo>
                  <a:close/>
                </a:path>
                <a:path w="2315845" h="457200">
                  <a:moveTo>
                    <a:pt x="2148465" y="108516"/>
                  </a:moveTo>
                  <a:lnTo>
                    <a:pt x="2099918" y="108516"/>
                  </a:lnTo>
                  <a:lnTo>
                    <a:pt x="1967842" y="320551"/>
                  </a:lnTo>
                  <a:lnTo>
                    <a:pt x="2013461" y="320551"/>
                  </a:lnTo>
                  <a:lnTo>
                    <a:pt x="2106343" y="170627"/>
                  </a:lnTo>
                  <a:lnTo>
                    <a:pt x="2148465" y="170627"/>
                  </a:lnTo>
                  <a:lnTo>
                    <a:pt x="2148465" y="108516"/>
                  </a:lnTo>
                  <a:close/>
                </a:path>
                <a:path w="2315845" h="457200">
                  <a:moveTo>
                    <a:pt x="2002824" y="17134"/>
                  </a:moveTo>
                  <a:lnTo>
                    <a:pt x="1963558" y="17134"/>
                  </a:lnTo>
                  <a:lnTo>
                    <a:pt x="1968723" y="43660"/>
                  </a:lnTo>
                  <a:lnTo>
                    <a:pt x="1983459" y="64431"/>
                  </a:lnTo>
                  <a:lnTo>
                    <a:pt x="2006628" y="77973"/>
                  </a:lnTo>
                  <a:lnTo>
                    <a:pt x="2037092" y="82815"/>
                  </a:lnTo>
                  <a:lnTo>
                    <a:pt x="2067970" y="77973"/>
                  </a:lnTo>
                  <a:lnTo>
                    <a:pt x="2091351" y="64431"/>
                  </a:lnTo>
                  <a:lnTo>
                    <a:pt x="2100134" y="52116"/>
                  </a:lnTo>
                  <a:lnTo>
                    <a:pt x="2037092" y="52116"/>
                  </a:lnTo>
                  <a:lnTo>
                    <a:pt x="2021196" y="49260"/>
                  </a:lnTo>
                  <a:lnTo>
                    <a:pt x="2010588" y="41586"/>
                  </a:lnTo>
                  <a:lnTo>
                    <a:pt x="2004664" y="30431"/>
                  </a:lnTo>
                  <a:lnTo>
                    <a:pt x="2002824" y="17134"/>
                  </a:lnTo>
                  <a:close/>
                </a:path>
                <a:path w="2315845" h="457200">
                  <a:moveTo>
                    <a:pt x="2111340" y="17134"/>
                  </a:moveTo>
                  <a:lnTo>
                    <a:pt x="2072075" y="17134"/>
                  </a:lnTo>
                  <a:lnTo>
                    <a:pt x="2070122" y="30431"/>
                  </a:lnTo>
                  <a:lnTo>
                    <a:pt x="2063954" y="41586"/>
                  </a:lnTo>
                  <a:lnTo>
                    <a:pt x="2053100" y="49260"/>
                  </a:lnTo>
                  <a:lnTo>
                    <a:pt x="2037092" y="52116"/>
                  </a:lnTo>
                  <a:lnTo>
                    <a:pt x="2100134" y="52116"/>
                  </a:lnTo>
                  <a:lnTo>
                    <a:pt x="2106164" y="43660"/>
                  </a:lnTo>
                  <a:lnTo>
                    <a:pt x="2111340" y="17134"/>
                  </a:lnTo>
                  <a:close/>
                </a:path>
                <a:path w="2315845" h="457200">
                  <a:moveTo>
                    <a:pt x="2247744" y="0"/>
                  </a:moveTo>
                  <a:lnTo>
                    <a:pt x="2210621" y="0"/>
                  </a:lnTo>
                  <a:lnTo>
                    <a:pt x="2230165" y="33697"/>
                  </a:lnTo>
                  <a:lnTo>
                    <a:pt x="2247036" y="76304"/>
                  </a:lnTo>
                  <a:lnTo>
                    <a:pt x="2260275" y="124908"/>
                  </a:lnTo>
                  <a:lnTo>
                    <a:pt x="2268923" y="176596"/>
                  </a:lnTo>
                  <a:lnTo>
                    <a:pt x="2272018" y="228455"/>
                  </a:lnTo>
                  <a:lnTo>
                    <a:pt x="2268923" y="280315"/>
                  </a:lnTo>
                  <a:lnTo>
                    <a:pt x="2260275" y="332003"/>
                  </a:lnTo>
                  <a:lnTo>
                    <a:pt x="2247036" y="380607"/>
                  </a:lnTo>
                  <a:lnTo>
                    <a:pt x="2230165" y="423214"/>
                  </a:lnTo>
                  <a:lnTo>
                    <a:pt x="2210621" y="456911"/>
                  </a:lnTo>
                  <a:lnTo>
                    <a:pt x="2247744" y="456911"/>
                  </a:lnTo>
                  <a:lnTo>
                    <a:pt x="2271521" y="417388"/>
                  </a:lnTo>
                  <a:lnTo>
                    <a:pt x="2290432" y="374952"/>
                  </a:lnTo>
                  <a:lnTo>
                    <a:pt x="2304236" y="329433"/>
                  </a:lnTo>
                  <a:lnTo>
                    <a:pt x="2312695" y="280657"/>
                  </a:lnTo>
                  <a:lnTo>
                    <a:pt x="2315567" y="228455"/>
                  </a:lnTo>
                  <a:lnTo>
                    <a:pt x="2312695" y="176253"/>
                  </a:lnTo>
                  <a:lnTo>
                    <a:pt x="2304236" y="127478"/>
                  </a:lnTo>
                  <a:lnTo>
                    <a:pt x="2290432" y="81958"/>
                  </a:lnTo>
                  <a:lnTo>
                    <a:pt x="2271521" y="39522"/>
                  </a:lnTo>
                  <a:lnTo>
                    <a:pt x="2247744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614389" y="4251179"/>
              <a:ext cx="966469" cy="485775"/>
            </a:xfrm>
            <a:custGeom>
              <a:avLst/>
              <a:gdLst/>
              <a:ahLst/>
              <a:cxnLst/>
              <a:rect l="l" t="t" r="r" b="b"/>
              <a:pathLst>
                <a:path w="966470" h="485775">
                  <a:moveTo>
                    <a:pt x="42121" y="11422"/>
                  </a:moveTo>
                  <a:lnTo>
                    <a:pt x="0" y="11422"/>
                  </a:lnTo>
                  <a:lnTo>
                    <a:pt x="0" y="376951"/>
                  </a:lnTo>
                  <a:lnTo>
                    <a:pt x="42121" y="376951"/>
                  </a:lnTo>
                  <a:lnTo>
                    <a:pt x="42121" y="11422"/>
                  </a:lnTo>
                  <a:close/>
                </a:path>
                <a:path w="966470" h="485775">
                  <a:moveTo>
                    <a:pt x="161391" y="102805"/>
                  </a:moveTo>
                  <a:lnTo>
                    <a:pt x="119269" y="102805"/>
                  </a:lnTo>
                  <a:lnTo>
                    <a:pt x="119269" y="376951"/>
                  </a:lnTo>
                  <a:lnTo>
                    <a:pt x="161391" y="376951"/>
                  </a:lnTo>
                  <a:lnTo>
                    <a:pt x="161391" y="102805"/>
                  </a:lnTo>
                  <a:close/>
                </a:path>
                <a:path w="966470" h="485775">
                  <a:moveTo>
                    <a:pt x="140687" y="0"/>
                  </a:moveTo>
                  <a:lnTo>
                    <a:pt x="129075" y="2253"/>
                  </a:lnTo>
                  <a:lnTo>
                    <a:pt x="119537" y="8388"/>
                  </a:lnTo>
                  <a:lnTo>
                    <a:pt x="113078" y="17468"/>
                  </a:lnTo>
                  <a:lnTo>
                    <a:pt x="110702" y="28556"/>
                  </a:lnTo>
                  <a:lnTo>
                    <a:pt x="113078" y="39645"/>
                  </a:lnTo>
                  <a:lnTo>
                    <a:pt x="119537" y="48725"/>
                  </a:lnTo>
                  <a:lnTo>
                    <a:pt x="129075" y="54860"/>
                  </a:lnTo>
                  <a:lnTo>
                    <a:pt x="140687" y="57113"/>
                  </a:lnTo>
                  <a:lnTo>
                    <a:pt x="152300" y="54860"/>
                  </a:lnTo>
                  <a:lnTo>
                    <a:pt x="161837" y="48725"/>
                  </a:lnTo>
                  <a:lnTo>
                    <a:pt x="168296" y="39645"/>
                  </a:lnTo>
                  <a:lnTo>
                    <a:pt x="170672" y="28556"/>
                  </a:lnTo>
                  <a:lnTo>
                    <a:pt x="168296" y="17468"/>
                  </a:lnTo>
                  <a:lnTo>
                    <a:pt x="161837" y="8388"/>
                  </a:lnTo>
                  <a:lnTo>
                    <a:pt x="152300" y="2253"/>
                  </a:lnTo>
                  <a:lnTo>
                    <a:pt x="140687" y="0"/>
                  </a:lnTo>
                  <a:close/>
                </a:path>
                <a:path w="966470" h="485775">
                  <a:moveTo>
                    <a:pt x="270666" y="406936"/>
                  </a:moveTo>
                  <a:lnTo>
                    <a:pt x="237112" y="430496"/>
                  </a:lnTo>
                  <a:lnTo>
                    <a:pt x="253245" y="451208"/>
                  </a:lnTo>
                  <a:lnTo>
                    <a:pt x="276623" y="468758"/>
                  </a:lnTo>
                  <a:lnTo>
                    <a:pt x="308267" y="480919"/>
                  </a:lnTo>
                  <a:lnTo>
                    <a:pt x="349198" y="485468"/>
                  </a:lnTo>
                  <a:lnTo>
                    <a:pt x="395424" y="479678"/>
                  </a:lnTo>
                  <a:lnTo>
                    <a:pt x="433084" y="461641"/>
                  </a:lnTo>
                  <a:lnTo>
                    <a:pt x="443854" y="448344"/>
                  </a:lnTo>
                  <a:lnTo>
                    <a:pt x="349198" y="448344"/>
                  </a:lnTo>
                  <a:lnTo>
                    <a:pt x="317500" y="444007"/>
                  </a:lnTo>
                  <a:lnTo>
                    <a:pt x="295475" y="433329"/>
                  </a:lnTo>
                  <a:lnTo>
                    <a:pt x="280678" y="419806"/>
                  </a:lnTo>
                  <a:lnTo>
                    <a:pt x="270666" y="406936"/>
                  </a:lnTo>
                  <a:close/>
                </a:path>
                <a:path w="966470" h="485775">
                  <a:moveTo>
                    <a:pt x="467709" y="326263"/>
                  </a:moveTo>
                  <a:lnTo>
                    <a:pt x="425587" y="326263"/>
                  </a:lnTo>
                  <a:lnTo>
                    <a:pt x="425587" y="381949"/>
                  </a:lnTo>
                  <a:lnTo>
                    <a:pt x="419876" y="411599"/>
                  </a:lnTo>
                  <a:lnTo>
                    <a:pt x="403991" y="432280"/>
                  </a:lnTo>
                  <a:lnTo>
                    <a:pt x="379807" y="444395"/>
                  </a:lnTo>
                  <a:lnTo>
                    <a:pt x="349198" y="448344"/>
                  </a:lnTo>
                  <a:lnTo>
                    <a:pt x="443854" y="448344"/>
                  </a:lnTo>
                  <a:lnTo>
                    <a:pt x="458428" y="430351"/>
                  </a:lnTo>
                  <a:lnTo>
                    <a:pt x="467709" y="384805"/>
                  </a:lnTo>
                  <a:lnTo>
                    <a:pt x="467709" y="326263"/>
                  </a:lnTo>
                  <a:close/>
                </a:path>
                <a:path w="966470" h="485775">
                  <a:moveTo>
                    <a:pt x="342772" y="99235"/>
                  </a:moveTo>
                  <a:lnTo>
                    <a:pt x="295263" y="109141"/>
                  </a:lnTo>
                  <a:lnTo>
                    <a:pt x="258262" y="137251"/>
                  </a:lnTo>
                  <a:lnTo>
                    <a:pt x="234245" y="181158"/>
                  </a:lnTo>
                  <a:lnTo>
                    <a:pt x="225689" y="238450"/>
                  </a:lnTo>
                  <a:lnTo>
                    <a:pt x="234535" y="295564"/>
                  </a:lnTo>
                  <a:lnTo>
                    <a:pt x="258975" y="337686"/>
                  </a:lnTo>
                  <a:lnTo>
                    <a:pt x="295865" y="363744"/>
                  </a:lnTo>
                  <a:lnTo>
                    <a:pt x="342058" y="372668"/>
                  </a:lnTo>
                  <a:lnTo>
                    <a:pt x="375836" y="367525"/>
                  </a:lnTo>
                  <a:lnTo>
                    <a:pt x="398637" y="355087"/>
                  </a:lnTo>
                  <a:lnTo>
                    <a:pt x="413138" y="339838"/>
                  </a:lnTo>
                  <a:lnTo>
                    <a:pt x="416414" y="334830"/>
                  </a:lnTo>
                  <a:lnTo>
                    <a:pt x="347770" y="334830"/>
                  </a:lnTo>
                  <a:lnTo>
                    <a:pt x="312988" y="327691"/>
                  </a:lnTo>
                  <a:lnTo>
                    <a:pt x="287979" y="307701"/>
                  </a:lnTo>
                  <a:lnTo>
                    <a:pt x="272875" y="277002"/>
                  </a:lnTo>
                  <a:lnTo>
                    <a:pt x="267810" y="237736"/>
                  </a:lnTo>
                  <a:lnTo>
                    <a:pt x="272774" y="198515"/>
                  </a:lnTo>
                  <a:lnTo>
                    <a:pt x="287711" y="166522"/>
                  </a:lnTo>
                  <a:lnTo>
                    <a:pt x="312687" y="144971"/>
                  </a:lnTo>
                  <a:lnTo>
                    <a:pt x="347770" y="137073"/>
                  </a:lnTo>
                  <a:lnTo>
                    <a:pt x="416575" y="137073"/>
                  </a:lnTo>
                  <a:lnTo>
                    <a:pt x="413852" y="132968"/>
                  </a:lnTo>
                  <a:lnTo>
                    <a:pt x="399351" y="117440"/>
                  </a:lnTo>
                  <a:lnTo>
                    <a:pt x="376550" y="104589"/>
                  </a:lnTo>
                  <a:lnTo>
                    <a:pt x="342772" y="99235"/>
                  </a:lnTo>
                  <a:close/>
                </a:path>
                <a:path w="966470" h="485775">
                  <a:moveTo>
                    <a:pt x="416575" y="137073"/>
                  </a:moveTo>
                  <a:lnTo>
                    <a:pt x="347770" y="137073"/>
                  </a:lnTo>
                  <a:lnTo>
                    <a:pt x="381726" y="144469"/>
                  </a:lnTo>
                  <a:lnTo>
                    <a:pt x="406312" y="165184"/>
                  </a:lnTo>
                  <a:lnTo>
                    <a:pt x="421259" y="197009"/>
                  </a:lnTo>
                  <a:lnTo>
                    <a:pt x="426301" y="237736"/>
                  </a:lnTo>
                  <a:lnTo>
                    <a:pt x="421159" y="278508"/>
                  </a:lnTo>
                  <a:lnTo>
                    <a:pt x="406044" y="309039"/>
                  </a:lnTo>
                  <a:lnTo>
                    <a:pt x="381425" y="328193"/>
                  </a:lnTo>
                  <a:lnTo>
                    <a:pt x="347770" y="334830"/>
                  </a:lnTo>
                  <a:lnTo>
                    <a:pt x="416414" y="334830"/>
                  </a:lnTo>
                  <a:lnTo>
                    <a:pt x="422018" y="326263"/>
                  </a:lnTo>
                  <a:lnTo>
                    <a:pt x="467709" y="326263"/>
                  </a:lnTo>
                  <a:lnTo>
                    <a:pt x="467709" y="146354"/>
                  </a:lnTo>
                  <a:lnTo>
                    <a:pt x="422732" y="146354"/>
                  </a:lnTo>
                  <a:lnTo>
                    <a:pt x="416575" y="137073"/>
                  </a:lnTo>
                  <a:close/>
                </a:path>
                <a:path w="966470" h="485775">
                  <a:moveTo>
                    <a:pt x="467709" y="102805"/>
                  </a:moveTo>
                  <a:lnTo>
                    <a:pt x="427015" y="102805"/>
                  </a:lnTo>
                  <a:lnTo>
                    <a:pt x="427015" y="146354"/>
                  </a:lnTo>
                  <a:lnTo>
                    <a:pt x="467709" y="146354"/>
                  </a:lnTo>
                  <a:lnTo>
                    <a:pt x="467709" y="102805"/>
                  </a:lnTo>
                  <a:close/>
                </a:path>
                <a:path w="966470" h="485775">
                  <a:moveTo>
                    <a:pt x="586934" y="11422"/>
                  </a:moveTo>
                  <a:lnTo>
                    <a:pt x="544813" y="11422"/>
                  </a:lnTo>
                  <a:lnTo>
                    <a:pt x="544813" y="376951"/>
                  </a:lnTo>
                  <a:lnTo>
                    <a:pt x="586934" y="376951"/>
                  </a:lnTo>
                  <a:lnTo>
                    <a:pt x="586934" y="212035"/>
                  </a:lnTo>
                  <a:lnTo>
                    <a:pt x="592353" y="180143"/>
                  </a:lnTo>
                  <a:lnTo>
                    <a:pt x="607393" y="156617"/>
                  </a:lnTo>
                  <a:lnTo>
                    <a:pt x="624612" y="145640"/>
                  </a:lnTo>
                  <a:lnTo>
                    <a:pt x="586934" y="145640"/>
                  </a:lnTo>
                  <a:lnTo>
                    <a:pt x="586934" y="11422"/>
                  </a:lnTo>
                  <a:close/>
                </a:path>
                <a:path w="966470" h="485775">
                  <a:moveTo>
                    <a:pt x="746328" y="137073"/>
                  </a:moveTo>
                  <a:lnTo>
                    <a:pt x="659041" y="137073"/>
                  </a:lnTo>
                  <a:lnTo>
                    <a:pt x="685684" y="141658"/>
                  </a:lnTo>
                  <a:lnTo>
                    <a:pt x="705669" y="155010"/>
                  </a:lnTo>
                  <a:lnTo>
                    <a:pt x="718224" y="176528"/>
                  </a:lnTo>
                  <a:lnTo>
                    <a:pt x="722580" y="205610"/>
                  </a:lnTo>
                  <a:lnTo>
                    <a:pt x="722580" y="376951"/>
                  </a:lnTo>
                  <a:lnTo>
                    <a:pt x="764701" y="376951"/>
                  </a:lnTo>
                  <a:lnTo>
                    <a:pt x="764701" y="202754"/>
                  </a:lnTo>
                  <a:lnTo>
                    <a:pt x="757969" y="156837"/>
                  </a:lnTo>
                  <a:lnTo>
                    <a:pt x="746328" y="137073"/>
                  </a:lnTo>
                  <a:close/>
                </a:path>
                <a:path w="966470" h="485775">
                  <a:moveTo>
                    <a:pt x="671177" y="99235"/>
                  </a:moveTo>
                  <a:lnTo>
                    <a:pt x="642157" y="102495"/>
                  </a:lnTo>
                  <a:lnTo>
                    <a:pt x="619462" y="111796"/>
                  </a:lnTo>
                  <a:lnTo>
                    <a:pt x="602457" y="126417"/>
                  </a:lnTo>
                  <a:lnTo>
                    <a:pt x="590504" y="145640"/>
                  </a:lnTo>
                  <a:lnTo>
                    <a:pt x="624612" y="145640"/>
                  </a:lnTo>
                  <a:lnTo>
                    <a:pt x="630230" y="142059"/>
                  </a:lnTo>
                  <a:lnTo>
                    <a:pt x="659041" y="137073"/>
                  </a:lnTo>
                  <a:lnTo>
                    <a:pt x="746328" y="137073"/>
                  </a:lnTo>
                  <a:lnTo>
                    <a:pt x="738955" y="124557"/>
                  </a:lnTo>
                  <a:lnTo>
                    <a:pt x="709434" y="105496"/>
                  </a:lnTo>
                  <a:lnTo>
                    <a:pt x="671177" y="99235"/>
                  </a:lnTo>
                  <a:close/>
                </a:path>
                <a:path w="966470" h="485775">
                  <a:moveTo>
                    <a:pt x="902444" y="138501"/>
                  </a:moveTo>
                  <a:lnTo>
                    <a:pt x="860323" y="138501"/>
                  </a:lnTo>
                  <a:lnTo>
                    <a:pt x="860323" y="309843"/>
                  </a:lnTo>
                  <a:lnTo>
                    <a:pt x="866904" y="341066"/>
                  </a:lnTo>
                  <a:lnTo>
                    <a:pt x="884061" y="363119"/>
                  </a:lnTo>
                  <a:lnTo>
                    <a:pt x="907910" y="376204"/>
                  </a:lnTo>
                  <a:lnTo>
                    <a:pt x="934571" y="380521"/>
                  </a:lnTo>
                  <a:lnTo>
                    <a:pt x="945302" y="380041"/>
                  </a:lnTo>
                  <a:lnTo>
                    <a:pt x="954025" y="378825"/>
                  </a:lnTo>
                  <a:lnTo>
                    <a:pt x="960874" y="377208"/>
                  </a:lnTo>
                  <a:lnTo>
                    <a:pt x="965983" y="375524"/>
                  </a:lnTo>
                  <a:lnTo>
                    <a:pt x="957901" y="339827"/>
                  </a:lnTo>
                  <a:lnTo>
                    <a:pt x="938854" y="339827"/>
                  </a:lnTo>
                  <a:lnTo>
                    <a:pt x="925334" y="338377"/>
                  </a:lnTo>
                  <a:lnTo>
                    <a:pt x="913688" y="332510"/>
                  </a:lnTo>
                  <a:lnTo>
                    <a:pt x="905523" y="319949"/>
                  </a:lnTo>
                  <a:lnTo>
                    <a:pt x="902444" y="298420"/>
                  </a:lnTo>
                  <a:lnTo>
                    <a:pt x="902444" y="138501"/>
                  </a:lnTo>
                  <a:close/>
                </a:path>
                <a:path w="966470" h="485775">
                  <a:moveTo>
                    <a:pt x="957416" y="337686"/>
                  </a:moveTo>
                  <a:lnTo>
                    <a:pt x="953847" y="338399"/>
                  </a:lnTo>
                  <a:lnTo>
                    <a:pt x="948135" y="339827"/>
                  </a:lnTo>
                  <a:lnTo>
                    <a:pt x="957901" y="339827"/>
                  </a:lnTo>
                  <a:lnTo>
                    <a:pt x="957416" y="337686"/>
                  </a:lnTo>
                  <a:close/>
                </a:path>
                <a:path w="966470" h="485775">
                  <a:moveTo>
                    <a:pt x="960986" y="102805"/>
                  </a:moveTo>
                  <a:lnTo>
                    <a:pt x="818915" y="102805"/>
                  </a:lnTo>
                  <a:lnTo>
                    <a:pt x="818915" y="138501"/>
                  </a:lnTo>
                  <a:lnTo>
                    <a:pt x="960986" y="138501"/>
                  </a:lnTo>
                  <a:lnTo>
                    <a:pt x="960986" y="102805"/>
                  </a:lnTo>
                  <a:close/>
                </a:path>
                <a:path w="966470" h="485775">
                  <a:moveTo>
                    <a:pt x="902444" y="37124"/>
                  </a:moveTo>
                  <a:lnTo>
                    <a:pt x="860323" y="37124"/>
                  </a:lnTo>
                  <a:lnTo>
                    <a:pt x="860323" y="102805"/>
                  </a:lnTo>
                  <a:lnTo>
                    <a:pt x="902444" y="102805"/>
                  </a:lnTo>
                  <a:lnTo>
                    <a:pt x="902444" y="37124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408303" y="6690895"/>
              <a:ext cx="8198703" cy="8795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858307" y="6690895"/>
              <a:ext cx="6680424" cy="8795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408303" y="7821751"/>
              <a:ext cx="4146550" cy="880110"/>
            </a:xfrm>
            <a:custGeom>
              <a:avLst/>
              <a:gdLst/>
              <a:ahLst/>
              <a:cxnLst/>
              <a:rect l="l" t="t" r="r" b="b"/>
              <a:pathLst>
                <a:path w="4146550" h="880109">
                  <a:moveTo>
                    <a:pt x="3832343" y="837670"/>
                  </a:moveTo>
                  <a:lnTo>
                    <a:pt x="314126" y="837670"/>
                  </a:lnTo>
                  <a:lnTo>
                    <a:pt x="314126" y="879554"/>
                  </a:lnTo>
                  <a:lnTo>
                    <a:pt x="3832343" y="879554"/>
                  </a:lnTo>
                  <a:lnTo>
                    <a:pt x="3832343" y="837670"/>
                  </a:lnTo>
                  <a:close/>
                </a:path>
                <a:path w="4146550" h="880109">
                  <a:moveTo>
                    <a:pt x="4070851" y="803935"/>
                  </a:moveTo>
                  <a:lnTo>
                    <a:pt x="4024441" y="827658"/>
                  </a:lnTo>
                  <a:lnTo>
                    <a:pt x="3967033" y="835364"/>
                  </a:lnTo>
                  <a:lnTo>
                    <a:pt x="3884604" y="837574"/>
                  </a:lnTo>
                  <a:lnTo>
                    <a:pt x="3832343" y="837670"/>
                  </a:lnTo>
                  <a:lnTo>
                    <a:pt x="3832343" y="879554"/>
                  </a:lnTo>
                  <a:lnTo>
                    <a:pt x="3900427" y="879341"/>
                  </a:lnTo>
                  <a:lnTo>
                    <a:pt x="3957448" y="877850"/>
                  </a:lnTo>
                  <a:lnTo>
                    <a:pt x="4004684" y="873804"/>
                  </a:lnTo>
                  <a:lnTo>
                    <a:pt x="4043415" y="865924"/>
                  </a:lnTo>
                  <a:lnTo>
                    <a:pt x="4100467" y="833551"/>
                  </a:lnTo>
                  <a:lnTo>
                    <a:pt x="4070851" y="803935"/>
                  </a:lnTo>
                  <a:close/>
                </a:path>
                <a:path w="4146550" h="880109">
                  <a:moveTo>
                    <a:pt x="75618" y="803935"/>
                  </a:moveTo>
                  <a:lnTo>
                    <a:pt x="46002" y="833551"/>
                  </a:lnTo>
                  <a:lnTo>
                    <a:pt x="71553" y="852932"/>
                  </a:lnTo>
                  <a:lnTo>
                    <a:pt x="103055" y="865924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314126" y="837670"/>
                  </a:lnTo>
                  <a:lnTo>
                    <a:pt x="261865" y="837574"/>
                  </a:lnTo>
                  <a:lnTo>
                    <a:pt x="217286" y="836965"/>
                  </a:lnTo>
                  <a:lnTo>
                    <a:pt x="147366" y="832293"/>
                  </a:lnTo>
                  <a:lnTo>
                    <a:pt x="102416" y="821413"/>
                  </a:lnTo>
                  <a:lnTo>
                    <a:pt x="87341" y="813518"/>
                  </a:lnTo>
                  <a:lnTo>
                    <a:pt x="75618" y="803935"/>
                  </a:lnTo>
                  <a:close/>
                </a:path>
                <a:path w="4146550" h="880109">
                  <a:moveTo>
                    <a:pt x="41883" y="314126"/>
                  </a:move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75618" y="803935"/>
                  </a:lnTo>
                  <a:lnTo>
                    <a:pt x="66035" y="792212"/>
                  </a:lnTo>
                  <a:lnTo>
                    <a:pt x="58140" y="777137"/>
                  </a:lnTo>
                  <a:lnTo>
                    <a:pt x="47260" y="732187"/>
                  </a:lnTo>
                  <a:lnTo>
                    <a:pt x="42588" y="662267"/>
                  </a:lnTo>
                  <a:lnTo>
                    <a:pt x="41979" y="617688"/>
                  </a:lnTo>
                  <a:lnTo>
                    <a:pt x="41883" y="314126"/>
                  </a:lnTo>
                  <a:close/>
                </a:path>
                <a:path w="4146550" h="880109">
                  <a:moveTo>
                    <a:pt x="4100467" y="46002"/>
                  </a:moveTo>
                  <a:lnTo>
                    <a:pt x="4070851" y="75618"/>
                  </a:lnTo>
                  <a:lnTo>
                    <a:pt x="4080435" y="87341"/>
                  </a:lnTo>
                  <a:lnTo>
                    <a:pt x="4088329" y="102415"/>
                  </a:lnTo>
                  <a:lnTo>
                    <a:pt x="4099209" y="147366"/>
                  </a:lnTo>
                  <a:lnTo>
                    <a:pt x="4103881" y="217286"/>
                  </a:lnTo>
                  <a:lnTo>
                    <a:pt x="4104490" y="261865"/>
                  </a:lnTo>
                  <a:lnTo>
                    <a:pt x="4104490" y="617688"/>
                  </a:lnTo>
                  <a:lnTo>
                    <a:pt x="4103881" y="662267"/>
                  </a:lnTo>
                  <a:lnTo>
                    <a:pt x="4099209" y="732187"/>
                  </a:lnTo>
                  <a:lnTo>
                    <a:pt x="4088329" y="777137"/>
                  </a:lnTo>
                  <a:lnTo>
                    <a:pt x="4070851" y="803935"/>
                  </a:lnTo>
                  <a:lnTo>
                    <a:pt x="4100467" y="833551"/>
                  </a:lnTo>
                  <a:lnTo>
                    <a:pt x="4132840" y="776499"/>
                  </a:lnTo>
                  <a:lnTo>
                    <a:pt x="4140720" y="737768"/>
                  </a:lnTo>
                  <a:lnTo>
                    <a:pt x="4144766" y="690532"/>
                  </a:lnTo>
                  <a:lnTo>
                    <a:pt x="4146257" y="633511"/>
                  </a:lnTo>
                  <a:lnTo>
                    <a:pt x="4146470" y="565427"/>
                  </a:lnTo>
                  <a:lnTo>
                    <a:pt x="4146470" y="314126"/>
                  </a:lnTo>
                  <a:lnTo>
                    <a:pt x="4146257" y="246043"/>
                  </a:lnTo>
                  <a:lnTo>
                    <a:pt x="4144766" y="189022"/>
                  </a:lnTo>
                  <a:lnTo>
                    <a:pt x="4140720" y="141785"/>
                  </a:lnTo>
                  <a:lnTo>
                    <a:pt x="4132840" y="103055"/>
                  </a:lnTo>
                  <a:lnTo>
                    <a:pt x="4119848" y="71553"/>
                  </a:lnTo>
                  <a:lnTo>
                    <a:pt x="4100467" y="46002"/>
                  </a:lnTo>
                  <a:close/>
                </a:path>
                <a:path w="4146550" h="880109">
                  <a:moveTo>
                    <a:pt x="4070851" y="803935"/>
                  </a:moveTo>
                  <a:lnTo>
                    <a:pt x="4100467" y="833551"/>
                  </a:lnTo>
                  <a:lnTo>
                    <a:pt x="4070851" y="803935"/>
                  </a:lnTo>
                  <a:close/>
                </a:path>
                <a:path w="4146550" h="880109">
                  <a:moveTo>
                    <a:pt x="46002" y="46002"/>
                  </a:move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41883" y="314126"/>
                  </a:lnTo>
                  <a:lnTo>
                    <a:pt x="41979" y="261865"/>
                  </a:lnTo>
                  <a:lnTo>
                    <a:pt x="42588" y="217286"/>
                  </a:lnTo>
                  <a:lnTo>
                    <a:pt x="47260" y="147366"/>
                  </a:lnTo>
                  <a:lnTo>
                    <a:pt x="58140" y="102415"/>
                  </a:lnTo>
                  <a:lnTo>
                    <a:pt x="75618" y="75618"/>
                  </a:lnTo>
                  <a:lnTo>
                    <a:pt x="46002" y="46002"/>
                  </a:lnTo>
                  <a:close/>
                </a:path>
                <a:path w="4146550" h="880109">
                  <a:moveTo>
                    <a:pt x="314126" y="0"/>
                  </a:move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75618" y="75618"/>
                  </a:lnTo>
                  <a:lnTo>
                    <a:pt x="87341" y="66035"/>
                  </a:lnTo>
                  <a:lnTo>
                    <a:pt x="102416" y="58140"/>
                  </a:lnTo>
                  <a:lnTo>
                    <a:pt x="147366" y="47260"/>
                  </a:lnTo>
                  <a:lnTo>
                    <a:pt x="217286" y="42588"/>
                  </a:lnTo>
                  <a:lnTo>
                    <a:pt x="261865" y="41979"/>
                  </a:lnTo>
                  <a:lnTo>
                    <a:pt x="314126" y="41883"/>
                  </a:lnTo>
                  <a:lnTo>
                    <a:pt x="314126" y="0"/>
                  </a:lnTo>
                  <a:close/>
                </a:path>
                <a:path w="4146550" h="880109">
                  <a:moveTo>
                    <a:pt x="3832344" y="0"/>
                  </a:moveTo>
                  <a:lnTo>
                    <a:pt x="3832343" y="41883"/>
                  </a:lnTo>
                  <a:lnTo>
                    <a:pt x="3884604" y="41979"/>
                  </a:lnTo>
                  <a:lnTo>
                    <a:pt x="3929184" y="42588"/>
                  </a:lnTo>
                  <a:lnTo>
                    <a:pt x="3999104" y="47260"/>
                  </a:lnTo>
                  <a:lnTo>
                    <a:pt x="4044054" y="58140"/>
                  </a:lnTo>
                  <a:lnTo>
                    <a:pt x="4070851" y="75618"/>
                  </a:lnTo>
                  <a:lnTo>
                    <a:pt x="4100467" y="46002"/>
                  </a:lnTo>
                  <a:lnTo>
                    <a:pt x="4043415" y="13630"/>
                  </a:lnTo>
                  <a:lnTo>
                    <a:pt x="4004685" y="5750"/>
                  </a:lnTo>
                  <a:lnTo>
                    <a:pt x="3957448" y="1703"/>
                  </a:lnTo>
                  <a:lnTo>
                    <a:pt x="3900427" y="212"/>
                  </a:lnTo>
                  <a:lnTo>
                    <a:pt x="3832344" y="0"/>
                  </a:lnTo>
                  <a:close/>
                </a:path>
                <a:path w="4146550" h="880109">
                  <a:moveTo>
                    <a:pt x="3832343" y="0"/>
                  </a:moveTo>
                  <a:lnTo>
                    <a:pt x="314126" y="0"/>
                  </a:lnTo>
                  <a:lnTo>
                    <a:pt x="314126" y="41883"/>
                  </a:lnTo>
                  <a:lnTo>
                    <a:pt x="3832343" y="41883"/>
                  </a:lnTo>
                  <a:lnTo>
                    <a:pt x="38323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096451" y="8056870"/>
              <a:ext cx="2228215" cy="485775"/>
            </a:xfrm>
            <a:custGeom>
              <a:avLst/>
              <a:gdLst/>
              <a:ahLst/>
              <a:cxnLst/>
              <a:rect l="l" t="t" r="r" b="b"/>
              <a:pathLst>
                <a:path w="2228215" h="485775">
                  <a:moveTo>
                    <a:pt x="104946" y="0"/>
                  </a:moveTo>
                  <a:lnTo>
                    <a:pt x="67822" y="0"/>
                  </a:lnTo>
                  <a:lnTo>
                    <a:pt x="44046" y="39522"/>
                  </a:lnTo>
                  <a:lnTo>
                    <a:pt x="25135" y="81958"/>
                  </a:lnTo>
                  <a:lnTo>
                    <a:pt x="11331" y="127478"/>
                  </a:lnTo>
                  <a:lnTo>
                    <a:pt x="2872" y="176253"/>
                  </a:lnTo>
                  <a:lnTo>
                    <a:pt x="0" y="228455"/>
                  </a:lnTo>
                  <a:lnTo>
                    <a:pt x="2872" y="280657"/>
                  </a:lnTo>
                  <a:lnTo>
                    <a:pt x="11331" y="329433"/>
                  </a:lnTo>
                  <a:lnTo>
                    <a:pt x="25135" y="374952"/>
                  </a:lnTo>
                  <a:lnTo>
                    <a:pt x="44046" y="417388"/>
                  </a:lnTo>
                  <a:lnTo>
                    <a:pt x="67822" y="456911"/>
                  </a:lnTo>
                  <a:lnTo>
                    <a:pt x="104946" y="456911"/>
                  </a:lnTo>
                  <a:lnTo>
                    <a:pt x="85402" y="423214"/>
                  </a:lnTo>
                  <a:lnTo>
                    <a:pt x="68531" y="380607"/>
                  </a:lnTo>
                  <a:lnTo>
                    <a:pt x="55292" y="332003"/>
                  </a:lnTo>
                  <a:lnTo>
                    <a:pt x="46645" y="280315"/>
                  </a:lnTo>
                  <a:lnTo>
                    <a:pt x="43549" y="228455"/>
                  </a:lnTo>
                  <a:lnTo>
                    <a:pt x="46645" y="176596"/>
                  </a:lnTo>
                  <a:lnTo>
                    <a:pt x="55292" y="124908"/>
                  </a:lnTo>
                  <a:lnTo>
                    <a:pt x="68531" y="76304"/>
                  </a:lnTo>
                  <a:lnTo>
                    <a:pt x="85402" y="33697"/>
                  </a:lnTo>
                  <a:lnTo>
                    <a:pt x="104946" y="0"/>
                  </a:lnTo>
                  <a:close/>
                </a:path>
                <a:path w="2228215" h="485775">
                  <a:moveTo>
                    <a:pt x="174242" y="443346"/>
                  </a:moveTo>
                  <a:lnTo>
                    <a:pt x="163533" y="480470"/>
                  </a:lnTo>
                  <a:lnTo>
                    <a:pt x="168129" y="482155"/>
                  </a:lnTo>
                  <a:lnTo>
                    <a:pt x="175134" y="483772"/>
                  </a:lnTo>
                  <a:lnTo>
                    <a:pt x="184013" y="484988"/>
                  </a:lnTo>
                  <a:lnTo>
                    <a:pt x="194232" y="485468"/>
                  </a:lnTo>
                  <a:lnTo>
                    <a:pt x="220641" y="481650"/>
                  </a:lnTo>
                  <a:lnTo>
                    <a:pt x="242868" y="470052"/>
                  </a:lnTo>
                  <a:lnTo>
                    <a:pt x="260944" y="450455"/>
                  </a:lnTo>
                  <a:lnTo>
                    <a:pt x="262869" y="446620"/>
                  </a:lnTo>
                  <a:lnTo>
                    <a:pt x="195185" y="446620"/>
                  </a:lnTo>
                  <a:lnTo>
                    <a:pt x="174242" y="443346"/>
                  </a:lnTo>
                  <a:close/>
                </a:path>
                <a:path w="2228215" h="485775">
                  <a:moveTo>
                    <a:pt x="191376" y="108516"/>
                  </a:moveTo>
                  <a:lnTo>
                    <a:pt x="145685" y="108516"/>
                  </a:lnTo>
                  <a:lnTo>
                    <a:pt x="247062" y="384091"/>
                  </a:lnTo>
                  <a:lnTo>
                    <a:pt x="239209" y="405508"/>
                  </a:lnTo>
                  <a:lnTo>
                    <a:pt x="226899" y="430144"/>
                  </a:lnTo>
                  <a:lnTo>
                    <a:pt x="212481" y="443034"/>
                  </a:lnTo>
                  <a:lnTo>
                    <a:pt x="195185" y="446620"/>
                  </a:lnTo>
                  <a:lnTo>
                    <a:pt x="262869" y="446620"/>
                  </a:lnTo>
                  <a:lnTo>
                    <a:pt x="274905" y="422643"/>
                  </a:lnTo>
                  <a:lnTo>
                    <a:pt x="310534" y="326977"/>
                  </a:lnTo>
                  <a:lnTo>
                    <a:pt x="267052" y="326977"/>
                  </a:lnTo>
                  <a:lnTo>
                    <a:pt x="191376" y="108516"/>
                  </a:lnTo>
                  <a:close/>
                </a:path>
                <a:path w="2228215" h="485775">
                  <a:moveTo>
                    <a:pt x="345583" y="108516"/>
                  </a:moveTo>
                  <a:lnTo>
                    <a:pt x="269907" y="326977"/>
                  </a:lnTo>
                  <a:lnTo>
                    <a:pt x="310534" y="326977"/>
                  </a:lnTo>
                  <a:lnTo>
                    <a:pt x="391631" y="109230"/>
                  </a:lnTo>
                  <a:lnTo>
                    <a:pt x="345583" y="108516"/>
                  </a:lnTo>
                  <a:close/>
                </a:path>
                <a:path w="2228215" h="485775">
                  <a:moveTo>
                    <a:pt x="682020" y="343397"/>
                  </a:moveTo>
                  <a:lnTo>
                    <a:pt x="395023" y="343397"/>
                  </a:lnTo>
                  <a:lnTo>
                    <a:pt x="395023" y="461194"/>
                  </a:lnTo>
                  <a:lnTo>
                    <a:pt x="437144" y="461194"/>
                  </a:lnTo>
                  <a:lnTo>
                    <a:pt x="437144" y="382663"/>
                  </a:lnTo>
                  <a:lnTo>
                    <a:pt x="682020" y="382663"/>
                  </a:lnTo>
                  <a:lnTo>
                    <a:pt x="682020" y="343397"/>
                  </a:lnTo>
                  <a:close/>
                </a:path>
                <a:path w="2228215" h="485775">
                  <a:moveTo>
                    <a:pt x="682020" y="382663"/>
                  </a:moveTo>
                  <a:lnTo>
                    <a:pt x="639899" y="382663"/>
                  </a:lnTo>
                  <a:lnTo>
                    <a:pt x="639899" y="461194"/>
                  </a:lnTo>
                  <a:lnTo>
                    <a:pt x="682020" y="461194"/>
                  </a:lnTo>
                  <a:lnTo>
                    <a:pt x="682020" y="382663"/>
                  </a:lnTo>
                  <a:close/>
                </a:path>
                <a:path w="2228215" h="485775">
                  <a:moveTo>
                    <a:pt x="639899" y="108516"/>
                  </a:moveTo>
                  <a:lnTo>
                    <a:pt x="465701" y="108516"/>
                  </a:lnTo>
                  <a:lnTo>
                    <a:pt x="456420" y="217032"/>
                  </a:lnTo>
                  <a:lnTo>
                    <a:pt x="450723" y="265892"/>
                  </a:lnTo>
                  <a:lnTo>
                    <a:pt x="442967" y="300294"/>
                  </a:lnTo>
                  <a:lnTo>
                    <a:pt x="432300" y="324656"/>
                  </a:lnTo>
                  <a:lnTo>
                    <a:pt x="417868" y="343397"/>
                  </a:lnTo>
                  <a:lnTo>
                    <a:pt x="465701" y="343397"/>
                  </a:lnTo>
                  <a:lnTo>
                    <a:pt x="486784" y="292195"/>
                  </a:lnTo>
                  <a:lnTo>
                    <a:pt x="497828" y="217032"/>
                  </a:lnTo>
                  <a:lnTo>
                    <a:pt x="504967" y="147782"/>
                  </a:lnTo>
                  <a:lnTo>
                    <a:pt x="639899" y="147782"/>
                  </a:lnTo>
                  <a:lnTo>
                    <a:pt x="639899" y="108516"/>
                  </a:lnTo>
                  <a:close/>
                </a:path>
                <a:path w="2228215" h="485775">
                  <a:moveTo>
                    <a:pt x="639899" y="147782"/>
                  </a:moveTo>
                  <a:lnTo>
                    <a:pt x="597777" y="147782"/>
                  </a:lnTo>
                  <a:lnTo>
                    <a:pt x="597777" y="343397"/>
                  </a:lnTo>
                  <a:lnTo>
                    <a:pt x="639899" y="343397"/>
                  </a:lnTo>
                  <a:lnTo>
                    <a:pt x="639899" y="147782"/>
                  </a:lnTo>
                  <a:close/>
                </a:path>
                <a:path w="2228215" h="485775">
                  <a:moveTo>
                    <a:pt x="780051" y="108516"/>
                  </a:moveTo>
                  <a:lnTo>
                    <a:pt x="737929" y="108516"/>
                  </a:lnTo>
                  <a:lnTo>
                    <a:pt x="737929" y="382663"/>
                  </a:lnTo>
                  <a:lnTo>
                    <a:pt x="787190" y="382663"/>
                  </a:lnTo>
                  <a:lnTo>
                    <a:pt x="825670" y="320551"/>
                  </a:lnTo>
                  <a:lnTo>
                    <a:pt x="780051" y="320551"/>
                  </a:lnTo>
                  <a:lnTo>
                    <a:pt x="780051" y="108516"/>
                  </a:lnTo>
                  <a:close/>
                </a:path>
                <a:path w="2228215" h="485775">
                  <a:moveTo>
                    <a:pt x="960674" y="170627"/>
                  </a:moveTo>
                  <a:lnTo>
                    <a:pt x="918552" y="170627"/>
                  </a:lnTo>
                  <a:lnTo>
                    <a:pt x="918552" y="382663"/>
                  </a:lnTo>
                  <a:lnTo>
                    <a:pt x="960674" y="382663"/>
                  </a:lnTo>
                  <a:lnTo>
                    <a:pt x="960674" y="170627"/>
                  </a:lnTo>
                  <a:close/>
                </a:path>
                <a:path w="2228215" h="485775">
                  <a:moveTo>
                    <a:pt x="960674" y="108516"/>
                  </a:moveTo>
                  <a:lnTo>
                    <a:pt x="912127" y="108516"/>
                  </a:lnTo>
                  <a:lnTo>
                    <a:pt x="780051" y="320551"/>
                  </a:lnTo>
                  <a:lnTo>
                    <a:pt x="825670" y="320551"/>
                  </a:lnTo>
                  <a:lnTo>
                    <a:pt x="918552" y="170627"/>
                  </a:lnTo>
                  <a:lnTo>
                    <a:pt x="960674" y="170627"/>
                  </a:lnTo>
                  <a:lnTo>
                    <a:pt x="960674" y="108516"/>
                  </a:lnTo>
                  <a:close/>
                </a:path>
                <a:path w="2228215" h="485775">
                  <a:moveTo>
                    <a:pt x="1078516" y="108516"/>
                  </a:moveTo>
                  <a:lnTo>
                    <a:pt x="1037822" y="108516"/>
                  </a:lnTo>
                  <a:lnTo>
                    <a:pt x="1037822" y="485468"/>
                  </a:lnTo>
                  <a:lnTo>
                    <a:pt x="1079943" y="485468"/>
                  </a:lnTo>
                  <a:lnTo>
                    <a:pt x="1079943" y="340541"/>
                  </a:lnTo>
                  <a:lnTo>
                    <a:pt x="1121439" y="340541"/>
                  </a:lnTo>
                  <a:lnTo>
                    <a:pt x="1099487" y="321355"/>
                  </a:lnTo>
                  <a:lnTo>
                    <a:pt x="1084372" y="288191"/>
                  </a:lnTo>
                  <a:lnTo>
                    <a:pt x="1079230" y="245589"/>
                  </a:lnTo>
                  <a:lnTo>
                    <a:pt x="1084272" y="203624"/>
                  </a:lnTo>
                  <a:lnTo>
                    <a:pt x="1099219" y="171163"/>
                  </a:lnTo>
                  <a:lnTo>
                    <a:pt x="1121632" y="152065"/>
                  </a:lnTo>
                  <a:lnTo>
                    <a:pt x="1078516" y="152065"/>
                  </a:lnTo>
                  <a:lnTo>
                    <a:pt x="1078516" y="108516"/>
                  </a:lnTo>
                  <a:close/>
                </a:path>
                <a:path w="2228215" h="485775">
                  <a:moveTo>
                    <a:pt x="1121439" y="340541"/>
                  </a:moveTo>
                  <a:lnTo>
                    <a:pt x="1083513" y="340541"/>
                  </a:lnTo>
                  <a:lnTo>
                    <a:pt x="1092493" y="354340"/>
                  </a:lnTo>
                  <a:lnTo>
                    <a:pt x="1107162" y="370080"/>
                  </a:lnTo>
                  <a:lnTo>
                    <a:pt x="1129996" y="383009"/>
                  </a:lnTo>
                  <a:lnTo>
                    <a:pt x="1163473" y="388374"/>
                  </a:lnTo>
                  <a:lnTo>
                    <a:pt x="1210569" y="378424"/>
                  </a:lnTo>
                  <a:lnTo>
                    <a:pt x="1246665" y="350536"/>
                  </a:lnTo>
                  <a:lnTo>
                    <a:pt x="1157761" y="350536"/>
                  </a:lnTo>
                  <a:lnTo>
                    <a:pt x="1124106" y="342873"/>
                  </a:lnTo>
                  <a:lnTo>
                    <a:pt x="1121439" y="340541"/>
                  </a:lnTo>
                  <a:close/>
                </a:path>
                <a:path w="2228215" h="485775">
                  <a:moveTo>
                    <a:pt x="1246687" y="142784"/>
                  </a:moveTo>
                  <a:lnTo>
                    <a:pt x="1157761" y="142784"/>
                  </a:lnTo>
                  <a:lnTo>
                    <a:pt x="1192844" y="150716"/>
                  </a:lnTo>
                  <a:lnTo>
                    <a:pt x="1217820" y="172501"/>
                  </a:lnTo>
                  <a:lnTo>
                    <a:pt x="1232757" y="205130"/>
                  </a:lnTo>
                  <a:lnTo>
                    <a:pt x="1237721" y="245589"/>
                  </a:lnTo>
                  <a:lnTo>
                    <a:pt x="1232656" y="286685"/>
                  </a:lnTo>
                  <a:lnTo>
                    <a:pt x="1217552" y="320016"/>
                  </a:lnTo>
                  <a:lnTo>
                    <a:pt x="1192543" y="342371"/>
                  </a:lnTo>
                  <a:lnTo>
                    <a:pt x="1157761" y="350536"/>
                  </a:lnTo>
                  <a:lnTo>
                    <a:pt x="1246665" y="350536"/>
                  </a:lnTo>
                  <a:lnTo>
                    <a:pt x="1247359" y="350001"/>
                  </a:lnTo>
                  <a:lnTo>
                    <a:pt x="1271297" y="305247"/>
                  </a:lnTo>
                  <a:lnTo>
                    <a:pt x="1279842" y="246303"/>
                  </a:lnTo>
                  <a:lnTo>
                    <a:pt x="1271286" y="187773"/>
                  </a:lnTo>
                  <a:lnTo>
                    <a:pt x="1247269" y="143231"/>
                  </a:lnTo>
                  <a:lnTo>
                    <a:pt x="1246687" y="142784"/>
                  </a:lnTo>
                  <a:close/>
                </a:path>
                <a:path w="2228215" h="485775">
                  <a:moveTo>
                    <a:pt x="1162759" y="104946"/>
                  </a:moveTo>
                  <a:lnTo>
                    <a:pt x="1129093" y="110301"/>
                  </a:lnTo>
                  <a:lnTo>
                    <a:pt x="1106537" y="123151"/>
                  </a:lnTo>
                  <a:lnTo>
                    <a:pt x="1092281" y="138679"/>
                  </a:lnTo>
                  <a:lnTo>
                    <a:pt x="1083513" y="152065"/>
                  </a:lnTo>
                  <a:lnTo>
                    <a:pt x="1121632" y="152065"/>
                  </a:lnTo>
                  <a:lnTo>
                    <a:pt x="1123805" y="150214"/>
                  </a:lnTo>
                  <a:lnTo>
                    <a:pt x="1157761" y="142784"/>
                  </a:lnTo>
                  <a:lnTo>
                    <a:pt x="1246687" y="142784"/>
                  </a:lnTo>
                  <a:lnTo>
                    <a:pt x="1210268" y="114885"/>
                  </a:lnTo>
                  <a:lnTo>
                    <a:pt x="1162759" y="104946"/>
                  </a:lnTo>
                  <a:close/>
                </a:path>
                <a:path w="2228215" h="485775">
                  <a:moveTo>
                    <a:pt x="1532171" y="142070"/>
                  </a:moveTo>
                  <a:lnTo>
                    <a:pt x="1450470" y="142070"/>
                  </a:lnTo>
                  <a:lnTo>
                    <a:pt x="1475845" y="145827"/>
                  </a:lnTo>
                  <a:lnTo>
                    <a:pt x="1493908" y="156728"/>
                  </a:lnTo>
                  <a:lnTo>
                    <a:pt x="1504709" y="174222"/>
                  </a:lnTo>
                  <a:lnTo>
                    <a:pt x="1508298" y="197756"/>
                  </a:lnTo>
                  <a:lnTo>
                    <a:pt x="1508298" y="199184"/>
                  </a:lnTo>
                  <a:lnTo>
                    <a:pt x="1504282" y="210769"/>
                  </a:lnTo>
                  <a:lnTo>
                    <a:pt x="1491699" y="216899"/>
                  </a:lnTo>
                  <a:lnTo>
                    <a:pt x="1469746" y="220418"/>
                  </a:lnTo>
                  <a:lnTo>
                    <a:pt x="1437619" y="224172"/>
                  </a:lnTo>
                  <a:lnTo>
                    <a:pt x="1399539" y="230728"/>
                  </a:lnTo>
                  <a:lnTo>
                    <a:pt x="1365357" y="243425"/>
                  </a:lnTo>
                  <a:lnTo>
                    <a:pt x="1340713" y="266664"/>
                  </a:lnTo>
                  <a:lnTo>
                    <a:pt x="1331245" y="304845"/>
                  </a:lnTo>
                  <a:lnTo>
                    <a:pt x="1338529" y="340597"/>
                  </a:lnTo>
                  <a:lnTo>
                    <a:pt x="1358463" y="367046"/>
                  </a:lnTo>
                  <a:lnTo>
                    <a:pt x="1388169" y="383455"/>
                  </a:lnTo>
                  <a:lnTo>
                    <a:pt x="1424769" y="389088"/>
                  </a:lnTo>
                  <a:lnTo>
                    <a:pt x="1456460" y="384793"/>
                  </a:lnTo>
                  <a:lnTo>
                    <a:pt x="1480187" y="374006"/>
                  </a:lnTo>
                  <a:lnTo>
                    <a:pt x="1496552" y="359873"/>
                  </a:lnTo>
                  <a:lnTo>
                    <a:pt x="1502329" y="351250"/>
                  </a:lnTo>
                  <a:lnTo>
                    <a:pt x="1431194" y="351250"/>
                  </a:lnTo>
                  <a:lnTo>
                    <a:pt x="1408003" y="348450"/>
                  </a:lnTo>
                  <a:lnTo>
                    <a:pt x="1389697" y="340095"/>
                  </a:lnTo>
                  <a:lnTo>
                    <a:pt x="1377683" y="326252"/>
                  </a:lnTo>
                  <a:lnTo>
                    <a:pt x="1373366" y="306987"/>
                  </a:lnTo>
                  <a:lnTo>
                    <a:pt x="1378453" y="286785"/>
                  </a:lnTo>
                  <a:lnTo>
                    <a:pt x="1392107" y="273343"/>
                  </a:lnTo>
                  <a:lnTo>
                    <a:pt x="1411918" y="265122"/>
                  </a:lnTo>
                  <a:lnTo>
                    <a:pt x="1435478" y="260582"/>
                  </a:lnTo>
                  <a:lnTo>
                    <a:pt x="1453382" y="258429"/>
                  </a:lnTo>
                  <a:lnTo>
                    <a:pt x="1475904" y="255138"/>
                  </a:lnTo>
                  <a:lnTo>
                    <a:pt x="1496418" y="250643"/>
                  </a:lnTo>
                  <a:lnTo>
                    <a:pt x="1508298" y="244875"/>
                  </a:lnTo>
                  <a:lnTo>
                    <a:pt x="1550419" y="244875"/>
                  </a:lnTo>
                  <a:lnTo>
                    <a:pt x="1550419" y="202040"/>
                  </a:lnTo>
                  <a:lnTo>
                    <a:pt x="1539499" y="150124"/>
                  </a:lnTo>
                  <a:lnTo>
                    <a:pt x="1532171" y="142070"/>
                  </a:lnTo>
                  <a:close/>
                </a:path>
                <a:path w="2228215" h="485775">
                  <a:moveTo>
                    <a:pt x="1550419" y="345539"/>
                  </a:moveTo>
                  <a:lnTo>
                    <a:pt x="1508298" y="345539"/>
                  </a:lnTo>
                  <a:lnTo>
                    <a:pt x="1508298" y="382663"/>
                  </a:lnTo>
                  <a:lnTo>
                    <a:pt x="1550419" y="382663"/>
                  </a:lnTo>
                  <a:lnTo>
                    <a:pt x="1550419" y="345539"/>
                  </a:lnTo>
                  <a:close/>
                </a:path>
                <a:path w="2228215" h="485775">
                  <a:moveTo>
                    <a:pt x="1550419" y="244875"/>
                  </a:moveTo>
                  <a:lnTo>
                    <a:pt x="1508298" y="244875"/>
                  </a:lnTo>
                  <a:lnTo>
                    <a:pt x="1508298" y="283427"/>
                  </a:lnTo>
                  <a:lnTo>
                    <a:pt x="1503278" y="308482"/>
                  </a:lnTo>
                  <a:lnTo>
                    <a:pt x="1488487" y="330189"/>
                  </a:lnTo>
                  <a:lnTo>
                    <a:pt x="1464325" y="345472"/>
                  </a:lnTo>
                  <a:lnTo>
                    <a:pt x="1431194" y="351250"/>
                  </a:lnTo>
                  <a:lnTo>
                    <a:pt x="1502329" y="351250"/>
                  </a:lnTo>
                  <a:lnTo>
                    <a:pt x="1506156" y="345539"/>
                  </a:lnTo>
                  <a:lnTo>
                    <a:pt x="1550419" y="345539"/>
                  </a:lnTo>
                  <a:lnTo>
                    <a:pt x="1550419" y="244875"/>
                  </a:lnTo>
                  <a:close/>
                </a:path>
                <a:path w="2228215" h="485775">
                  <a:moveTo>
                    <a:pt x="1449042" y="104946"/>
                  </a:moveTo>
                  <a:lnTo>
                    <a:pt x="1417406" y="107958"/>
                  </a:lnTo>
                  <a:lnTo>
                    <a:pt x="1386574" y="118332"/>
                  </a:lnTo>
                  <a:lnTo>
                    <a:pt x="1359489" y="138077"/>
                  </a:lnTo>
                  <a:lnTo>
                    <a:pt x="1339098" y="169199"/>
                  </a:lnTo>
                  <a:lnTo>
                    <a:pt x="1379078" y="183478"/>
                  </a:lnTo>
                  <a:lnTo>
                    <a:pt x="1388501" y="168575"/>
                  </a:lnTo>
                  <a:lnTo>
                    <a:pt x="1403195" y="155278"/>
                  </a:lnTo>
                  <a:lnTo>
                    <a:pt x="1423678" y="145729"/>
                  </a:lnTo>
                  <a:lnTo>
                    <a:pt x="1450470" y="142070"/>
                  </a:lnTo>
                  <a:lnTo>
                    <a:pt x="1532171" y="142070"/>
                  </a:lnTo>
                  <a:lnTo>
                    <a:pt x="1512849" y="120831"/>
                  </a:lnTo>
                  <a:lnTo>
                    <a:pt x="1479641" y="107869"/>
                  </a:lnTo>
                  <a:lnTo>
                    <a:pt x="1449042" y="104946"/>
                  </a:lnTo>
                  <a:close/>
                </a:path>
                <a:path w="2228215" h="485775">
                  <a:moveTo>
                    <a:pt x="1722788" y="147782"/>
                  </a:moveTo>
                  <a:lnTo>
                    <a:pt x="1680666" y="147782"/>
                  </a:lnTo>
                  <a:lnTo>
                    <a:pt x="1680666" y="382663"/>
                  </a:lnTo>
                  <a:lnTo>
                    <a:pt x="1722788" y="382663"/>
                  </a:lnTo>
                  <a:lnTo>
                    <a:pt x="1722788" y="147782"/>
                  </a:lnTo>
                  <a:close/>
                </a:path>
                <a:path w="2228215" h="485775">
                  <a:moveTo>
                    <a:pt x="1812742" y="108516"/>
                  </a:moveTo>
                  <a:lnTo>
                    <a:pt x="1589998" y="108516"/>
                  </a:lnTo>
                  <a:lnTo>
                    <a:pt x="1589998" y="147782"/>
                  </a:lnTo>
                  <a:lnTo>
                    <a:pt x="1812742" y="147782"/>
                  </a:lnTo>
                  <a:lnTo>
                    <a:pt x="1812742" y="108516"/>
                  </a:lnTo>
                  <a:close/>
                </a:path>
                <a:path w="2228215" h="485775">
                  <a:moveTo>
                    <a:pt x="1916306" y="108516"/>
                  </a:moveTo>
                  <a:lnTo>
                    <a:pt x="1874184" y="108516"/>
                  </a:lnTo>
                  <a:lnTo>
                    <a:pt x="1874184" y="382663"/>
                  </a:lnTo>
                  <a:lnTo>
                    <a:pt x="1989126" y="382663"/>
                  </a:lnTo>
                  <a:lnTo>
                    <a:pt x="2031738" y="375758"/>
                  </a:lnTo>
                  <a:lnTo>
                    <a:pt x="2062838" y="356872"/>
                  </a:lnTo>
                  <a:lnTo>
                    <a:pt x="2071968" y="343397"/>
                  </a:lnTo>
                  <a:lnTo>
                    <a:pt x="1916306" y="343397"/>
                  </a:lnTo>
                  <a:lnTo>
                    <a:pt x="1916306" y="247017"/>
                  </a:lnTo>
                  <a:lnTo>
                    <a:pt x="2073157" y="247017"/>
                  </a:lnTo>
                  <a:lnTo>
                    <a:pt x="2062838" y="232203"/>
                  </a:lnTo>
                  <a:lnTo>
                    <a:pt x="2031738" y="214221"/>
                  </a:lnTo>
                  <a:lnTo>
                    <a:pt x="1989126" y="207751"/>
                  </a:lnTo>
                  <a:lnTo>
                    <a:pt x="1916306" y="207751"/>
                  </a:lnTo>
                  <a:lnTo>
                    <a:pt x="1916306" y="108516"/>
                  </a:lnTo>
                  <a:close/>
                </a:path>
                <a:path w="2228215" h="485775">
                  <a:moveTo>
                    <a:pt x="2073157" y="247017"/>
                  </a:moveTo>
                  <a:lnTo>
                    <a:pt x="1989126" y="247017"/>
                  </a:lnTo>
                  <a:lnTo>
                    <a:pt x="2012130" y="250648"/>
                  </a:lnTo>
                  <a:lnTo>
                    <a:pt x="2030199" y="260805"/>
                  </a:lnTo>
                  <a:lnTo>
                    <a:pt x="2042009" y="276383"/>
                  </a:lnTo>
                  <a:lnTo>
                    <a:pt x="2046240" y="296278"/>
                  </a:lnTo>
                  <a:lnTo>
                    <a:pt x="2042009" y="315311"/>
                  </a:lnTo>
                  <a:lnTo>
                    <a:pt x="2030199" y="330212"/>
                  </a:lnTo>
                  <a:lnTo>
                    <a:pt x="2012130" y="339925"/>
                  </a:lnTo>
                  <a:lnTo>
                    <a:pt x="1989126" y="343397"/>
                  </a:lnTo>
                  <a:lnTo>
                    <a:pt x="2071968" y="343397"/>
                  </a:lnTo>
                  <a:lnTo>
                    <a:pt x="2081891" y="328750"/>
                  </a:lnTo>
                  <a:lnTo>
                    <a:pt x="2088361" y="294136"/>
                  </a:lnTo>
                  <a:lnTo>
                    <a:pt x="2081891" y="259556"/>
                  </a:lnTo>
                  <a:lnTo>
                    <a:pt x="2073157" y="247017"/>
                  </a:lnTo>
                  <a:close/>
                </a:path>
                <a:path w="2228215" h="485775">
                  <a:moveTo>
                    <a:pt x="2160378" y="0"/>
                  </a:moveTo>
                  <a:lnTo>
                    <a:pt x="2123254" y="0"/>
                  </a:lnTo>
                  <a:lnTo>
                    <a:pt x="2142799" y="33697"/>
                  </a:lnTo>
                  <a:lnTo>
                    <a:pt x="2159670" y="76304"/>
                  </a:lnTo>
                  <a:lnTo>
                    <a:pt x="2172909" y="124908"/>
                  </a:lnTo>
                  <a:lnTo>
                    <a:pt x="2181556" y="176596"/>
                  </a:lnTo>
                  <a:lnTo>
                    <a:pt x="2184652" y="228455"/>
                  </a:lnTo>
                  <a:lnTo>
                    <a:pt x="2181556" y="280315"/>
                  </a:lnTo>
                  <a:lnTo>
                    <a:pt x="2172909" y="332003"/>
                  </a:lnTo>
                  <a:lnTo>
                    <a:pt x="2159670" y="380607"/>
                  </a:lnTo>
                  <a:lnTo>
                    <a:pt x="2142799" y="423214"/>
                  </a:lnTo>
                  <a:lnTo>
                    <a:pt x="2123254" y="456911"/>
                  </a:lnTo>
                  <a:lnTo>
                    <a:pt x="2160378" y="456911"/>
                  </a:lnTo>
                  <a:lnTo>
                    <a:pt x="2184155" y="417388"/>
                  </a:lnTo>
                  <a:lnTo>
                    <a:pt x="2203065" y="374952"/>
                  </a:lnTo>
                  <a:lnTo>
                    <a:pt x="2216870" y="329433"/>
                  </a:lnTo>
                  <a:lnTo>
                    <a:pt x="2225328" y="280657"/>
                  </a:lnTo>
                  <a:lnTo>
                    <a:pt x="2228201" y="228455"/>
                  </a:lnTo>
                  <a:lnTo>
                    <a:pt x="2225328" y="176253"/>
                  </a:lnTo>
                  <a:lnTo>
                    <a:pt x="2216870" y="127478"/>
                  </a:lnTo>
                  <a:lnTo>
                    <a:pt x="2203065" y="81958"/>
                  </a:lnTo>
                  <a:lnTo>
                    <a:pt x="2184155" y="39522"/>
                  </a:lnTo>
                  <a:lnTo>
                    <a:pt x="2160378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602252" y="8099705"/>
              <a:ext cx="1279525" cy="346075"/>
            </a:xfrm>
            <a:custGeom>
              <a:avLst/>
              <a:gdLst/>
              <a:ahLst/>
              <a:cxnLst/>
              <a:rect l="l" t="t" r="r" b="b"/>
              <a:pathLst>
                <a:path w="1279525" h="346075">
                  <a:moveTo>
                    <a:pt x="39979" y="264151"/>
                  </a:moveTo>
                  <a:lnTo>
                    <a:pt x="0" y="274146"/>
                  </a:lnTo>
                  <a:lnTo>
                    <a:pt x="12546" y="304954"/>
                  </a:lnTo>
                  <a:lnTo>
                    <a:pt x="34781" y="327311"/>
                  </a:lnTo>
                  <a:lnTo>
                    <a:pt x="65683" y="340934"/>
                  </a:lnTo>
                  <a:lnTo>
                    <a:pt x="104232" y="345539"/>
                  </a:lnTo>
                  <a:lnTo>
                    <a:pt x="147846" y="339362"/>
                  </a:lnTo>
                  <a:lnTo>
                    <a:pt x="181671" y="322225"/>
                  </a:lnTo>
                  <a:lnTo>
                    <a:pt x="193289" y="308415"/>
                  </a:lnTo>
                  <a:lnTo>
                    <a:pt x="103518" y="308415"/>
                  </a:lnTo>
                  <a:lnTo>
                    <a:pt x="80112" y="305640"/>
                  </a:lnTo>
                  <a:lnTo>
                    <a:pt x="61642" y="297327"/>
                  </a:lnTo>
                  <a:lnTo>
                    <a:pt x="48226" y="283491"/>
                  </a:lnTo>
                  <a:lnTo>
                    <a:pt x="39979" y="264151"/>
                  </a:lnTo>
                  <a:close/>
                </a:path>
                <a:path w="1279525" h="346075">
                  <a:moveTo>
                    <a:pt x="109230" y="62111"/>
                  </a:moveTo>
                  <a:lnTo>
                    <a:pt x="69105" y="67967"/>
                  </a:lnTo>
                  <a:lnTo>
                    <a:pt x="37213" y="84332"/>
                  </a:lnTo>
                  <a:lnTo>
                    <a:pt x="16163" y="109397"/>
                  </a:lnTo>
                  <a:lnTo>
                    <a:pt x="8567" y="141356"/>
                  </a:lnTo>
                  <a:lnTo>
                    <a:pt x="12867" y="167376"/>
                  </a:lnTo>
                  <a:lnTo>
                    <a:pt x="26102" y="188609"/>
                  </a:lnTo>
                  <a:lnTo>
                    <a:pt x="48775" y="204957"/>
                  </a:lnTo>
                  <a:lnTo>
                    <a:pt x="81387" y="216318"/>
                  </a:lnTo>
                  <a:lnTo>
                    <a:pt x="127078" y="227027"/>
                  </a:lnTo>
                  <a:lnTo>
                    <a:pt x="145107" y="233101"/>
                  </a:lnTo>
                  <a:lnTo>
                    <a:pt x="157799" y="241618"/>
                  </a:lnTo>
                  <a:lnTo>
                    <a:pt x="165304" y="252478"/>
                  </a:lnTo>
                  <a:lnTo>
                    <a:pt x="167772" y="265579"/>
                  </a:lnTo>
                  <a:lnTo>
                    <a:pt x="163254" y="282211"/>
                  </a:lnTo>
                  <a:lnTo>
                    <a:pt x="150370" y="295832"/>
                  </a:lnTo>
                  <a:lnTo>
                    <a:pt x="130123" y="305035"/>
                  </a:lnTo>
                  <a:lnTo>
                    <a:pt x="103518" y="308415"/>
                  </a:lnTo>
                  <a:lnTo>
                    <a:pt x="193289" y="308415"/>
                  </a:lnTo>
                  <a:lnTo>
                    <a:pt x="203549" y="296219"/>
                  </a:lnTo>
                  <a:lnTo>
                    <a:pt x="211321" y="263437"/>
                  </a:lnTo>
                  <a:lnTo>
                    <a:pt x="206820" y="237404"/>
                  </a:lnTo>
                  <a:lnTo>
                    <a:pt x="193250" y="216475"/>
                  </a:lnTo>
                  <a:lnTo>
                    <a:pt x="170510" y="200464"/>
                  </a:lnTo>
                  <a:lnTo>
                    <a:pt x="138501" y="189189"/>
                  </a:lnTo>
                  <a:lnTo>
                    <a:pt x="97807" y="179194"/>
                  </a:lnTo>
                  <a:lnTo>
                    <a:pt x="76741" y="172521"/>
                  </a:lnTo>
                  <a:lnTo>
                    <a:pt x="62066" y="164090"/>
                  </a:lnTo>
                  <a:lnTo>
                    <a:pt x="53482" y="153217"/>
                  </a:lnTo>
                  <a:lnTo>
                    <a:pt x="50688" y="139215"/>
                  </a:lnTo>
                  <a:lnTo>
                    <a:pt x="55117" y="122917"/>
                  </a:lnTo>
                  <a:lnTo>
                    <a:pt x="67376" y="110033"/>
                  </a:lnTo>
                  <a:lnTo>
                    <a:pt x="85927" y="101566"/>
                  </a:lnTo>
                  <a:lnTo>
                    <a:pt x="109230" y="98521"/>
                  </a:lnTo>
                  <a:lnTo>
                    <a:pt x="191265" y="98521"/>
                  </a:lnTo>
                  <a:lnTo>
                    <a:pt x="173171" y="80004"/>
                  </a:lnTo>
                  <a:lnTo>
                    <a:pt x="145434" y="66790"/>
                  </a:lnTo>
                  <a:lnTo>
                    <a:pt x="109230" y="62111"/>
                  </a:lnTo>
                  <a:close/>
                </a:path>
                <a:path w="1279525" h="346075">
                  <a:moveTo>
                    <a:pt x="191265" y="98521"/>
                  </a:moveTo>
                  <a:lnTo>
                    <a:pt x="109230" y="98521"/>
                  </a:lnTo>
                  <a:lnTo>
                    <a:pt x="132971" y="101996"/>
                  </a:lnTo>
                  <a:lnTo>
                    <a:pt x="149901" y="111059"/>
                  </a:lnTo>
                  <a:lnTo>
                    <a:pt x="161310" y="123670"/>
                  </a:lnTo>
                  <a:lnTo>
                    <a:pt x="168486" y="137787"/>
                  </a:lnTo>
                  <a:lnTo>
                    <a:pt x="206324" y="127078"/>
                  </a:lnTo>
                  <a:lnTo>
                    <a:pt x="193211" y="100512"/>
                  </a:lnTo>
                  <a:lnTo>
                    <a:pt x="191265" y="98521"/>
                  </a:lnTo>
                  <a:close/>
                </a:path>
                <a:path w="1279525" h="346075">
                  <a:moveTo>
                    <a:pt x="385385" y="62111"/>
                  </a:moveTo>
                  <a:lnTo>
                    <a:pt x="344028" y="68867"/>
                  </a:lnTo>
                  <a:lnTo>
                    <a:pt x="309834" y="88063"/>
                  </a:lnTo>
                  <a:lnTo>
                    <a:pt x="283967" y="118088"/>
                  </a:lnTo>
                  <a:lnTo>
                    <a:pt x="267593" y="157331"/>
                  </a:lnTo>
                  <a:lnTo>
                    <a:pt x="261876" y="204182"/>
                  </a:lnTo>
                  <a:lnTo>
                    <a:pt x="267393" y="250410"/>
                  </a:lnTo>
                  <a:lnTo>
                    <a:pt x="283396" y="289407"/>
                  </a:lnTo>
                  <a:lnTo>
                    <a:pt x="309063" y="319426"/>
                  </a:lnTo>
                  <a:lnTo>
                    <a:pt x="343572" y="338719"/>
                  </a:lnTo>
                  <a:lnTo>
                    <a:pt x="386099" y="345539"/>
                  </a:lnTo>
                  <a:lnTo>
                    <a:pt x="427540" y="338980"/>
                  </a:lnTo>
                  <a:lnTo>
                    <a:pt x="460079" y="320908"/>
                  </a:lnTo>
                  <a:lnTo>
                    <a:pt x="471015" y="307701"/>
                  </a:lnTo>
                  <a:lnTo>
                    <a:pt x="386099" y="307701"/>
                  </a:lnTo>
                  <a:lnTo>
                    <a:pt x="352187" y="300238"/>
                  </a:lnTo>
                  <a:lnTo>
                    <a:pt x="326307" y="279055"/>
                  </a:lnTo>
                  <a:lnTo>
                    <a:pt x="309798" y="245957"/>
                  </a:lnTo>
                  <a:lnTo>
                    <a:pt x="303997" y="202754"/>
                  </a:lnTo>
                  <a:lnTo>
                    <a:pt x="309898" y="160487"/>
                  </a:lnTo>
                  <a:lnTo>
                    <a:pt x="326575" y="128060"/>
                  </a:lnTo>
                  <a:lnTo>
                    <a:pt x="352488" y="107278"/>
                  </a:lnTo>
                  <a:lnTo>
                    <a:pt x="386099" y="99949"/>
                  </a:lnTo>
                  <a:lnTo>
                    <a:pt x="471015" y="99949"/>
                  </a:lnTo>
                  <a:lnTo>
                    <a:pt x="458651" y="85670"/>
                  </a:lnTo>
                  <a:lnTo>
                    <a:pt x="425732" y="68268"/>
                  </a:lnTo>
                  <a:lnTo>
                    <a:pt x="385385" y="62111"/>
                  </a:lnTo>
                  <a:close/>
                </a:path>
                <a:path w="1279525" h="346075">
                  <a:moveTo>
                    <a:pt x="493901" y="259868"/>
                  </a:moveTo>
                  <a:lnTo>
                    <a:pt x="451780" y="259868"/>
                  </a:lnTo>
                  <a:lnTo>
                    <a:pt x="442822" y="279992"/>
                  </a:lnTo>
                  <a:lnTo>
                    <a:pt x="428309" y="295029"/>
                  </a:lnTo>
                  <a:lnTo>
                    <a:pt x="409111" y="304443"/>
                  </a:lnTo>
                  <a:lnTo>
                    <a:pt x="386099" y="307701"/>
                  </a:lnTo>
                  <a:lnTo>
                    <a:pt x="471015" y="307701"/>
                  </a:lnTo>
                  <a:lnTo>
                    <a:pt x="482579" y="293735"/>
                  </a:lnTo>
                  <a:lnTo>
                    <a:pt x="493901" y="259868"/>
                  </a:lnTo>
                  <a:close/>
                </a:path>
                <a:path w="1279525" h="346075">
                  <a:moveTo>
                    <a:pt x="471015" y="99949"/>
                  </a:moveTo>
                  <a:lnTo>
                    <a:pt x="386099" y="99949"/>
                  </a:lnTo>
                  <a:lnTo>
                    <a:pt x="411119" y="103909"/>
                  </a:lnTo>
                  <a:lnTo>
                    <a:pt x="430451" y="114495"/>
                  </a:lnTo>
                  <a:lnTo>
                    <a:pt x="444027" y="129766"/>
                  </a:lnTo>
                  <a:lnTo>
                    <a:pt x="451780" y="147782"/>
                  </a:lnTo>
                  <a:lnTo>
                    <a:pt x="493901" y="147782"/>
                  </a:lnTo>
                  <a:lnTo>
                    <a:pt x="482066" y="112710"/>
                  </a:lnTo>
                  <a:lnTo>
                    <a:pt x="471015" y="99949"/>
                  </a:lnTo>
                  <a:close/>
                </a:path>
                <a:path w="1279525" h="346075">
                  <a:moveTo>
                    <a:pt x="666849" y="62111"/>
                  </a:moveTo>
                  <a:lnTo>
                    <a:pt x="625419" y="68662"/>
                  </a:lnTo>
                  <a:lnTo>
                    <a:pt x="591048" y="87447"/>
                  </a:lnTo>
                  <a:lnTo>
                    <a:pt x="564969" y="117163"/>
                  </a:lnTo>
                  <a:lnTo>
                    <a:pt x="548418" y="156509"/>
                  </a:lnTo>
                  <a:lnTo>
                    <a:pt x="542626" y="204182"/>
                  </a:lnTo>
                  <a:lnTo>
                    <a:pt x="548418" y="251506"/>
                  </a:lnTo>
                  <a:lnTo>
                    <a:pt x="564969" y="290641"/>
                  </a:lnTo>
                  <a:lnTo>
                    <a:pt x="591048" y="320249"/>
                  </a:lnTo>
                  <a:lnTo>
                    <a:pt x="625419" y="338993"/>
                  </a:lnTo>
                  <a:lnTo>
                    <a:pt x="666849" y="345539"/>
                  </a:lnTo>
                  <a:lnTo>
                    <a:pt x="708280" y="338993"/>
                  </a:lnTo>
                  <a:lnTo>
                    <a:pt x="742651" y="320249"/>
                  </a:lnTo>
                  <a:lnTo>
                    <a:pt x="753703" y="307701"/>
                  </a:lnTo>
                  <a:lnTo>
                    <a:pt x="666849" y="307701"/>
                  </a:lnTo>
                  <a:lnTo>
                    <a:pt x="630227" y="299256"/>
                  </a:lnTo>
                  <a:lnTo>
                    <a:pt x="604649" y="276556"/>
                  </a:lnTo>
                  <a:lnTo>
                    <a:pt x="589645" y="243548"/>
                  </a:lnTo>
                  <a:lnTo>
                    <a:pt x="584748" y="204182"/>
                  </a:lnTo>
                  <a:lnTo>
                    <a:pt x="589645" y="164704"/>
                  </a:lnTo>
                  <a:lnTo>
                    <a:pt x="604649" y="131451"/>
                  </a:lnTo>
                  <a:lnTo>
                    <a:pt x="630227" y="108505"/>
                  </a:lnTo>
                  <a:lnTo>
                    <a:pt x="666849" y="99949"/>
                  </a:lnTo>
                  <a:lnTo>
                    <a:pt x="753622" y="99949"/>
                  </a:lnTo>
                  <a:lnTo>
                    <a:pt x="742651" y="87447"/>
                  </a:lnTo>
                  <a:lnTo>
                    <a:pt x="708280" y="68662"/>
                  </a:lnTo>
                  <a:lnTo>
                    <a:pt x="666849" y="62111"/>
                  </a:lnTo>
                  <a:close/>
                </a:path>
                <a:path w="1279525" h="346075">
                  <a:moveTo>
                    <a:pt x="753622" y="99949"/>
                  </a:moveTo>
                  <a:lnTo>
                    <a:pt x="666849" y="99949"/>
                  </a:lnTo>
                  <a:lnTo>
                    <a:pt x="703471" y="108505"/>
                  </a:lnTo>
                  <a:lnTo>
                    <a:pt x="729050" y="131451"/>
                  </a:lnTo>
                  <a:lnTo>
                    <a:pt x="744053" y="164704"/>
                  </a:lnTo>
                  <a:lnTo>
                    <a:pt x="748950" y="204182"/>
                  </a:lnTo>
                  <a:lnTo>
                    <a:pt x="744053" y="243548"/>
                  </a:lnTo>
                  <a:lnTo>
                    <a:pt x="729050" y="276556"/>
                  </a:lnTo>
                  <a:lnTo>
                    <a:pt x="703471" y="299256"/>
                  </a:lnTo>
                  <a:lnTo>
                    <a:pt x="666849" y="307701"/>
                  </a:lnTo>
                  <a:lnTo>
                    <a:pt x="753703" y="307701"/>
                  </a:lnTo>
                  <a:lnTo>
                    <a:pt x="768729" y="290641"/>
                  </a:lnTo>
                  <a:lnTo>
                    <a:pt x="785281" y="251506"/>
                  </a:lnTo>
                  <a:lnTo>
                    <a:pt x="791072" y="204182"/>
                  </a:lnTo>
                  <a:lnTo>
                    <a:pt x="785281" y="156509"/>
                  </a:lnTo>
                  <a:lnTo>
                    <a:pt x="768729" y="117163"/>
                  </a:lnTo>
                  <a:lnTo>
                    <a:pt x="753622" y="99949"/>
                  </a:lnTo>
                  <a:close/>
                </a:path>
                <a:path w="1279525" h="346075">
                  <a:moveTo>
                    <a:pt x="966742" y="62111"/>
                  </a:moveTo>
                  <a:lnTo>
                    <a:pt x="925311" y="68662"/>
                  </a:lnTo>
                  <a:lnTo>
                    <a:pt x="890940" y="87447"/>
                  </a:lnTo>
                  <a:lnTo>
                    <a:pt x="864862" y="117163"/>
                  </a:lnTo>
                  <a:lnTo>
                    <a:pt x="848310" y="156509"/>
                  </a:lnTo>
                  <a:lnTo>
                    <a:pt x="842519" y="204182"/>
                  </a:lnTo>
                  <a:lnTo>
                    <a:pt x="848310" y="251506"/>
                  </a:lnTo>
                  <a:lnTo>
                    <a:pt x="864862" y="290641"/>
                  </a:lnTo>
                  <a:lnTo>
                    <a:pt x="890940" y="320249"/>
                  </a:lnTo>
                  <a:lnTo>
                    <a:pt x="925311" y="338993"/>
                  </a:lnTo>
                  <a:lnTo>
                    <a:pt x="966742" y="345539"/>
                  </a:lnTo>
                  <a:lnTo>
                    <a:pt x="1008172" y="338993"/>
                  </a:lnTo>
                  <a:lnTo>
                    <a:pt x="1042543" y="320249"/>
                  </a:lnTo>
                  <a:lnTo>
                    <a:pt x="1053596" y="307701"/>
                  </a:lnTo>
                  <a:lnTo>
                    <a:pt x="966742" y="307701"/>
                  </a:lnTo>
                  <a:lnTo>
                    <a:pt x="930120" y="299256"/>
                  </a:lnTo>
                  <a:lnTo>
                    <a:pt x="904541" y="276556"/>
                  </a:lnTo>
                  <a:lnTo>
                    <a:pt x="889538" y="243548"/>
                  </a:lnTo>
                  <a:lnTo>
                    <a:pt x="884641" y="204182"/>
                  </a:lnTo>
                  <a:lnTo>
                    <a:pt x="889538" y="164704"/>
                  </a:lnTo>
                  <a:lnTo>
                    <a:pt x="904541" y="131451"/>
                  </a:lnTo>
                  <a:lnTo>
                    <a:pt x="930120" y="108505"/>
                  </a:lnTo>
                  <a:lnTo>
                    <a:pt x="966742" y="99949"/>
                  </a:lnTo>
                  <a:lnTo>
                    <a:pt x="1053515" y="99949"/>
                  </a:lnTo>
                  <a:lnTo>
                    <a:pt x="1042543" y="87447"/>
                  </a:lnTo>
                  <a:lnTo>
                    <a:pt x="1008172" y="68662"/>
                  </a:lnTo>
                  <a:lnTo>
                    <a:pt x="966742" y="62111"/>
                  </a:lnTo>
                  <a:close/>
                </a:path>
                <a:path w="1279525" h="346075">
                  <a:moveTo>
                    <a:pt x="1053515" y="99949"/>
                  </a:moveTo>
                  <a:lnTo>
                    <a:pt x="966742" y="99949"/>
                  </a:lnTo>
                  <a:lnTo>
                    <a:pt x="1003364" y="108505"/>
                  </a:lnTo>
                  <a:lnTo>
                    <a:pt x="1028942" y="131451"/>
                  </a:lnTo>
                  <a:lnTo>
                    <a:pt x="1043946" y="164704"/>
                  </a:lnTo>
                  <a:lnTo>
                    <a:pt x="1048843" y="204182"/>
                  </a:lnTo>
                  <a:lnTo>
                    <a:pt x="1043946" y="243548"/>
                  </a:lnTo>
                  <a:lnTo>
                    <a:pt x="1028942" y="276556"/>
                  </a:lnTo>
                  <a:lnTo>
                    <a:pt x="1003364" y="299256"/>
                  </a:lnTo>
                  <a:lnTo>
                    <a:pt x="966742" y="307701"/>
                  </a:lnTo>
                  <a:lnTo>
                    <a:pt x="1053596" y="307701"/>
                  </a:lnTo>
                  <a:lnTo>
                    <a:pt x="1068622" y="290641"/>
                  </a:lnTo>
                  <a:lnTo>
                    <a:pt x="1085173" y="251506"/>
                  </a:lnTo>
                  <a:lnTo>
                    <a:pt x="1090965" y="204182"/>
                  </a:lnTo>
                  <a:lnTo>
                    <a:pt x="1085173" y="156509"/>
                  </a:lnTo>
                  <a:lnTo>
                    <a:pt x="1068622" y="117163"/>
                  </a:lnTo>
                  <a:lnTo>
                    <a:pt x="1053515" y="99949"/>
                  </a:lnTo>
                  <a:close/>
                </a:path>
                <a:path w="1279525" h="346075">
                  <a:moveTo>
                    <a:pt x="1215946" y="101377"/>
                  </a:moveTo>
                  <a:lnTo>
                    <a:pt x="1173824" y="101377"/>
                  </a:lnTo>
                  <a:lnTo>
                    <a:pt x="1173824" y="272718"/>
                  </a:lnTo>
                  <a:lnTo>
                    <a:pt x="1180406" y="303941"/>
                  </a:lnTo>
                  <a:lnTo>
                    <a:pt x="1197562" y="325995"/>
                  </a:lnTo>
                  <a:lnTo>
                    <a:pt x="1221412" y="339080"/>
                  </a:lnTo>
                  <a:lnTo>
                    <a:pt x="1248073" y="343397"/>
                  </a:lnTo>
                  <a:lnTo>
                    <a:pt x="1258804" y="342917"/>
                  </a:lnTo>
                  <a:lnTo>
                    <a:pt x="1267527" y="341701"/>
                  </a:lnTo>
                  <a:lnTo>
                    <a:pt x="1274376" y="340084"/>
                  </a:lnTo>
                  <a:lnTo>
                    <a:pt x="1279485" y="338399"/>
                  </a:lnTo>
                  <a:lnTo>
                    <a:pt x="1271403" y="302703"/>
                  </a:lnTo>
                  <a:lnTo>
                    <a:pt x="1252356" y="302703"/>
                  </a:lnTo>
                  <a:lnTo>
                    <a:pt x="1238836" y="301253"/>
                  </a:lnTo>
                  <a:lnTo>
                    <a:pt x="1227190" y="295386"/>
                  </a:lnTo>
                  <a:lnTo>
                    <a:pt x="1219025" y="282825"/>
                  </a:lnTo>
                  <a:lnTo>
                    <a:pt x="1215946" y="261296"/>
                  </a:lnTo>
                  <a:lnTo>
                    <a:pt x="1215946" y="101377"/>
                  </a:lnTo>
                  <a:close/>
                </a:path>
                <a:path w="1279525" h="346075">
                  <a:moveTo>
                    <a:pt x="1270918" y="300561"/>
                  </a:moveTo>
                  <a:lnTo>
                    <a:pt x="1267349" y="301275"/>
                  </a:lnTo>
                  <a:lnTo>
                    <a:pt x="1261637" y="302703"/>
                  </a:lnTo>
                  <a:lnTo>
                    <a:pt x="1271403" y="302703"/>
                  </a:lnTo>
                  <a:lnTo>
                    <a:pt x="1270918" y="300561"/>
                  </a:lnTo>
                  <a:close/>
                </a:path>
                <a:path w="1279525" h="346075">
                  <a:moveTo>
                    <a:pt x="1274488" y="65680"/>
                  </a:moveTo>
                  <a:lnTo>
                    <a:pt x="1132417" y="65680"/>
                  </a:lnTo>
                  <a:lnTo>
                    <a:pt x="1132417" y="101377"/>
                  </a:lnTo>
                  <a:lnTo>
                    <a:pt x="1274488" y="101377"/>
                  </a:lnTo>
                  <a:lnTo>
                    <a:pt x="1274488" y="65680"/>
                  </a:lnTo>
                  <a:close/>
                </a:path>
                <a:path w="1279525" h="346075">
                  <a:moveTo>
                    <a:pt x="1215946" y="0"/>
                  </a:moveTo>
                  <a:lnTo>
                    <a:pt x="1173824" y="0"/>
                  </a:lnTo>
                  <a:lnTo>
                    <a:pt x="1173824" y="65680"/>
                  </a:lnTo>
                  <a:lnTo>
                    <a:pt x="1215946" y="65680"/>
                  </a:lnTo>
                  <a:lnTo>
                    <a:pt x="1215946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806076" y="7821751"/>
              <a:ext cx="11591270" cy="8795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586186" y="4010349"/>
              <a:ext cx="6083584" cy="87955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2921072" y="4010349"/>
              <a:ext cx="4010660" cy="880110"/>
            </a:xfrm>
            <a:custGeom>
              <a:avLst/>
              <a:gdLst/>
              <a:ahLst/>
              <a:cxnLst/>
              <a:rect l="l" t="t" r="r" b="b"/>
              <a:pathLst>
                <a:path w="4010659" h="880110">
                  <a:moveTo>
                    <a:pt x="75619" y="803935"/>
                  </a:moveTo>
                  <a:lnTo>
                    <a:pt x="46003" y="833551"/>
                  </a:lnTo>
                  <a:lnTo>
                    <a:pt x="71553" y="852932"/>
                  </a:lnTo>
                  <a:lnTo>
                    <a:pt x="103055" y="865923"/>
                  </a:lnTo>
                  <a:lnTo>
                    <a:pt x="141785" y="873803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314126" y="837670"/>
                  </a:lnTo>
                  <a:lnTo>
                    <a:pt x="261866" y="837574"/>
                  </a:lnTo>
                  <a:lnTo>
                    <a:pt x="217286" y="836965"/>
                  </a:lnTo>
                  <a:lnTo>
                    <a:pt x="147366" y="832293"/>
                  </a:lnTo>
                  <a:lnTo>
                    <a:pt x="102416" y="821413"/>
                  </a:lnTo>
                  <a:lnTo>
                    <a:pt x="87341" y="813518"/>
                  </a:lnTo>
                  <a:lnTo>
                    <a:pt x="75619" y="803935"/>
                  </a:lnTo>
                  <a:close/>
                </a:path>
                <a:path w="4010659" h="880110">
                  <a:moveTo>
                    <a:pt x="3696222" y="837670"/>
                  </a:moveTo>
                  <a:lnTo>
                    <a:pt x="314126" y="837670"/>
                  </a:lnTo>
                  <a:lnTo>
                    <a:pt x="314126" y="879554"/>
                  </a:lnTo>
                  <a:lnTo>
                    <a:pt x="3696222" y="879554"/>
                  </a:lnTo>
                  <a:lnTo>
                    <a:pt x="3696222" y="837670"/>
                  </a:lnTo>
                  <a:close/>
                </a:path>
                <a:path w="4010659" h="880110">
                  <a:moveTo>
                    <a:pt x="3934730" y="803935"/>
                  </a:moveTo>
                  <a:lnTo>
                    <a:pt x="3888320" y="827658"/>
                  </a:lnTo>
                  <a:lnTo>
                    <a:pt x="3830912" y="835364"/>
                  </a:lnTo>
                  <a:lnTo>
                    <a:pt x="3748483" y="837574"/>
                  </a:lnTo>
                  <a:lnTo>
                    <a:pt x="3696222" y="837670"/>
                  </a:lnTo>
                  <a:lnTo>
                    <a:pt x="3696222" y="879554"/>
                  </a:lnTo>
                  <a:lnTo>
                    <a:pt x="3764305" y="879341"/>
                  </a:lnTo>
                  <a:lnTo>
                    <a:pt x="3821326" y="877850"/>
                  </a:lnTo>
                  <a:lnTo>
                    <a:pt x="3868563" y="873803"/>
                  </a:lnTo>
                  <a:lnTo>
                    <a:pt x="3907293" y="865923"/>
                  </a:lnTo>
                  <a:lnTo>
                    <a:pt x="3964346" y="833550"/>
                  </a:lnTo>
                  <a:lnTo>
                    <a:pt x="3934730" y="803935"/>
                  </a:lnTo>
                  <a:close/>
                </a:path>
                <a:path w="4010659" h="880110">
                  <a:moveTo>
                    <a:pt x="41883" y="314126"/>
                  </a:move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3" y="833551"/>
                  </a:lnTo>
                  <a:lnTo>
                    <a:pt x="75619" y="803935"/>
                  </a:lnTo>
                  <a:lnTo>
                    <a:pt x="66035" y="792212"/>
                  </a:lnTo>
                  <a:lnTo>
                    <a:pt x="58141" y="777137"/>
                  </a:lnTo>
                  <a:lnTo>
                    <a:pt x="47260" y="732187"/>
                  </a:lnTo>
                  <a:lnTo>
                    <a:pt x="42589" y="662267"/>
                  </a:lnTo>
                  <a:lnTo>
                    <a:pt x="41980" y="617688"/>
                  </a:lnTo>
                  <a:lnTo>
                    <a:pt x="41883" y="314126"/>
                  </a:lnTo>
                  <a:close/>
                </a:path>
                <a:path w="4010659" h="880110">
                  <a:moveTo>
                    <a:pt x="3964345" y="46003"/>
                  </a:moveTo>
                  <a:lnTo>
                    <a:pt x="3934730" y="75618"/>
                  </a:lnTo>
                  <a:lnTo>
                    <a:pt x="3944314" y="87341"/>
                  </a:lnTo>
                  <a:lnTo>
                    <a:pt x="3952208" y="102415"/>
                  </a:lnTo>
                  <a:lnTo>
                    <a:pt x="3963088" y="147366"/>
                  </a:lnTo>
                  <a:lnTo>
                    <a:pt x="3967760" y="217286"/>
                  </a:lnTo>
                  <a:lnTo>
                    <a:pt x="3968369" y="261865"/>
                  </a:lnTo>
                  <a:lnTo>
                    <a:pt x="3968369" y="617688"/>
                  </a:lnTo>
                  <a:lnTo>
                    <a:pt x="3967760" y="662267"/>
                  </a:lnTo>
                  <a:lnTo>
                    <a:pt x="3963088" y="732187"/>
                  </a:lnTo>
                  <a:lnTo>
                    <a:pt x="3952208" y="777137"/>
                  </a:lnTo>
                  <a:lnTo>
                    <a:pt x="3934730" y="803935"/>
                  </a:lnTo>
                  <a:lnTo>
                    <a:pt x="3964346" y="833550"/>
                  </a:lnTo>
                  <a:lnTo>
                    <a:pt x="3996718" y="776499"/>
                  </a:lnTo>
                  <a:lnTo>
                    <a:pt x="4004598" y="737768"/>
                  </a:lnTo>
                  <a:lnTo>
                    <a:pt x="4008645" y="690532"/>
                  </a:lnTo>
                  <a:lnTo>
                    <a:pt x="4010136" y="633511"/>
                  </a:lnTo>
                  <a:lnTo>
                    <a:pt x="4010349" y="565427"/>
                  </a:lnTo>
                  <a:lnTo>
                    <a:pt x="4010349" y="314126"/>
                  </a:lnTo>
                  <a:lnTo>
                    <a:pt x="4010136" y="246043"/>
                  </a:lnTo>
                  <a:lnTo>
                    <a:pt x="4008645" y="189022"/>
                  </a:lnTo>
                  <a:lnTo>
                    <a:pt x="4004598" y="141785"/>
                  </a:lnTo>
                  <a:lnTo>
                    <a:pt x="3996718" y="103055"/>
                  </a:lnTo>
                  <a:lnTo>
                    <a:pt x="3983726" y="71553"/>
                  </a:lnTo>
                  <a:lnTo>
                    <a:pt x="3964345" y="46003"/>
                  </a:lnTo>
                  <a:close/>
                </a:path>
                <a:path w="4010659" h="880110">
                  <a:moveTo>
                    <a:pt x="46003" y="46003"/>
                  </a:move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41883" y="314126"/>
                  </a:lnTo>
                  <a:lnTo>
                    <a:pt x="41980" y="261865"/>
                  </a:lnTo>
                  <a:lnTo>
                    <a:pt x="42589" y="217286"/>
                  </a:lnTo>
                  <a:lnTo>
                    <a:pt x="47260" y="147366"/>
                  </a:lnTo>
                  <a:lnTo>
                    <a:pt x="58141" y="102415"/>
                  </a:lnTo>
                  <a:lnTo>
                    <a:pt x="75619" y="75618"/>
                  </a:lnTo>
                  <a:lnTo>
                    <a:pt x="46003" y="46003"/>
                  </a:lnTo>
                  <a:close/>
                </a:path>
                <a:path w="4010659" h="880110">
                  <a:moveTo>
                    <a:pt x="314126" y="0"/>
                  </a:move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3" y="46002"/>
                  </a:lnTo>
                  <a:lnTo>
                    <a:pt x="75619" y="75618"/>
                  </a:lnTo>
                  <a:lnTo>
                    <a:pt x="87341" y="66034"/>
                  </a:lnTo>
                  <a:lnTo>
                    <a:pt x="102416" y="58140"/>
                  </a:lnTo>
                  <a:lnTo>
                    <a:pt x="147366" y="47260"/>
                  </a:lnTo>
                  <a:lnTo>
                    <a:pt x="217286" y="42588"/>
                  </a:lnTo>
                  <a:lnTo>
                    <a:pt x="261866" y="41979"/>
                  </a:lnTo>
                  <a:lnTo>
                    <a:pt x="314126" y="41883"/>
                  </a:lnTo>
                  <a:lnTo>
                    <a:pt x="314126" y="0"/>
                  </a:lnTo>
                  <a:close/>
                </a:path>
                <a:path w="4010659" h="880110">
                  <a:moveTo>
                    <a:pt x="3696222" y="0"/>
                  </a:moveTo>
                  <a:lnTo>
                    <a:pt x="3696222" y="41883"/>
                  </a:lnTo>
                  <a:lnTo>
                    <a:pt x="3748483" y="41979"/>
                  </a:lnTo>
                  <a:lnTo>
                    <a:pt x="3793062" y="42588"/>
                  </a:lnTo>
                  <a:lnTo>
                    <a:pt x="3862983" y="47260"/>
                  </a:lnTo>
                  <a:lnTo>
                    <a:pt x="3907933" y="58140"/>
                  </a:lnTo>
                  <a:lnTo>
                    <a:pt x="3934730" y="75618"/>
                  </a:lnTo>
                  <a:lnTo>
                    <a:pt x="3964345" y="46003"/>
                  </a:lnTo>
                  <a:lnTo>
                    <a:pt x="3907293" y="13630"/>
                  </a:lnTo>
                  <a:lnTo>
                    <a:pt x="3868563" y="5750"/>
                  </a:lnTo>
                  <a:lnTo>
                    <a:pt x="3821326" y="1703"/>
                  </a:lnTo>
                  <a:lnTo>
                    <a:pt x="3764305" y="212"/>
                  </a:lnTo>
                  <a:lnTo>
                    <a:pt x="3696222" y="0"/>
                  </a:lnTo>
                  <a:close/>
                </a:path>
                <a:path w="4010659" h="880110">
                  <a:moveTo>
                    <a:pt x="3696222" y="0"/>
                  </a:moveTo>
                  <a:lnTo>
                    <a:pt x="314126" y="0"/>
                  </a:lnTo>
                  <a:lnTo>
                    <a:pt x="314126" y="41883"/>
                  </a:lnTo>
                  <a:lnTo>
                    <a:pt x="3696222" y="41883"/>
                  </a:lnTo>
                  <a:lnTo>
                    <a:pt x="36962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4284786" y="4245468"/>
              <a:ext cx="2425700" cy="461645"/>
            </a:xfrm>
            <a:custGeom>
              <a:avLst/>
              <a:gdLst/>
              <a:ahLst/>
              <a:cxnLst/>
              <a:rect l="l" t="t" r="r" b="b"/>
              <a:pathLst>
                <a:path w="2425700" h="461645">
                  <a:moveTo>
                    <a:pt x="104946" y="0"/>
                  </a:moveTo>
                  <a:lnTo>
                    <a:pt x="67822" y="0"/>
                  </a:lnTo>
                  <a:lnTo>
                    <a:pt x="44046" y="39522"/>
                  </a:lnTo>
                  <a:lnTo>
                    <a:pt x="25135" y="81958"/>
                  </a:lnTo>
                  <a:lnTo>
                    <a:pt x="11331" y="127478"/>
                  </a:lnTo>
                  <a:lnTo>
                    <a:pt x="2872" y="176253"/>
                  </a:lnTo>
                  <a:lnTo>
                    <a:pt x="0" y="228455"/>
                  </a:lnTo>
                  <a:lnTo>
                    <a:pt x="2872" y="280657"/>
                  </a:lnTo>
                  <a:lnTo>
                    <a:pt x="11331" y="329433"/>
                  </a:lnTo>
                  <a:lnTo>
                    <a:pt x="25135" y="374952"/>
                  </a:lnTo>
                  <a:lnTo>
                    <a:pt x="44046" y="417388"/>
                  </a:lnTo>
                  <a:lnTo>
                    <a:pt x="67822" y="456911"/>
                  </a:lnTo>
                  <a:lnTo>
                    <a:pt x="104946" y="456911"/>
                  </a:lnTo>
                  <a:lnTo>
                    <a:pt x="85402" y="423214"/>
                  </a:lnTo>
                  <a:lnTo>
                    <a:pt x="68530" y="380607"/>
                  </a:lnTo>
                  <a:lnTo>
                    <a:pt x="55291" y="332003"/>
                  </a:lnTo>
                  <a:lnTo>
                    <a:pt x="46644" y="280315"/>
                  </a:lnTo>
                  <a:lnTo>
                    <a:pt x="43549" y="228455"/>
                  </a:lnTo>
                  <a:lnTo>
                    <a:pt x="46644" y="176596"/>
                  </a:lnTo>
                  <a:lnTo>
                    <a:pt x="55291" y="124908"/>
                  </a:lnTo>
                  <a:lnTo>
                    <a:pt x="68530" y="76304"/>
                  </a:lnTo>
                  <a:lnTo>
                    <a:pt x="85402" y="33697"/>
                  </a:lnTo>
                  <a:lnTo>
                    <a:pt x="104946" y="0"/>
                  </a:lnTo>
                  <a:close/>
                </a:path>
                <a:path w="2425700" h="461645">
                  <a:moveTo>
                    <a:pt x="370571" y="5711"/>
                  </a:moveTo>
                  <a:lnTo>
                    <a:pt x="359271" y="12209"/>
                  </a:lnTo>
                  <a:lnTo>
                    <a:pt x="345360" y="15527"/>
                  </a:lnTo>
                  <a:lnTo>
                    <a:pt x="328706" y="16704"/>
                  </a:lnTo>
                  <a:lnTo>
                    <a:pt x="287187" y="16927"/>
                  </a:lnTo>
                  <a:lnTo>
                    <a:pt x="279188" y="17134"/>
                  </a:lnTo>
                  <a:lnTo>
                    <a:pt x="240931" y="23308"/>
                  </a:lnTo>
                  <a:lnTo>
                    <a:pt x="185397" y="66037"/>
                  </a:lnTo>
                  <a:lnTo>
                    <a:pt x="168081" y="102434"/>
                  </a:lnTo>
                  <a:lnTo>
                    <a:pt x="157706" y="148747"/>
                  </a:lnTo>
                  <a:lnTo>
                    <a:pt x="154252" y="204896"/>
                  </a:lnTo>
                  <a:lnTo>
                    <a:pt x="154252" y="234167"/>
                  </a:lnTo>
                  <a:lnTo>
                    <a:pt x="159963" y="289133"/>
                  </a:lnTo>
                  <a:lnTo>
                    <a:pt x="176298" y="332243"/>
                  </a:lnTo>
                  <a:lnTo>
                    <a:pt x="202056" y="363290"/>
                  </a:lnTo>
                  <a:lnTo>
                    <a:pt x="236039" y="382069"/>
                  </a:lnTo>
                  <a:lnTo>
                    <a:pt x="277047" y="388374"/>
                  </a:lnTo>
                  <a:lnTo>
                    <a:pt x="317912" y="382154"/>
                  </a:lnTo>
                  <a:lnTo>
                    <a:pt x="351709" y="364146"/>
                  </a:lnTo>
                  <a:lnTo>
                    <a:pt x="363786" y="350536"/>
                  </a:lnTo>
                  <a:lnTo>
                    <a:pt x="277047" y="350536"/>
                  </a:lnTo>
                  <a:lnTo>
                    <a:pt x="243358" y="343330"/>
                  </a:lnTo>
                  <a:lnTo>
                    <a:pt x="217969" y="322872"/>
                  </a:lnTo>
                  <a:lnTo>
                    <a:pt x="201951" y="290901"/>
                  </a:lnTo>
                  <a:lnTo>
                    <a:pt x="196373" y="249159"/>
                  </a:lnTo>
                  <a:lnTo>
                    <a:pt x="202366" y="209135"/>
                  </a:lnTo>
                  <a:lnTo>
                    <a:pt x="218349" y="179551"/>
                  </a:lnTo>
                  <a:lnTo>
                    <a:pt x="235370" y="167058"/>
                  </a:lnTo>
                  <a:lnTo>
                    <a:pt x="190662" y="167058"/>
                  </a:lnTo>
                  <a:lnTo>
                    <a:pt x="198984" y="120251"/>
                  </a:lnTo>
                  <a:lnTo>
                    <a:pt x="216006" y="86027"/>
                  </a:lnTo>
                  <a:lnTo>
                    <a:pt x="279902" y="56399"/>
                  </a:lnTo>
                  <a:lnTo>
                    <a:pt x="315286" y="55005"/>
                  </a:lnTo>
                  <a:lnTo>
                    <a:pt x="345583" y="52205"/>
                  </a:lnTo>
                  <a:lnTo>
                    <a:pt x="371061" y="45256"/>
                  </a:lnTo>
                  <a:lnTo>
                    <a:pt x="391988" y="31412"/>
                  </a:lnTo>
                  <a:lnTo>
                    <a:pt x="370571" y="5711"/>
                  </a:lnTo>
                  <a:close/>
                </a:path>
                <a:path w="2425700" h="461645">
                  <a:moveTo>
                    <a:pt x="368833" y="154921"/>
                  </a:moveTo>
                  <a:lnTo>
                    <a:pt x="276333" y="154921"/>
                  </a:lnTo>
                  <a:lnTo>
                    <a:pt x="310096" y="161212"/>
                  </a:lnTo>
                  <a:lnTo>
                    <a:pt x="335477" y="179551"/>
                  </a:lnTo>
                  <a:lnTo>
                    <a:pt x="351454" y="209135"/>
                  </a:lnTo>
                  <a:lnTo>
                    <a:pt x="357006" y="249159"/>
                  </a:lnTo>
                  <a:lnTo>
                    <a:pt x="351490" y="291052"/>
                  </a:lnTo>
                  <a:lnTo>
                    <a:pt x="335633" y="323006"/>
                  </a:lnTo>
                  <a:lnTo>
                    <a:pt x="310473" y="343380"/>
                  </a:lnTo>
                  <a:lnTo>
                    <a:pt x="277047" y="350536"/>
                  </a:lnTo>
                  <a:lnTo>
                    <a:pt x="363786" y="350536"/>
                  </a:lnTo>
                  <a:lnTo>
                    <a:pt x="377282" y="335327"/>
                  </a:lnTo>
                  <a:lnTo>
                    <a:pt x="393473" y="296672"/>
                  </a:lnTo>
                  <a:lnTo>
                    <a:pt x="399128" y="249159"/>
                  </a:lnTo>
                  <a:lnTo>
                    <a:pt x="390402" y="192079"/>
                  </a:lnTo>
                  <a:lnTo>
                    <a:pt x="368833" y="154921"/>
                  </a:lnTo>
                  <a:close/>
                </a:path>
                <a:path w="2425700" h="461645">
                  <a:moveTo>
                    <a:pt x="285614" y="117083"/>
                  </a:moveTo>
                  <a:lnTo>
                    <a:pt x="258058" y="120073"/>
                  </a:lnTo>
                  <a:lnTo>
                    <a:pt x="232761" y="129220"/>
                  </a:lnTo>
                  <a:lnTo>
                    <a:pt x="211045" y="144792"/>
                  </a:lnTo>
                  <a:lnTo>
                    <a:pt x="194232" y="167058"/>
                  </a:lnTo>
                  <a:lnTo>
                    <a:pt x="235370" y="167058"/>
                  </a:lnTo>
                  <a:lnTo>
                    <a:pt x="243333" y="161212"/>
                  </a:lnTo>
                  <a:lnTo>
                    <a:pt x="276333" y="154921"/>
                  </a:lnTo>
                  <a:lnTo>
                    <a:pt x="368833" y="154921"/>
                  </a:lnTo>
                  <a:lnTo>
                    <a:pt x="366399" y="150727"/>
                  </a:lnTo>
                  <a:lnTo>
                    <a:pt x="330382" y="125572"/>
                  </a:lnTo>
                  <a:lnTo>
                    <a:pt x="285614" y="117083"/>
                  </a:lnTo>
                  <a:close/>
                </a:path>
                <a:path w="2425700" h="461645">
                  <a:moveTo>
                    <a:pt x="682734" y="108516"/>
                  </a:moveTo>
                  <a:lnTo>
                    <a:pt x="499969" y="108516"/>
                  </a:lnTo>
                  <a:lnTo>
                    <a:pt x="494972" y="229883"/>
                  </a:lnTo>
                  <a:lnTo>
                    <a:pt x="490945" y="286473"/>
                  </a:lnTo>
                  <a:lnTo>
                    <a:pt x="483103" y="321176"/>
                  </a:lnTo>
                  <a:lnTo>
                    <a:pt x="469773" y="338611"/>
                  </a:lnTo>
                  <a:lnTo>
                    <a:pt x="449281" y="343397"/>
                  </a:lnTo>
                  <a:lnTo>
                    <a:pt x="439286" y="343397"/>
                  </a:lnTo>
                  <a:lnTo>
                    <a:pt x="439286" y="382663"/>
                  </a:lnTo>
                  <a:lnTo>
                    <a:pt x="453564" y="382663"/>
                  </a:lnTo>
                  <a:lnTo>
                    <a:pt x="491441" y="373895"/>
                  </a:lnTo>
                  <a:lnTo>
                    <a:pt x="515899" y="347859"/>
                  </a:lnTo>
                  <a:lnTo>
                    <a:pt x="529714" y="304957"/>
                  </a:lnTo>
                  <a:lnTo>
                    <a:pt x="535666" y="245589"/>
                  </a:lnTo>
                  <a:lnTo>
                    <a:pt x="539949" y="147782"/>
                  </a:lnTo>
                  <a:lnTo>
                    <a:pt x="682734" y="147782"/>
                  </a:lnTo>
                  <a:lnTo>
                    <a:pt x="682734" y="108516"/>
                  </a:lnTo>
                  <a:close/>
                </a:path>
                <a:path w="2425700" h="461645">
                  <a:moveTo>
                    <a:pt x="682734" y="147782"/>
                  </a:moveTo>
                  <a:lnTo>
                    <a:pt x="640612" y="147782"/>
                  </a:lnTo>
                  <a:lnTo>
                    <a:pt x="640612" y="382663"/>
                  </a:lnTo>
                  <a:lnTo>
                    <a:pt x="682734" y="382663"/>
                  </a:lnTo>
                  <a:lnTo>
                    <a:pt x="682734" y="147782"/>
                  </a:lnTo>
                  <a:close/>
                </a:path>
                <a:path w="2425700" h="461645">
                  <a:moveTo>
                    <a:pt x="870674" y="104946"/>
                  </a:moveTo>
                  <a:lnTo>
                    <a:pt x="829318" y="111709"/>
                  </a:lnTo>
                  <a:lnTo>
                    <a:pt x="795124" y="130945"/>
                  </a:lnTo>
                  <a:lnTo>
                    <a:pt x="769257" y="161078"/>
                  </a:lnTo>
                  <a:lnTo>
                    <a:pt x="752883" y="200532"/>
                  </a:lnTo>
                  <a:lnTo>
                    <a:pt x="747166" y="247731"/>
                  </a:lnTo>
                  <a:lnTo>
                    <a:pt x="752848" y="294707"/>
                  </a:lnTo>
                  <a:lnTo>
                    <a:pt x="769326" y="333630"/>
                  </a:lnTo>
                  <a:lnTo>
                    <a:pt x="795741" y="363130"/>
                  </a:lnTo>
                  <a:lnTo>
                    <a:pt x="831237" y="381835"/>
                  </a:lnTo>
                  <a:lnTo>
                    <a:pt x="874958" y="388374"/>
                  </a:lnTo>
                  <a:lnTo>
                    <a:pt x="913711" y="383377"/>
                  </a:lnTo>
                  <a:lnTo>
                    <a:pt x="945636" y="369277"/>
                  </a:lnTo>
                  <a:lnTo>
                    <a:pt x="966117" y="350536"/>
                  </a:lnTo>
                  <a:lnTo>
                    <a:pt x="874958" y="350536"/>
                  </a:lnTo>
                  <a:lnTo>
                    <a:pt x="841019" y="344627"/>
                  </a:lnTo>
                  <a:lnTo>
                    <a:pt x="814408" y="327222"/>
                  </a:lnTo>
                  <a:lnTo>
                    <a:pt x="796700" y="298807"/>
                  </a:lnTo>
                  <a:lnTo>
                    <a:pt x="789466" y="259868"/>
                  </a:lnTo>
                  <a:lnTo>
                    <a:pt x="988472" y="259868"/>
                  </a:lnTo>
                  <a:lnTo>
                    <a:pt x="988472" y="242020"/>
                  </a:lnTo>
                  <a:lnTo>
                    <a:pt x="986122" y="223458"/>
                  </a:lnTo>
                  <a:lnTo>
                    <a:pt x="789466" y="223458"/>
                  </a:lnTo>
                  <a:lnTo>
                    <a:pt x="796583" y="192857"/>
                  </a:lnTo>
                  <a:lnTo>
                    <a:pt x="813070" y="167125"/>
                  </a:lnTo>
                  <a:lnTo>
                    <a:pt x="838057" y="149391"/>
                  </a:lnTo>
                  <a:lnTo>
                    <a:pt x="870674" y="142784"/>
                  </a:lnTo>
                  <a:lnTo>
                    <a:pt x="956369" y="142784"/>
                  </a:lnTo>
                  <a:lnTo>
                    <a:pt x="936812" y="123794"/>
                  </a:lnTo>
                  <a:lnTo>
                    <a:pt x="904857" y="109401"/>
                  </a:lnTo>
                  <a:lnTo>
                    <a:pt x="870674" y="104946"/>
                  </a:lnTo>
                  <a:close/>
                </a:path>
                <a:path w="2425700" h="461645">
                  <a:moveTo>
                    <a:pt x="943495" y="307701"/>
                  </a:moveTo>
                  <a:lnTo>
                    <a:pt x="932911" y="326441"/>
                  </a:lnTo>
                  <a:lnTo>
                    <a:pt x="917593" y="339827"/>
                  </a:lnTo>
                  <a:lnTo>
                    <a:pt x="898091" y="347859"/>
                  </a:lnTo>
                  <a:lnTo>
                    <a:pt x="874958" y="350536"/>
                  </a:lnTo>
                  <a:lnTo>
                    <a:pt x="966117" y="350536"/>
                  </a:lnTo>
                  <a:lnTo>
                    <a:pt x="969531" y="347413"/>
                  </a:lnTo>
                  <a:lnTo>
                    <a:pt x="984188" y="319124"/>
                  </a:lnTo>
                  <a:lnTo>
                    <a:pt x="943495" y="307701"/>
                  </a:lnTo>
                  <a:close/>
                </a:path>
                <a:path w="2425700" h="461645">
                  <a:moveTo>
                    <a:pt x="956369" y="142784"/>
                  </a:moveTo>
                  <a:lnTo>
                    <a:pt x="870674" y="142784"/>
                  </a:lnTo>
                  <a:lnTo>
                    <a:pt x="901663" y="148864"/>
                  </a:lnTo>
                  <a:lnTo>
                    <a:pt x="925290" y="165719"/>
                  </a:lnTo>
                  <a:lnTo>
                    <a:pt x="940349" y="191275"/>
                  </a:lnTo>
                  <a:lnTo>
                    <a:pt x="945636" y="223458"/>
                  </a:lnTo>
                  <a:lnTo>
                    <a:pt x="986122" y="223458"/>
                  </a:lnTo>
                  <a:lnTo>
                    <a:pt x="981704" y="188561"/>
                  </a:lnTo>
                  <a:lnTo>
                    <a:pt x="963456" y="149667"/>
                  </a:lnTo>
                  <a:lnTo>
                    <a:pt x="956369" y="142784"/>
                  </a:lnTo>
                  <a:close/>
                </a:path>
                <a:path w="2425700" h="461645">
                  <a:moveTo>
                    <a:pt x="1310273" y="343397"/>
                  </a:moveTo>
                  <a:lnTo>
                    <a:pt x="1023276" y="343397"/>
                  </a:lnTo>
                  <a:lnTo>
                    <a:pt x="1023276" y="461194"/>
                  </a:lnTo>
                  <a:lnTo>
                    <a:pt x="1065397" y="461194"/>
                  </a:lnTo>
                  <a:lnTo>
                    <a:pt x="1065397" y="382663"/>
                  </a:lnTo>
                  <a:lnTo>
                    <a:pt x="1310273" y="382663"/>
                  </a:lnTo>
                  <a:lnTo>
                    <a:pt x="1310273" y="343397"/>
                  </a:lnTo>
                  <a:close/>
                </a:path>
                <a:path w="2425700" h="461645">
                  <a:moveTo>
                    <a:pt x="1310273" y="382663"/>
                  </a:moveTo>
                  <a:lnTo>
                    <a:pt x="1268152" y="382663"/>
                  </a:lnTo>
                  <a:lnTo>
                    <a:pt x="1268152" y="461194"/>
                  </a:lnTo>
                  <a:lnTo>
                    <a:pt x="1310273" y="461194"/>
                  </a:lnTo>
                  <a:lnTo>
                    <a:pt x="1310273" y="382663"/>
                  </a:lnTo>
                  <a:close/>
                </a:path>
                <a:path w="2425700" h="461645">
                  <a:moveTo>
                    <a:pt x="1268152" y="108516"/>
                  </a:moveTo>
                  <a:lnTo>
                    <a:pt x="1093954" y="108516"/>
                  </a:lnTo>
                  <a:lnTo>
                    <a:pt x="1084673" y="217032"/>
                  </a:lnTo>
                  <a:lnTo>
                    <a:pt x="1078976" y="265892"/>
                  </a:lnTo>
                  <a:lnTo>
                    <a:pt x="1071220" y="300294"/>
                  </a:lnTo>
                  <a:lnTo>
                    <a:pt x="1060553" y="324656"/>
                  </a:lnTo>
                  <a:lnTo>
                    <a:pt x="1046121" y="343397"/>
                  </a:lnTo>
                  <a:lnTo>
                    <a:pt x="1093954" y="343397"/>
                  </a:lnTo>
                  <a:lnTo>
                    <a:pt x="1115037" y="292195"/>
                  </a:lnTo>
                  <a:lnTo>
                    <a:pt x="1126081" y="217032"/>
                  </a:lnTo>
                  <a:lnTo>
                    <a:pt x="1133220" y="147782"/>
                  </a:lnTo>
                  <a:lnTo>
                    <a:pt x="1268152" y="147782"/>
                  </a:lnTo>
                  <a:lnTo>
                    <a:pt x="1268152" y="108516"/>
                  </a:lnTo>
                  <a:close/>
                </a:path>
                <a:path w="2425700" h="461645">
                  <a:moveTo>
                    <a:pt x="1268152" y="147782"/>
                  </a:moveTo>
                  <a:lnTo>
                    <a:pt x="1226030" y="147782"/>
                  </a:lnTo>
                  <a:lnTo>
                    <a:pt x="1226030" y="343397"/>
                  </a:lnTo>
                  <a:lnTo>
                    <a:pt x="1268152" y="343397"/>
                  </a:lnTo>
                  <a:lnTo>
                    <a:pt x="1268152" y="147782"/>
                  </a:lnTo>
                  <a:close/>
                </a:path>
                <a:path w="2425700" h="461645">
                  <a:moveTo>
                    <a:pt x="1408304" y="108516"/>
                  </a:moveTo>
                  <a:lnTo>
                    <a:pt x="1366182" y="108516"/>
                  </a:lnTo>
                  <a:lnTo>
                    <a:pt x="1366182" y="382663"/>
                  </a:lnTo>
                  <a:lnTo>
                    <a:pt x="1408304" y="382663"/>
                  </a:lnTo>
                  <a:lnTo>
                    <a:pt x="1408304" y="265579"/>
                  </a:lnTo>
                  <a:lnTo>
                    <a:pt x="1581787" y="265579"/>
                  </a:lnTo>
                  <a:lnTo>
                    <a:pt x="1581787" y="226313"/>
                  </a:lnTo>
                  <a:lnTo>
                    <a:pt x="1408304" y="226313"/>
                  </a:lnTo>
                  <a:lnTo>
                    <a:pt x="1408304" y="108516"/>
                  </a:lnTo>
                  <a:close/>
                </a:path>
                <a:path w="2425700" h="461645">
                  <a:moveTo>
                    <a:pt x="1581787" y="265579"/>
                  </a:moveTo>
                  <a:lnTo>
                    <a:pt x="1539666" y="265579"/>
                  </a:lnTo>
                  <a:lnTo>
                    <a:pt x="1539666" y="382663"/>
                  </a:lnTo>
                  <a:lnTo>
                    <a:pt x="1581787" y="382663"/>
                  </a:lnTo>
                  <a:lnTo>
                    <a:pt x="1581787" y="265579"/>
                  </a:lnTo>
                  <a:close/>
                </a:path>
                <a:path w="2425700" h="461645">
                  <a:moveTo>
                    <a:pt x="1581787" y="108516"/>
                  </a:moveTo>
                  <a:lnTo>
                    <a:pt x="1539666" y="108516"/>
                  </a:lnTo>
                  <a:lnTo>
                    <a:pt x="1539666" y="226313"/>
                  </a:lnTo>
                  <a:lnTo>
                    <a:pt x="1581787" y="226313"/>
                  </a:lnTo>
                  <a:lnTo>
                    <a:pt x="1581787" y="108516"/>
                  </a:lnTo>
                  <a:close/>
                </a:path>
                <a:path w="2425700" h="461645">
                  <a:moveTo>
                    <a:pt x="1700834" y="108516"/>
                  </a:moveTo>
                  <a:lnTo>
                    <a:pt x="1658713" y="108516"/>
                  </a:lnTo>
                  <a:lnTo>
                    <a:pt x="1658713" y="382663"/>
                  </a:lnTo>
                  <a:lnTo>
                    <a:pt x="1773654" y="382663"/>
                  </a:lnTo>
                  <a:lnTo>
                    <a:pt x="1816267" y="375758"/>
                  </a:lnTo>
                  <a:lnTo>
                    <a:pt x="1847367" y="356872"/>
                  </a:lnTo>
                  <a:lnTo>
                    <a:pt x="1856497" y="343397"/>
                  </a:lnTo>
                  <a:lnTo>
                    <a:pt x="1700834" y="343397"/>
                  </a:lnTo>
                  <a:lnTo>
                    <a:pt x="1700834" y="247017"/>
                  </a:lnTo>
                  <a:lnTo>
                    <a:pt x="1857686" y="247017"/>
                  </a:lnTo>
                  <a:lnTo>
                    <a:pt x="1847367" y="232203"/>
                  </a:lnTo>
                  <a:lnTo>
                    <a:pt x="1816267" y="214221"/>
                  </a:lnTo>
                  <a:lnTo>
                    <a:pt x="1773654" y="207751"/>
                  </a:lnTo>
                  <a:lnTo>
                    <a:pt x="1700834" y="207751"/>
                  </a:lnTo>
                  <a:lnTo>
                    <a:pt x="1700834" y="108516"/>
                  </a:lnTo>
                  <a:close/>
                </a:path>
                <a:path w="2425700" h="461645">
                  <a:moveTo>
                    <a:pt x="1857686" y="247017"/>
                  </a:moveTo>
                  <a:lnTo>
                    <a:pt x="1773654" y="247017"/>
                  </a:lnTo>
                  <a:lnTo>
                    <a:pt x="1796659" y="250648"/>
                  </a:lnTo>
                  <a:lnTo>
                    <a:pt x="1814727" y="260805"/>
                  </a:lnTo>
                  <a:lnTo>
                    <a:pt x="1826538" y="276383"/>
                  </a:lnTo>
                  <a:lnTo>
                    <a:pt x="1830768" y="296278"/>
                  </a:lnTo>
                  <a:lnTo>
                    <a:pt x="1826538" y="315311"/>
                  </a:lnTo>
                  <a:lnTo>
                    <a:pt x="1814727" y="330212"/>
                  </a:lnTo>
                  <a:lnTo>
                    <a:pt x="1796659" y="339925"/>
                  </a:lnTo>
                  <a:lnTo>
                    <a:pt x="1773654" y="343397"/>
                  </a:lnTo>
                  <a:lnTo>
                    <a:pt x="1856497" y="343397"/>
                  </a:lnTo>
                  <a:lnTo>
                    <a:pt x="1866420" y="328750"/>
                  </a:lnTo>
                  <a:lnTo>
                    <a:pt x="1872890" y="294136"/>
                  </a:lnTo>
                  <a:lnTo>
                    <a:pt x="1866420" y="259556"/>
                  </a:lnTo>
                  <a:lnTo>
                    <a:pt x="1857686" y="247017"/>
                  </a:lnTo>
                  <a:close/>
                </a:path>
                <a:path w="2425700" h="461645">
                  <a:moveTo>
                    <a:pt x="1958561" y="108516"/>
                  </a:moveTo>
                  <a:lnTo>
                    <a:pt x="1916439" y="108516"/>
                  </a:lnTo>
                  <a:lnTo>
                    <a:pt x="1916439" y="382663"/>
                  </a:lnTo>
                  <a:lnTo>
                    <a:pt x="1958561" y="382663"/>
                  </a:lnTo>
                  <a:lnTo>
                    <a:pt x="1958561" y="108516"/>
                  </a:lnTo>
                  <a:close/>
                </a:path>
                <a:path w="2425700" h="461645">
                  <a:moveTo>
                    <a:pt x="2077786" y="108516"/>
                  </a:moveTo>
                  <a:lnTo>
                    <a:pt x="2035665" y="108516"/>
                  </a:lnTo>
                  <a:lnTo>
                    <a:pt x="2035665" y="382663"/>
                  </a:lnTo>
                  <a:lnTo>
                    <a:pt x="2084925" y="382663"/>
                  </a:lnTo>
                  <a:lnTo>
                    <a:pt x="2123405" y="320551"/>
                  </a:lnTo>
                  <a:lnTo>
                    <a:pt x="2077786" y="320551"/>
                  </a:lnTo>
                  <a:lnTo>
                    <a:pt x="2077786" y="108516"/>
                  </a:lnTo>
                  <a:close/>
                </a:path>
                <a:path w="2425700" h="461645">
                  <a:moveTo>
                    <a:pt x="2258409" y="170627"/>
                  </a:moveTo>
                  <a:lnTo>
                    <a:pt x="2216287" y="170627"/>
                  </a:lnTo>
                  <a:lnTo>
                    <a:pt x="2216287" y="382663"/>
                  </a:lnTo>
                  <a:lnTo>
                    <a:pt x="2258409" y="382663"/>
                  </a:lnTo>
                  <a:lnTo>
                    <a:pt x="2258409" y="170627"/>
                  </a:lnTo>
                  <a:close/>
                </a:path>
                <a:path w="2425700" h="461645">
                  <a:moveTo>
                    <a:pt x="2258409" y="108516"/>
                  </a:moveTo>
                  <a:lnTo>
                    <a:pt x="2209862" y="108516"/>
                  </a:lnTo>
                  <a:lnTo>
                    <a:pt x="2077786" y="320551"/>
                  </a:lnTo>
                  <a:lnTo>
                    <a:pt x="2123405" y="320551"/>
                  </a:lnTo>
                  <a:lnTo>
                    <a:pt x="2216287" y="170627"/>
                  </a:lnTo>
                  <a:lnTo>
                    <a:pt x="2258409" y="170627"/>
                  </a:lnTo>
                  <a:lnTo>
                    <a:pt x="2258409" y="108516"/>
                  </a:lnTo>
                  <a:close/>
                </a:path>
                <a:path w="2425700" h="461645">
                  <a:moveTo>
                    <a:pt x="2112768" y="17134"/>
                  </a:moveTo>
                  <a:lnTo>
                    <a:pt x="2073502" y="17134"/>
                  </a:lnTo>
                  <a:lnTo>
                    <a:pt x="2078667" y="43660"/>
                  </a:lnTo>
                  <a:lnTo>
                    <a:pt x="2093403" y="64431"/>
                  </a:lnTo>
                  <a:lnTo>
                    <a:pt x="2116572" y="77973"/>
                  </a:lnTo>
                  <a:lnTo>
                    <a:pt x="2147037" y="82815"/>
                  </a:lnTo>
                  <a:lnTo>
                    <a:pt x="2177914" y="77973"/>
                  </a:lnTo>
                  <a:lnTo>
                    <a:pt x="2201295" y="64431"/>
                  </a:lnTo>
                  <a:lnTo>
                    <a:pt x="2210078" y="52116"/>
                  </a:lnTo>
                  <a:lnTo>
                    <a:pt x="2147037" y="52116"/>
                  </a:lnTo>
                  <a:lnTo>
                    <a:pt x="2131141" y="49260"/>
                  </a:lnTo>
                  <a:lnTo>
                    <a:pt x="2120532" y="41586"/>
                  </a:lnTo>
                  <a:lnTo>
                    <a:pt x="2114609" y="30431"/>
                  </a:lnTo>
                  <a:lnTo>
                    <a:pt x="2112768" y="17134"/>
                  </a:lnTo>
                  <a:close/>
                </a:path>
                <a:path w="2425700" h="461645">
                  <a:moveTo>
                    <a:pt x="2221285" y="17134"/>
                  </a:moveTo>
                  <a:lnTo>
                    <a:pt x="2182019" y="17134"/>
                  </a:lnTo>
                  <a:lnTo>
                    <a:pt x="2180067" y="30431"/>
                  </a:lnTo>
                  <a:lnTo>
                    <a:pt x="2173898" y="41586"/>
                  </a:lnTo>
                  <a:lnTo>
                    <a:pt x="2163044" y="49260"/>
                  </a:lnTo>
                  <a:lnTo>
                    <a:pt x="2147037" y="52116"/>
                  </a:lnTo>
                  <a:lnTo>
                    <a:pt x="2210078" y="52116"/>
                  </a:lnTo>
                  <a:lnTo>
                    <a:pt x="2216109" y="43660"/>
                  </a:lnTo>
                  <a:lnTo>
                    <a:pt x="2221285" y="17134"/>
                  </a:lnTo>
                  <a:close/>
                </a:path>
                <a:path w="2425700" h="461645">
                  <a:moveTo>
                    <a:pt x="2357689" y="0"/>
                  </a:moveTo>
                  <a:lnTo>
                    <a:pt x="2320565" y="0"/>
                  </a:lnTo>
                  <a:lnTo>
                    <a:pt x="2340109" y="33697"/>
                  </a:lnTo>
                  <a:lnTo>
                    <a:pt x="2356981" y="76304"/>
                  </a:lnTo>
                  <a:lnTo>
                    <a:pt x="2370220" y="124908"/>
                  </a:lnTo>
                  <a:lnTo>
                    <a:pt x="2378867" y="176596"/>
                  </a:lnTo>
                  <a:lnTo>
                    <a:pt x="2381962" y="228455"/>
                  </a:lnTo>
                  <a:lnTo>
                    <a:pt x="2378867" y="280315"/>
                  </a:lnTo>
                  <a:lnTo>
                    <a:pt x="2370220" y="332003"/>
                  </a:lnTo>
                  <a:lnTo>
                    <a:pt x="2356981" y="380607"/>
                  </a:lnTo>
                  <a:lnTo>
                    <a:pt x="2340109" y="423214"/>
                  </a:lnTo>
                  <a:lnTo>
                    <a:pt x="2320565" y="456911"/>
                  </a:lnTo>
                  <a:lnTo>
                    <a:pt x="2357689" y="456911"/>
                  </a:lnTo>
                  <a:lnTo>
                    <a:pt x="2381465" y="417388"/>
                  </a:lnTo>
                  <a:lnTo>
                    <a:pt x="2400376" y="374952"/>
                  </a:lnTo>
                  <a:lnTo>
                    <a:pt x="2414180" y="329433"/>
                  </a:lnTo>
                  <a:lnTo>
                    <a:pt x="2422639" y="280657"/>
                  </a:lnTo>
                  <a:lnTo>
                    <a:pt x="2425512" y="228455"/>
                  </a:lnTo>
                  <a:lnTo>
                    <a:pt x="2422639" y="176253"/>
                  </a:lnTo>
                  <a:lnTo>
                    <a:pt x="2414180" y="127478"/>
                  </a:lnTo>
                  <a:lnTo>
                    <a:pt x="2400376" y="81958"/>
                  </a:lnTo>
                  <a:lnTo>
                    <a:pt x="2381465" y="39522"/>
                  </a:lnTo>
                  <a:lnTo>
                    <a:pt x="2357689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3127158" y="4262602"/>
              <a:ext cx="937260" cy="468630"/>
            </a:xfrm>
            <a:custGeom>
              <a:avLst/>
              <a:gdLst/>
              <a:ahLst/>
              <a:cxnLst/>
              <a:rect l="l" t="t" r="r" b="b"/>
              <a:pathLst>
                <a:path w="937259" h="468629">
                  <a:moveTo>
                    <a:pt x="40693" y="91382"/>
                  </a:moveTo>
                  <a:lnTo>
                    <a:pt x="0" y="91382"/>
                  </a:lnTo>
                  <a:lnTo>
                    <a:pt x="0" y="468334"/>
                  </a:lnTo>
                  <a:lnTo>
                    <a:pt x="42121" y="468334"/>
                  </a:lnTo>
                  <a:lnTo>
                    <a:pt x="42121" y="323407"/>
                  </a:lnTo>
                  <a:lnTo>
                    <a:pt x="83616" y="323407"/>
                  </a:lnTo>
                  <a:lnTo>
                    <a:pt x="61665" y="304220"/>
                  </a:lnTo>
                  <a:lnTo>
                    <a:pt x="46550" y="271056"/>
                  </a:lnTo>
                  <a:lnTo>
                    <a:pt x="41407" y="228455"/>
                  </a:lnTo>
                  <a:lnTo>
                    <a:pt x="46449" y="186490"/>
                  </a:lnTo>
                  <a:lnTo>
                    <a:pt x="61397" y="154029"/>
                  </a:lnTo>
                  <a:lnTo>
                    <a:pt x="83810" y="134931"/>
                  </a:lnTo>
                  <a:lnTo>
                    <a:pt x="40693" y="134931"/>
                  </a:lnTo>
                  <a:lnTo>
                    <a:pt x="40693" y="91382"/>
                  </a:lnTo>
                  <a:close/>
                </a:path>
                <a:path w="937259" h="468629">
                  <a:moveTo>
                    <a:pt x="83616" y="323407"/>
                  </a:moveTo>
                  <a:lnTo>
                    <a:pt x="45691" y="323407"/>
                  </a:lnTo>
                  <a:lnTo>
                    <a:pt x="54670" y="337206"/>
                  </a:lnTo>
                  <a:lnTo>
                    <a:pt x="69339" y="352946"/>
                  </a:lnTo>
                  <a:lnTo>
                    <a:pt x="92174" y="365874"/>
                  </a:lnTo>
                  <a:lnTo>
                    <a:pt x="125650" y="371240"/>
                  </a:lnTo>
                  <a:lnTo>
                    <a:pt x="172747" y="361290"/>
                  </a:lnTo>
                  <a:lnTo>
                    <a:pt x="208843" y="333402"/>
                  </a:lnTo>
                  <a:lnTo>
                    <a:pt x="119939" y="333402"/>
                  </a:lnTo>
                  <a:lnTo>
                    <a:pt x="86284" y="325739"/>
                  </a:lnTo>
                  <a:lnTo>
                    <a:pt x="83616" y="323407"/>
                  </a:lnTo>
                  <a:close/>
                </a:path>
                <a:path w="937259" h="468629">
                  <a:moveTo>
                    <a:pt x="208864" y="125650"/>
                  </a:moveTo>
                  <a:lnTo>
                    <a:pt x="119939" y="125650"/>
                  </a:lnTo>
                  <a:lnTo>
                    <a:pt x="155021" y="133581"/>
                  </a:lnTo>
                  <a:lnTo>
                    <a:pt x="179998" y="155367"/>
                  </a:lnTo>
                  <a:lnTo>
                    <a:pt x="194934" y="187996"/>
                  </a:lnTo>
                  <a:lnTo>
                    <a:pt x="199898" y="228455"/>
                  </a:lnTo>
                  <a:lnTo>
                    <a:pt x="194834" y="269550"/>
                  </a:lnTo>
                  <a:lnTo>
                    <a:pt x="179730" y="302882"/>
                  </a:lnTo>
                  <a:lnTo>
                    <a:pt x="154720" y="325237"/>
                  </a:lnTo>
                  <a:lnTo>
                    <a:pt x="119939" y="333402"/>
                  </a:lnTo>
                  <a:lnTo>
                    <a:pt x="208843" y="333402"/>
                  </a:lnTo>
                  <a:lnTo>
                    <a:pt x="209536" y="332867"/>
                  </a:lnTo>
                  <a:lnTo>
                    <a:pt x="233475" y="288112"/>
                  </a:lnTo>
                  <a:lnTo>
                    <a:pt x="242020" y="229169"/>
                  </a:lnTo>
                  <a:lnTo>
                    <a:pt x="233464" y="170638"/>
                  </a:lnTo>
                  <a:lnTo>
                    <a:pt x="209447" y="126096"/>
                  </a:lnTo>
                  <a:lnTo>
                    <a:pt x="208864" y="125650"/>
                  </a:lnTo>
                  <a:close/>
                </a:path>
                <a:path w="937259" h="468629">
                  <a:moveTo>
                    <a:pt x="124936" y="87812"/>
                  </a:moveTo>
                  <a:lnTo>
                    <a:pt x="91270" y="93167"/>
                  </a:lnTo>
                  <a:lnTo>
                    <a:pt x="68715" y="106017"/>
                  </a:lnTo>
                  <a:lnTo>
                    <a:pt x="54459" y="121545"/>
                  </a:lnTo>
                  <a:lnTo>
                    <a:pt x="45691" y="134931"/>
                  </a:lnTo>
                  <a:lnTo>
                    <a:pt x="83810" y="134931"/>
                  </a:lnTo>
                  <a:lnTo>
                    <a:pt x="85983" y="133079"/>
                  </a:lnTo>
                  <a:lnTo>
                    <a:pt x="119939" y="125650"/>
                  </a:lnTo>
                  <a:lnTo>
                    <a:pt x="208864" y="125650"/>
                  </a:lnTo>
                  <a:lnTo>
                    <a:pt x="172446" y="97751"/>
                  </a:lnTo>
                  <a:lnTo>
                    <a:pt x="124936" y="87812"/>
                  </a:lnTo>
                  <a:close/>
                </a:path>
                <a:path w="937259" h="468629">
                  <a:moveTo>
                    <a:pt x="494349" y="124936"/>
                  </a:moveTo>
                  <a:lnTo>
                    <a:pt x="412648" y="124936"/>
                  </a:lnTo>
                  <a:lnTo>
                    <a:pt x="438023" y="128693"/>
                  </a:lnTo>
                  <a:lnTo>
                    <a:pt x="456085" y="139594"/>
                  </a:lnTo>
                  <a:lnTo>
                    <a:pt x="466886" y="157088"/>
                  </a:lnTo>
                  <a:lnTo>
                    <a:pt x="470475" y="180622"/>
                  </a:lnTo>
                  <a:lnTo>
                    <a:pt x="470475" y="182050"/>
                  </a:lnTo>
                  <a:lnTo>
                    <a:pt x="466460" y="193635"/>
                  </a:lnTo>
                  <a:lnTo>
                    <a:pt x="453877" y="199764"/>
                  </a:lnTo>
                  <a:lnTo>
                    <a:pt x="431924" y="203284"/>
                  </a:lnTo>
                  <a:lnTo>
                    <a:pt x="399797" y="207037"/>
                  </a:lnTo>
                  <a:lnTo>
                    <a:pt x="361716" y="213594"/>
                  </a:lnTo>
                  <a:lnTo>
                    <a:pt x="327534" y="226291"/>
                  </a:lnTo>
                  <a:lnTo>
                    <a:pt x="302890" y="249530"/>
                  </a:lnTo>
                  <a:lnTo>
                    <a:pt x="293422" y="287711"/>
                  </a:lnTo>
                  <a:lnTo>
                    <a:pt x="300707" y="323463"/>
                  </a:lnTo>
                  <a:lnTo>
                    <a:pt x="320641" y="349912"/>
                  </a:lnTo>
                  <a:lnTo>
                    <a:pt x="350347" y="366321"/>
                  </a:lnTo>
                  <a:lnTo>
                    <a:pt x="386946" y="371954"/>
                  </a:lnTo>
                  <a:lnTo>
                    <a:pt x="418638" y="367659"/>
                  </a:lnTo>
                  <a:lnTo>
                    <a:pt x="442365" y="356872"/>
                  </a:lnTo>
                  <a:lnTo>
                    <a:pt x="458729" y="342739"/>
                  </a:lnTo>
                  <a:lnTo>
                    <a:pt x="464507" y="334116"/>
                  </a:lnTo>
                  <a:lnTo>
                    <a:pt x="393372" y="334116"/>
                  </a:lnTo>
                  <a:lnTo>
                    <a:pt x="370180" y="331316"/>
                  </a:lnTo>
                  <a:lnTo>
                    <a:pt x="351875" y="322961"/>
                  </a:lnTo>
                  <a:lnTo>
                    <a:pt x="339861" y="309117"/>
                  </a:lnTo>
                  <a:lnTo>
                    <a:pt x="335544" y="289853"/>
                  </a:lnTo>
                  <a:lnTo>
                    <a:pt x="340630" y="269651"/>
                  </a:lnTo>
                  <a:lnTo>
                    <a:pt x="354284" y="256209"/>
                  </a:lnTo>
                  <a:lnTo>
                    <a:pt x="374096" y="247988"/>
                  </a:lnTo>
                  <a:lnTo>
                    <a:pt x="397655" y="243448"/>
                  </a:lnTo>
                  <a:lnTo>
                    <a:pt x="415559" y="241295"/>
                  </a:lnTo>
                  <a:lnTo>
                    <a:pt x="438081" y="238004"/>
                  </a:lnTo>
                  <a:lnTo>
                    <a:pt x="458595" y="233508"/>
                  </a:lnTo>
                  <a:lnTo>
                    <a:pt x="470475" y="227741"/>
                  </a:lnTo>
                  <a:lnTo>
                    <a:pt x="512597" y="227741"/>
                  </a:lnTo>
                  <a:lnTo>
                    <a:pt x="512597" y="184906"/>
                  </a:lnTo>
                  <a:lnTo>
                    <a:pt x="501676" y="132990"/>
                  </a:lnTo>
                  <a:lnTo>
                    <a:pt x="494349" y="124936"/>
                  </a:lnTo>
                  <a:close/>
                </a:path>
                <a:path w="937259" h="468629">
                  <a:moveTo>
                    <a:pt x="512597" y="328405"/>
                  </a:moveTo>
                  <a:lnTo>
                    <a:pt x="470475" y="328405"/>
                  </a:lnTo>
                  <a:lnTo>
                    <a:pt x="470475" y="365529"/>
                  </a:lnTo>
                  <a:lnTo>
                    <a:pt x="512597" y="365529"/>
                  </a:lnTo>
                  <a:lnTo>
                    <a:pt x="512597" y="328405"/>
                  </a:lnTo>
                  <a:close/>
                </a:path>
                <a:path w="937259" h="468629">
                  <a:moveTo>
                    <a:pt x="512597" y="227741"/>
                  </a:moveTo>
                  <a:lnTo>
                    <a:pt x="470475" y="227741"/>
                  </a:lnTo>
                  <a:lnTo>
                    <a:pt x="470475" y="266293"/>
                  </a:lnTo>
                  <a:lnTo>
                    <a:pt x="465456" y="291347"/>
                  </a:lnTo>
                  <a:lnTo>
                    <a:pt x="450664" y="313055"/>
                  </a:lnTo>
                  <a:lnTo>
                    <a:pt x="426502" y="328338"/>
                  </a:lnTo>
                  <a:lnTo>
                    <a:pt x="393372" y="334116"/>
                  </a:lnTo>
                  <a:lnTo>
                    <a:pt x="464507" y="334116"/>
                  </a:lnTo>
                  <a:lnTo>
                    <a:pt x="468334" y="328405"/>
                  </a:lnTo>
                  <a:lnTo>
                    <a:pt x="512597" y="328405"/>
                  </a:lnTo>
                  <a:lnTo>
                    <a:pt x="512597" y="227741"/>
                  </a:lnTo>
                  <a:close/>
                </a:path>
                <a:path w="937259" h="468629">
                  <a:moveTo>
                    <a:pt x="411220" y="87812"/>
                  </a:moveTo>
                  <a:lnTo>
                    <a:pt x="379584" y="90824"/>
                  </a:lnTo>
                  <a:lnTo>
                    <a:pt x="348751" y="101198"/>
                  </a:lnTo>
                  <a:lnTo>
                    <a:pt x="321667" y="120943"/>
                  </a:lnTo>
                  <a:lnTo>
                    <a:pt x="301275" y="152065"/>
                  </a:lnTo>
                  <a:lnTo>
                    <a:pt x="341255" y="166344"/>
                  </a:lnTo>
                  <a:lnTo>
                    <a:pt x="350678" y="151441"/>
                  </a:lnTo>
                  <a:lnTo>
                    <a:pt x="365372" y="138144"/>
                  </a:lnTo>
                  <a:lnTo>
                    <a:pt x="385856" y="128595"/>
                  </a:lnTo>
                  <a:lnTo>
                    <a:pt x="412648" y="124936"/>
                  </a:lnTo>
                  <a:lnTo>
                    <a:pt x="494349" y="124936"/>
                  </a:lnTo>
                  <a:lnTo>
                    <a:pt x="475027" y="103697"/>
                  </a:lnTo>
                  <a:lnTo>
                    <a:pt x="441818" y="90735"/>
                  </a:lnTo>
                  <a:lnTo>
                    <a:pt x="411220" y="87812"/>
                  </a:lnTo>
                  <a:close/>
                </a:path>
                <a:path w="937259" h="468629">
                  <a:moveTo>
                    <a:pt x="631599" y="0"/>
                  </a:moveTo>
                  <a:lnTo>
                    <a:pt x="589478" y="0"/>
                  </a:lnTo>
                  <a:lnTo>
                    <a:pt x="589478" y="365529"/>
                  </a:lnTo>
                  <a:lnTo>
                    <a:pt x="631599" y="365529"/>
                  </a:lnTo>
                  <a:lnTo>
                    <a:pt x="631599" y="0"/>
                  </a:lnTo>
                  <a:close/>
                </a:path>
                <a:path w="937259" h="468629">
                  <a:moveTo>
                    <a:pt x="819406" y="87812"/>
                  </a:moveTo>
                  <a:lnTo>
                    <a:pt x="778050" y="94574"/>
                  </a:lnTo>
                  <a:lnTo>
                    <a:pt x="743855" y="113810"/>
                  </a:lnTo>
                  <a:lnTo>
                    <a:pt x="717989" y="143944"/>
                  </a:lnTo>
                  <a:lnTo>
                    <a:pt x="701614" y="183398"/>
                  </a:lnTo>
                  <a:lnTo>
                    <a:pt x="695897" y="230597"/>
                  </a:lnTo>
                  <a:lnTo>
                    <a:pt x="701580" y="277573"/>
                  </a:lnTo>
                  <a:lnTo>
                    <a:pt x="718057" y="316496"/>
                  </a:lnTo>
                  <a:lnTo>
                    <a:pt x="744472" y="345996"/>
                  </a:lnTo>
                  <a:lnTo>
                    <a:pt x="779969" y="364700"/>
                  </a:lnTo>
                  <a:lnTo>
                    <a:pt x="823689" y="371240"/>
                  </a:lnTo>
                  <a:lnTo>
                    <a:pt x="862442" y="366243"/>
                  </a:lnTo>
                  <a:lnTo>
                    <a:pt x="894368" y="352143"/>
                  </a:lnTo>
                  <a:lnTo>
                    <a:pt x="914848" y="333402"/>
                  </a:lnTo>
                  <a:lnTo>
                    <a:pt x="823689" y="333402"/>
                  </a:lnTo>
                  <a:lnTo>
                    <a:pt x="789750" y="327493"/>
                  </a:lnTo>
                  <a:lnTo>
                    <a:pt x="763140" y="310088"/>
                  </a:lnTo>
                  <a:lnTo>
                    <a:pt x="745431" y="281673"/>
                  </a:lnTo>
                  <a:lnTo>
                    <a:pt x="738197" y="242734"/>
                  </a:lnTo>
                  <a:lnTo>
                    <a:pt x="937203" y="242734"/>
                  </a:lnTo>
                  <a:lnTo>
                    <a:pt x="937203" y="224886"/>
                  </a:lnTo>
                  <a:lnTo>
                    <a:pt x="934853" y="206324"/>
                  </a:lnTo>
                  <a:lnTo>
                    <a:pt x="738197" y="206324"/>
                  </a:lnTo>
                  <a:lnTo>
                    <a:pt x="745314" y="175722"/>
                  </a:lnTo>
                  <a:lnTo>
                    <a:pt x="761801" y="149990"/>
                  </a:lnTo>
                  <a:lnTo>
                    <a:pt x="786788" y="132257"/>
                  </a:lnTo>
                  <a:lnTo>
                    <a:pt x="819406" y="125650"/>
                  </a:lnTo>
                  <a:lnTo>
                    <a:pt x="905100" y="125650"/>
                  </a:lnTo>
                  <a:lnTo>
                    <a:pt x="885544" y="106660"/>
                  </a:lnTo>
                  <a:lnTo>
                    <a:pt x="853588" y="92267"/>
                  </a:lnTo>
                  <a:lnTo>
                    <a:pt x="819406" y="87812"/>
                  </a:lnTo>
                  <a:close/>
                </a:path>
                <a:path w="937259" h="468629">
                  <a:moveTo>
                    <a:pt x="892226" y="290567"/>
                  </a:moveTo>
                  <a:lnTo>
                    <a:pt x="881643" y="309307"/>
                  </a:lnTo>
                  <a:lnTo>
                    <a:pt x="866324" y="322693"/>
                  </a:lnTo>
                  <a:lnTo>
                    <a:pt x="846822" y="330725"/>
                  </a:lnTo>
                  <a:lnTo>
                    <a:pt x="823689" y="333402"/>
                  </a:lnTo>
                  <a:lnTo>
                    <a:pt x="914848" y="333402"/>
                  </a:lnTo>
                  <a:lnTo>
                    <a:pt x="918262" y="330279"/>
                  </a:lnTo>
                  <a:lnTo>
                    <a:pt x="932920" y="301989"/>
                  </a:lnTo>
                  <a:lnTo>
                    <a:pt x="892226" y="290567"/>
                  </a:lnTo>
                  <a:close/>
                </a:path>
                <a:path w="937259" h="468629">
                  <a:moveTo>
                    <a:pt x="905100" y="125650"/>
                  </a:moveTo>
                  <a:lnTo>
                    <a:pt x="819406" y="125650"/>
                  </a:lnTo>
                  <a:lnTo>
                    <a:pt x="850395" y="131730"/>
                  </a:lnTo>
                  <a:lnTo>
                    <a:pt x="874021" y="148585"/>
                  </a:lnTo>
                  <a:lnTo>
                    <a:pt x="889080" y="174141"/>
                  </a:lnTo>
                  <a:lnTo>
                    <a:pt x="894368" y="206324"/>
                  </a:lnTo>
                  <a:lnTo>
                    <a:pt x="934853" y="206324"/>
                  </a:lnTo>
                  <a:lnTo>
                    <a:pt x="930435" y="171427"/>
                  </a:lnTo>
                  <a:lnTo>
                    <a:pt x="912187" y="132532"/>
                  </a:lnTo>
                  <a:lnTo>
                    <a:pt x="905100" y="12565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408303" y="5141204"/>
              <a:ext cx="6251118" cy="87955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910723" y="5141204"/>
              <a:ext cx="6272060" cy="8795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950910" y="4413243"/>
              <a:ext cx="220345" cy="2825115"/>
            </a:xfrm>
            <a:custGeom>
              <a:avLst/>
              <a:gdLst/>
              <a:ahLst/>
              <a:cxnLst/>
              <a:rect l="l" t="t" r="r" b="b"/>
              <a:pathLst>
                <a:path w="220344" h="2825115">
                  <a:moveTo>
                    <a:pt x="219887" y="2786215"/>
                  </a:moveTo>
                  <a:lnTo>
                    <a:pt x="0" y="2786215"/>
                  </a:lnTo>
                  <a:lnTo>
                    <a:pt x="0" y="2824759"/>
                  </a:lnTo>
                  <a:lnTo>
                    <a:pt x="219887" y="2824759"/>
                  </a:lnTo>
                  <a:lnTo>
                    <a:pt x="219887" y="2786215"/>
                  </a:lnTo>
                  <a:close/>
                </a:path>
                <a:path w="220344" h="2825115">
                  <a:moveTo>
                    <a:pt x="219887" y="2680551"/>
                  </a:moveTo>
                  <a:lnTo>
                    <a:pt x="0" y="2680551"/>
                  </a:lnTo>
                  <a:lnTo>
                    <a:pt x="0" y="2719095"/>
                  </a:lnTo>
                  <a:lnTo>
                    <a:pt x="219887" y="2719095"/>
                  </a:lnTo>
                  <a:lnTo>
                    <a:pt x="219887" y="2680551"/>
                  </a:lnTo>
                  <a:close/>
                </a:path>
                <a:path w="220344" h="2825115">
                  <a:moveTo>
                    <a:pt x="219887" y="105664"/>
                  </a:moveTo>
                  <a:lnTo>
                    <a:pt x="0" y="105664"/>
                  </a:lnTo>
                  <a:lnTo>
                    <a:pt x="0" y="144221"/>
                  </a:lnTo>
                  <a:lnTo>
                    <a:pt x="219887" y="144221"/>
                  </a:lnTo>
                  <a:lnTo>
                    <a:pt x="219887" y="105664"/>
                  </a:lnTo>
                  <a:close/>
                </a:path>
                <a:path w="220344" h="2825115">
                  <a:moveTo>
                    <a:pt x="219887" y="0"/>
                  </a:moveTo>
                  <a:lnTo>
                    <a:pt x="0" y="0"/>
                  </a:lnTo>
                  <a:lnTo>
                    <a:pt x="0" y="38557"/>
                  </a:lnTo>
                  <a:lnTo>
                    <a:pt x="219887" y="38557"/>
                  </a:lnTo>
                  <a:lnTo>
                    <a:pt x="2198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0879249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9549447"/>
            <a:ext cx="6503034" cy="10795"/>
          </a:xfrm>
          <a:custGeom>
            <a:avLst/>
            <a:gdLst/>
            <a:ahLst/>
            <a:cxnLst/>
            <a:rect l="l" t="t" r="r" b="b"/>
            <a:pathLst>
              <a:path w="6503034" h="10795">
                <a:moveTo>
                  <a:pt x="0" y="10470"/>
                </a:moveTo>
                <a:lnTo>
                  <a:pt x="6502419" y="10470"/>
                </a:lnTo>
                <a:lnTo>
                  <a:pt x="6502419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54774" y="9549447"/>
            <a:ext cx="13549630" cy="10795"/>
          </a:xfrm>
          <a:custGeom>
            <a:avLst/>
            <a:gdLst/>
            <a:ahLst/>
            <a:cxnLst/>
            <a:rect l="l" t="t" r="r" b="b"/>
            <a:pathLst>
              <a:path w="13549630" h="10795">
                <a:moveTo>
                  <a:pt x="0" y="10470"/>
                </a:moveTo>
                <a:lnTo>
                  <a:pt x="13549325" y="10470"/>
                </a:lnTo>
                <a:lnTo>
                  <a:pt x="13549325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8219644"/>
            <a:ext cx="6503034" cy="10795"/>
          </a:xfrm>
          <a:custGeom>
            <a:avLst/>
            <a:gdLst/>
            <a:ahLst/>
            <a:cxnLst/>
            <a:rect l="l" t="t" r="r" b="b"/>
            <a:pathLst>
              <a:path w="6503034" h="10795">
                <a:moveTo>
                  <a:pt x="0" y="10470"/>
                </a:moveTo>
                <a:lnTo>
                  <a:pt x="6502419" y="10470"/>
                </a:lnTo>
                <a:lnTo>
                  <a:pt x="6502419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54774" y="8219644"/>
            <a:ext cx="13549630" cy="10795"/>
          </a:xfrm>
          <a:custGeom>
            <a:avLst/>
            <a:gdLst/>
            <a:ahLst/>
            <a:cxnLst/>
            <a:rect l="l" t="t" r="r" b="b"/>
            <a:pathLst>
              <a:path w="13549630" h="10795">
                <a:moveTo>
                  <a:pt x="0" y="10470"/>
                </a:moveTo>
                <a:lnTo>
                  <a:pt x="13549325" y="10470"/>
                </a:lnTo>
                <a:lnTo>
                  <a:pt x="13549325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6889842"/>
            <a:ext cx="6503034" cy="10795"/>
          </a:xfrm>
          <a:custGeom>
            <a:avLst/>
            <a:gdLst/>
            <a:ahLst/>
            <a:cxnLst/>
            <a:rect l="l" t="t" r="r" b="b"/>
            <a:pathLst>
              <a:path w="6503034" h="10795">
                <a:moveTo>
                  <a:pt x="0" y="10470"/>
                </a:moveTo>
                <a:lnTo>
                  <a:pt x="6502419" y="10470"/>
                </a:lnTo>
                <a:lnTo>
                  <a:pt x="6502419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554774" y="6889842"/>
            <a:ext cx="13549630" cy="10795"/>
          </a:xfrm>
          <a:custGeom>
            <a:avLst/>
            <a:gdLst/>
            <a:ahLst/>
            <a:cxnLst/>
            <a:rect l="l" t="t" r="r" b="b"/>
            <a:pathLst>
              <a:path w="13549630" h="10795">
                <a:moveTo>
                  <a:pt x="0" y="10470"/>
                </a:moveTo>
                <a:lnTo>
                  <a:pt x="13549325" y="10470"/>
                </a:lnTo>
                <a:lnTo>
                  <a:pt x="13549325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5560040"/>
            <a:ext cx="6503034" cy="10795"/>
          </a:xfrm>
          <a:custGeom>
            <a:avLst/>
            <a:gdLst/>
            <a:ahLst/>
            <a:cxnLst/>
            <a:rect l="l" t="t" r="r" b="b"/>
            <a:pathLst>
              <a:path w="6503034" h="10795">
                <a:moveTo>
                  <a:pt x="0" y="10470"/>
                </a:moveTo>
                <a:lnTo>
                  <a:pt x="6502419" y="10470"/>
                </a:lnTo>
                <a:lnTo>
                  <a:pt x="6502419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554774" y="5560040"/>
            <a:ext cx="13549630" cy="10795"/>
          </a:xfrm>
          <a:custGeom>
            <a:avLst/>
            <a:gdLst/>
            <a:ahLst/>
            <a:cxnLst/>
            <a:rect l="l" t="t" r="r" b="b"/>
            <a:pathLst>
              <a:path w="13549630" h="10795">
                <a:moveTo>
                  <a:pt x="0" y="10470"/>
                </a:moveTo>
                <a:lnTo>
                  <a:pt x="13549325" y="10470"/>
                </a:lnTo>
                <a:lnTo>
                  <a:pt x="13549325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4230237"/>
            <a:ext cx="6503034" cy="10795"/>
          </a:xfrm>
          <a:custGeom>
            <a:avLst/>
            <a:gdLst/>
            <a:ahLst/>
            <a:cxnLst/>
            <a:rect l="l" t="t" r="r" b="b"/>
            <a:pathLst>
              <a:path w="6503034" h="10795">
                <a:moveTo>
                  <a:pt x="0" y="10470"/>
                </a:moveTo>
                <a:lnTo>
                  <a:pt x="6502419" y="10470"/>
                </a:lnTo>
                <a:lnTo>
                  <a:pt x="6502419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554774" y="4230237"/>
            <a:ext cx="13549630" cy="10795"/>
          </a:xfrm>
          <a:custGeom>
            <a:avLst/>
            <a:gdLst/>
            <a:ahLst/>
            <a:cxnLst/>
            <a:rect l="l" t="t" r="r" b="b"/>
            <a:pathLst>
              <a:path w="13549630" h="10795">
                <a:moveTo>
                  <a:pt x="0" y="10470"/>
                </a:moveTo>
                <a:lnTo>
                  <a:pt x="13549325" y="10470"/>
                </a:lnTo>
                <a:lnTo>
                  <a:pt x="13549325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2900435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4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1570632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4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17" name="object 17"/>
            <p:cNvSpPr/>
            <p:nvPr/>
          </p:nvSpPr>
          <p:spPr>
            <a:xfrm>
              <a:off x="0" y="5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100" y="240830"/>
                  </a:moveTo>
                  <a:lnTo>
                    <a:pt x="18868530" y="240830"/>
                  </a:lnTo>
                  <a:lnTo>
                    <a:pt x="18868530" y="0"/>
                  </a:lnTo>
                  <a:lnTo>
                    <a:pt x="18858065" y="0"/>
                  </a:lnTo>
                  <a:lnTo>
                    <a:pt x="18858065" y="240830"/>
                  </a:lnTo>
                  <a:lnTo>
                    <a:pt x="17538726" y="240830"/>
                  </a:lnTo>
                  <a:lnTo>
                    <a:pt x="17538726" y="0"/>
                  </a:lnTo>
                  <a:lnTo>
                    <a:pt x="17528261" y="0"/>
                  </a:lnTo>
                  <a:lnTo>
                    <a:pt x="17528261" y="240830"/>
                  </a:lnTo>
                  <a:lnTo>
                    <a:pt x="16208921" y="240830"/>
                  </a:lnTo>
                  <a:lnTo>
                    <a:pt x="16208921" y="0"/>
                  </a:lnTo>
                  <a:lnTo>
                    <a:pt x="16198457" y="0"/>
                  </a:lnTo>
                  <a:lnTo>
                    <a:pt x="16198457" y="240830"/>
                  </a:lnTo>
                  <a:lnTo>
                    <a:pt x="14879117" y="240830"/>
                  </a:lnTo>
                  <a:lnTo>
                    <a:pt x="14879117" y="0"/>
                  </a:lnTo>
                  <a:lnTo>
                    <a:pt x="14868652" y="0"/>
                  </a:lnTo>
                  <a:lnTo>
                    <a:pt x="14868652" y="240830"/>
                  </a:lnTo>
                  <a:lnTo>
                    <a:pt x="13549325" y="240830"/>
                  </a:lnTo>
                  <a:lnTo>
                    <a:pt x="13549325" y="0"/>
                  </a:lnTo>
                  <a:lnTo>
                    <a:pt x="13538848" y="0"/>
                  </a:lnTo>
                  <a:lnTo>
                    <a:pt x="13538848" y="240830"/>
                  </a:lnTo>
                  <a:lnTo>
                    <a:pt x="12219521" y="240830"/>
                  </a:lnTo>
                  <a:lnTo>
                    <a:pt x="12219521" y="0"/>
                  </a:lnTo>
                  <a:lnTo>
                    <a:pt x="12209043" y="0"/>
                  </a:lnTo>
                  <a:lnTo>
                    <a:pt x="12209043" y="240830"/>
                  </a:lnTo>
                  <a:lnTo>
                    <a:pt x="10952544" y="240830"/>
                  </a:lnTo>
                  <a:lnTo>
                    <a:pt x="10952544" y="0"/>
                  </a:lnTo>
                  <a:lnTo>
                    <a:pt x="10942066" y="0"/>
                  </a:lnTo>
                  <a:lnTo>
                    <a:pt x="10942066" y="240830"/>
                  </a:lnTo>
                  <a:lnTo>
                    <a:pt x="9622739" y="240830"/>
                  </a:lnTo>
                  <a:lnTo>
                    <a:pt x="9622739" y="0"/>
                  </a:lnTo>
                  <a:lnTo>
                    <a:pt x="9612262" y="0"/>
                  </a:lnTo>
                  <a:lnTo>
                    <a:pt x="9612262" y="240830"/>
                  </a:lnTo>
                  <a:lnTo>
                    <a:pt x="8292935" y="240830"/>
                  </a:lnTo>
                  <a:lnTo>
                    <a:pt x="8292935" y="0"/>
                  </a:lnTo>
                  <a:lnTo>
                    <a:pt x="8282470" y="0"/>
                  </a:lnTo>
                  <a:lnTo>
                    <a:pt x="8282470" y="240830"/>
                  </a:lnTo>
                  <a:lnTo>
                    <a:pt x="6963130" y="240830"/>
                  </a:lnTo>
                  <a:lnTo>
                    <a:pt x="6963130" y="0"/>
                  </a:lnTo>
                  <a:lnTo>
                    <a:pt x="6952666" y="0"/>
                  </a:lnTo>
                  <a:lnTo>
                    <a:pt x="6952666" y="240830"/>
                  </a:lnTo>
                  <a:lnTo>
                    <a:pt x="5633326" y="240830"/>
                  </a:lnTo>
                  <a:lnTo>
                    <a:pt x="5633326" y="0"/>
                  </a:lnTo>
                  <a:lnTo>
                    <a:pt x="5622861" y="0"/>
                  </a:lnTo>
                  <a:lnTo>
                    <a:pt x="5622861" y="240830"/>
                  </a:lnTo>
                  <a:lnTo>
                    <a:pt x="4303522" y="240830"/>
                  </a:lnTo>
                  <a:lnTo>
                    <a:pt x="4303522" y="0"/>
                  </a:lnTo>
                  <a:lnTo>
                    <a:pt x="4293057" y="0"/>
                  </a:lnTo>
                  <a:lnTo>
                    <a:pt x="4293057" y="240830"/>
                  </a:lnTo>
                  <a:lnTo>
                    <a:pt x="2973730" y="240830"/>
                  </a:lnTo>
                  <a:lnTo>
                    <a:pt x="2973730" y="0"/>
                  </a:lnTo>
                  <a:lnTo>
                    <a:pt x="2963253" y="0"/>
                  </a:lnTo>
                  <a:lnTo>
                    <a:pt x="2963253" y="240830"/>
                  </a:lnTo>
                  <a:lnTo>
                    <a:pt x="1643926" y="240830"/>
                  </a:lnTo>
                  <a:lnTo>
                    <a:pt x="1643926" y="0"/>
                  </a:lnTo>
                  <a:lnTo>
                    <a:pt x="1633448" y="0"/>
                  </a:lnTo>
                  <a:lnTo>
                    <a:pt x="1633448" y="240830"/>
                  </a:lnTo>
                  <a:lnTo>
                    <a:pt x="314121" y="240830"/>
                  </a:lnTo>
                  <a:lnTo>
                    <a:pt x="314121" y="0"/>
                  </a:lnTo>
                  <a:lnTo>
                    <a:pt x="303644" y="0"/>
                  </a:lnTo>
                  <a:lnTo>
                    <a:pt x="303644" y="240830"/>
                  </a:lnTo>
                  <a:lnTo>
                    <a:pt x="0" y="240830"/>
                  </a:lnTo>
                  <a:lnTo>
                    <a:pt x="0" y="251307"/>
                  </a:lnTo>
                  <a:lnTo>
                    <a:pt x="303644" y="251307"/>
                  </a:lnTo>
                  <a:lnTo>
                    <a:pt x="303644" y="11308550"/>
                  </a:lnTo>
                  <a:lnTo>
                    <a:pt x="314121" y="11308550"/>
                  </a:lnTo>
                  <a:lnTo>
                    <a:pt x="314121" y="251307"/>
                  </a:lnTo>
                  <a:lnTo>
                    <a:pt x="1633448" y="251307"/>
                  </a:lnTo>
                  <a:lnTo>
                    <a:pt x="1633448" y="11308550"/>
                  </a:lnTo>
                  <a:lnTo>
                    <a:pt x="1643926" y="11308550"/>
                  </a:lnTo>
                  <a:lnTo>
                    <a:pt x="1643926" y="251307"/>
                  </a:lnTo>
                  <a:lnTo>
                    <a:pt x="2963253" y="251307"/>
                  </a:lnTo>
                  <a:lnTo>
                    <a:pt x="2963253" y="11308550"/>
                  </a:lnTo>
                  <a:lnTo>
                    <a:pt x="2973730" y="11308550"/>
                  </a:lnTo>
                  <a:lnTo>
                    <a:pt x="2973730" y="251307"/>
                  </a:lnTo>
                  <a:lnTo>
                    <a:pt x="4293057" y="251307"/>
                  </a:lnTo>
                  <a:lnTo>
                    <a:pt x="4293057" y="11308550"/>
                  </a:lnTo>
                  <a:lnTo>
                    <a:pt x="4303522" y="11308550"/>
                  </a:lnTo>
                  <a:lnTo>
                    <a:pt x="4303522" y="251307"/>
                  </a:lnTo>
                  <a:lnTo>
                    <a:pt x="5622861" y="251307"/>
                  </a:lnTo>
                  <a:lnTo>
                    <a:pt x="5622861" y="11308550"/>
                  </a:lnTo>
                  <a:lnTo>
                    <a:pt x="5633326" y="11308550"/>
                  </a:lnTo>
                  <a:lnTo>
                    <a:pt x="5633326" y="251307"/>
                  </a:lnTo>
                  <a:lnTo>
                    <a:pt x="6952666" y="251307"/>
                  </a:lnTo>
                  <a:lnTo>
                    <a:pt x="6952666" y="11308550"/>
                  </a:lnTo>
                  <a:lnTo>
                    <a:pt x="6963130" y="11308550"/>
                  </a:lnTo>
                  <a:lnTo>
                    <a:pt x="6963130" y="251307"/>
                  </a:lnTo>
                  <a:lnTo>
                    <a:pt x="8282470" y="251307"/>
                  </a:lnTo>
                  <a:lnTo>
                    <a:pt x="8282470" y="11308550"/>
                  </a:lnTo>
                  <a:lnTo>
                    <a:pt x="8292935" y="11308550"/>
                  </a:lnTo>
                  <a:lnTo>
                    <a:pt x="8292935" y="251307"/>
                  </a:lnTo>
                  <a:lnTo>
                    <a:pt x="9612262" y="251307"/>
                  </a:lnTo>
                  <a:lnTo>
                    <a:pt x="9612262" y="11308550"/>
                  </a:lnTo>
                  <a:lnTo>
                    <a:pt x="9622739" y="11308550"/>
                  </a:lnTo>
                  <a:lnTo>
                    <a:pt x="9622739" y="251307"/>
                  </a:lnTo>
                  <a:lnTo>
                    <a:pt x="10942066" y="251307"/>
                  </a:lnTo>
                  <a:lnTo>
                    <a:pt x="10942066" y="11308550"/>
                  </a:lnTo>
                  <a:lnTo>
                    <a:pt x="10952544" y="11308550"/>
                  </a:lnTo>
                  <a:lnTo>
                    <a:pt x="10952544" y="251307"/>
                  </a:lnTo>
                  <a:lnTo>
                    <a:pt x="12209043" y="251307"/>
                  </a:lnTo>
                  <a:lnTo>
                    <a:pt x="12209043" y="11308550"/>
                  </a:lnTo>
                  <a:lnTo>
                    <a:pt x="12219521" y="11308550"/>
                  </a:lnTo>
                  <a:lnTo>
                    <a:pt x="12219521" y="251307"/>
                  </a:lnTo>
                  <a:lnTo>
                    <a:pt x="13538848" y="251307"/>
                  </a:lnTo>
                  <a:lnTo>
                    <a:pt x="13538848" y="11308550"/>
                  </a:lnTo>
                  <a:lnTo>
                    <a:pt x="13549325" y="11308550"/>
                  </a:lnTo>
                  <a:lnTo>
                    <a:pt x="13549325" y="251307"/>
                  </a:lnTo>
                  <a:lnTo>
                    <a:pt x="14868652" y="251307"/>
                  </a:lnTo>
                  <a:lnTo>
                    <a:pt x="14868652" y="11308550"/>
                  </a:lnTo>
                  <a:lnTo>
                    <a:pt x="14879117" y="11308550"/>
                  </a:lnTo>
                  <a:lnTo>
                    <a:pt x="14879117" y="251307"/>
                  </a:lnTo>
                  <a:lnTo>
                    <a:pt x="16198457" y="251307"/>
                  </a:lnTo>
                  <a:lnTo>
                    <a:pt x="16198457" y="11308550"/>
                  </a:lnTo>
                  <a:lnTo>
                    <a:pt x="16208921" y="11308550"/>
                  </a:lnTo>
                  <a:lnTo>
                    <a:pt x="16208921" y="251307"/>
                  </a:lnTo>
                  <a:lnTo>
                    <a:pt x="17528261" y="251307"/>
                  </a:lnTo>
                  <a:lnTo>
                    <a:pt x="17528261" y="11308550"/>
                  </a:lnTo>
                  <a:lnTo>
                    <a:pt x="17538726" y="11308550"/>
                  </a:lnTo>
                  <a:lnTo>
                    <a:pt x="17538726" y="251307"/>
                  </a:lnTo>
                  <a:lnTo>
                    <a:pt x="18858065" y="251307"/>
                  </a:lnTo>
                  <a:lnTo>
                    <a:pt x="18858065" y="11308550"/>
                  </a:lnTo>
                  <a:lnTo>
                    <a:pt x="18868530" y="11308550"/>
                  </a:lnTo>
                  <a:lnTo>
                    <a:pt x="18868530" y="251307"/>
                  </a:lnTo>
                  <a:lnTo>
                    <a:pt x="20104100" y="251307"/>
                  </a:lnTo>
                  <a:lnTo>
                    <a:pt x="20104100" y="2408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11407" y="812921"/>
              <a:ext cx="3689985" cy="556895"/>
            </a:xfrm>
            <a:custGeom>
              <a:avLst/>
              <a:gdLst/>
              <a:ahLst/>
              <a:cxnLst/>
              <a:rect l="l" t="t" r="r" b="b"/>
              <a:pathLst>
                <a:path w="3689985" h="556894">
                  <a:moveTo>
                    <a:pt x="269863" y="0"/>
                  </a:moveTo>
                  <a:lnTo>
                    <a:pt x="201326" y="0"/>
                  </a:lnTo>
                  <a:lnTo>
                    <a:pt x="0" y="548293"/>
                  </a:lnTo>
                  <a:lnTo>
                    <a:pt x="69607" y="548293"/>
                  </a:lnTo>
                  <a:lnTo>
                    <a:pt x="124758" y="393015"/>
                  </a:lnTo>
                  <a:lnTo>
                    <a:pt x="414173" y="393015"/>
                  </a:lnTo>
                  <a:lnTo>
                    <a:pt x="392546" y="334116"/>
                  </a:lnTo>
                  <a:lnTo>
                    <a:pt x="145640" y="334116"/>
                  </a:lnTo>
                  <a:lnTo>
                    <a:pt x="233453" y="86741"/>
                  </a:lnTo>
                  <a:lnTo>
                    <a:pt x="301713" y="86741"/>
                  </a:lnTo>
                  <a:lnTo>
                    <a:pt x="269863" y="0"/>
                  </a:lnTo>
                  <a:close/>
                </a:path>
                <a:path w="3689985" h="556894">
                  <a:moveTo>
                    <a:pt x="414173" y="393015"/>
                  </a:moveTo>
                  <a:lnTo>
                    <a:pt x="346431" y="393015"/>
                  </a:lnTo>
                  <a:lnTo>
                    <a:pt x="401582" y="548293"/>
                  </a:lnTo>
                  <a:lnTo>
                    <a:pt x="471189" y="548293"/>
                  </a:lnTo>
                  <a:lnTo>
                    <a:pt x="414173" y="393015"/>
                  </a:lnTo>
                  <a:close/>
                </a:path>
                <a:path w="3689985" h="556894">
                  <a:moveTo>
                    <a:pt x="301713" y="86741"/>
                  </a:moveTo>
                  <a:lnTo>
                    <a:pt x="237736" y="86741"/>
                  </a:lnTo>
                  <a:lnTo>
                    <a:pt x="325549" y="334116"/>
                  </a:lnTo>
                  <a:lnTo>
                    <a:pt x="392546" y="334116"/>
                  </a:lnTo>
                  <a:lnTo>
                    <a:pt x="301713" y="86741"/>
                  </a:lnTo>
                  <a:close/>
                </a:path>
                <a:path w="3689985" h="556894">
                  <a:moveTo>
                    <a:pt x="611208" y="137073"/>
                  </a:moveTo>
                  <a:lnTo>
                    <a:pt x="548025" y="137073"/>
                  </a:lnTo>
                  <a:lnTo>
                    <a:pt x="548025" y="548293"/>
                  </a:lnTo>
                  <a:lnTo>
                    <a:pt x="611208" y="548293"/>
                  </a:lnTo>
                  <a:lnTo>
                    <a:pt x="611208" y="372668"/>
                  </a:lnTo>
                  <a:lnTo>
                    <a:pt x="871433" y="372668"/>
                  </a:lnTo>
                  <a:lnTo>
                    <a:pt x="871433" y="313769"/>
                  </a:lnTo>
                  <a:lnTo>
                    <a:pt x="611208" y="313769"/>
                  </a:lnTo>
                  <a:lnTo>
                    <a:pt x="611208" y="137073"/>
                  </a:lnTo>
                  <a:close/>
                </a:path>
                <a:path w="3689985" h="556894">
                  <a:moveTo>
                    <a:pt x="871433" y="372668"/>
                  </a:moveTo>
                  <a:lnTo>
                    <a:pt x="808251" y="372668"/>
                  </a:lnTo>
                  <a:lnTo>
                    <a:pt x="808251" y="548293"/>
                  </a:lnTo>
                  <a:lnTo>
                    <a:pt x="871433" y="548293"/>
                  </a:lnTo>
                  <a:lnTo>
                    <a:pt x="871433" y="372668"/>
                  </a:lnTo>
                  <a:close/>
                </a:path>
                <a:path w="3689985" h="556894">
                  <a:moveTo>
                    <a:pt x="871433" y="137073"/>
                  </a:moveTo>
                  <a:lnTo>
                    <a:pt x="808251" y="137073"/>
                  </a:lnTo>
                  <a:lnTo>
                    <a:pt x="808251" y="313769"/>
                  </a:lnTo>
                  <a:lnTo>
                    <a:pt x="871433" y="313769"/>
                  </a:lnTo>
                  <a:lnTo>
                    <a:pt x="871433" y="137073"/>
                  </a:lnTo>
                  <a:close/>
                </a:path>
                <a:path w="3689985" h="556894">
                  <a:moveTo>
                    <a:pt x="1130052" y="195972"/>
                  </a:moveTo>
                  <a:lnTo>
                    <a:pt x="1066870" y="195972"/>
                  </a:lnTo>
                  <a:lnTo>
                    <a:pt x="1066870" y="548293"/>
                  </a:lnTo>
                  <a:lnTo>
                    <a:pt x="1130052" y="548293"/>
                  </a:lnTo>
                  <a:lnTo>
                    <a:pt x="1130052" y="195972"/>
                  </a:lnTo>
                  <a:close/>
                </a:path>
                <a:path w="3689985" h="556894">
                  <a:moveTo>
                    <a:pt x="1264984" y="137073"/>
                  </a:moveTo>
                  <a:lnTo>
                    <a:pt x="930867" y="137073"/>
                  </a:lnTo>
                  <a:lnTo>
                    <a:pt x="930867" y="195972"/>
                  </a:lnTo>
                  <a:lnTo>
                    <a:pt x="1264984" y="195972"/>
                  </a:lnTo>
                  <a:lnTo>
                    <a:pt x="1264984" y="137073"/>
                  </a:lnTo>
                  <a:close/>
                </a:path>
                <a:path w="3689985" h="556894">
                  <a:moveTo>
                    <a:pt x="1502854" y="131719"/>
                  </a:moveTo>
                  <a:lnTo>
                    <a:pt x="1457465" y="136779"/>
                  </a:lnTo>
                  <a:lnTo>
                    <a:pt x="1417208" y="151488"/>
                  </a:lnTo>
                  <a:lnTo>
                    <a:pt x="1382759" y="175132"/>
                  </a:lnTo>
                  <a:lnTo>
                    <a:pt x="1354791" y="206999"/>
                  </a:lnTo>
                  <a:lnTo>
                    <a:pt x="1333979" y="246378"/>
                  </a:lnTo>
                  <a:lnTo>
                    <a:pt x="1320997" y="292557"/>
                  </a:lnTo>
                  <a:lnTo>
                    <a:pt x="1316520" y="344825"/>
                  </a:lnTo>
                  <a:lnTo>
                    <a:pt x="1320997" y="396696"/>
                  </a:lnTo>
                  <a:lnTo>
                    <a:pt x="1333979" y="442591"/>
                  </a:lnTo>
                  <a:lnTo>
                    <a:pt x="1354791" y="481780"/>
                  </a:lnTo>
                  <a:lnTo>
                    <a:pt x="1382759" y="513532"/>
                  </a:lnTo>
                  <a:lnTo>
                    <a:pt x="1417208" y="537116"/>
                  </a:lnTo>
                  <a:lnTo>
                    <a:pt x="1457465" y="551802"/>
                  </a:lnTo>
                  <a:lnTo>
                    <a:pt x="1502854" y="556860"/>
                  </a:lnTo>
                  <a:lnTo>
                    <a:pt x="1548244" y="551802"/>
                  </a:lnTo>
                  <a:lnTo>
                    <a:pt x="1588500" y="537116"/>
                  </a:lnTo>
                  <a:lnTo>
                    <a:pt x="1622950" y="513532"/>
                  </a:lnTo>
                  <a:lnTo>
                    <a:pt x="1634778" y="500103"/>
                  </a:lnTo>
                  <a:lnTo>
                    <a:pt x="1502854" y="500103"/>
                  </a:lnTo>
                  <a:lnTo>
                    <a:pt x="1457560" y="491870"/>
                  </a:lnTo>
                  <a:lnTo>
                    <a:pt x="1422957" y="469193"/>
                  </a:lnTo>
                  <a:lnTo>
                    <a:pt x="1398687" y="435105"/>
                  </a:lnTo>
                  <a:lnTo>
                    <a:pt x="1384388" y="392638"/>
                  </a:lnTo>
                  <a:lnTo>
                    <a:pt x="1379702" y="344825"/>
                  </a:lnTo>
                  <a:lnTo>
                    <a:pt x="1384388" y="296901"/>
                  </a:lnTo>
                  <a:lnTo>
                    <a:pt x="1398687" y="254168"/>
                  </a:lnTo>
                  <a:lnTo>
                    <a:pt x="1422957" y="219762"/>
                  </a:lnTo>
                  <a:lnTo>
                    <a:pt x="1457560" y="196820"/>
                  </a:lnTo>
                  <a:lnTo>
                    <a:pt x="1502854" y="188475"/>
                  </a:lnTo>
                  <a:lnTo>
                    <a:pt x="1634661" y="188475"/>
                  </a:lnTo>
                  <a:lnTo>
                    <a:pt x="1622950" y="175132"/>
                  </a:lnTo>
                  <a:lnTo>
                    <a:pt x="1588500" y="151488"/>
                  </a:lnTo>
                  <a:lnTo>
                    <a:pt x="1548244" y="136779"/>
                  </a:lnTo>
                  <a:lnTo>
                    <a:pt x="1502854" y="131719"/>
                  </a:lnTo>
                  <a:close/>
                </a:path>
                <a:path w="3689985" h="556894">
                  <a:moveTo>
                    <a:pt x="1634661" y="188475"/>
                  </a:moveTo>
                  <a:lnTo>
                    <a:pt x="1502854" y="188475"/>
                  </a:lnTo>
                  <a:lnTo>
                    <a:pt x="1548148" y="196820"/>
                  </a:lnTo>
                  <a:lnTo>
                    <a:pt x="1582751" y="219762"/>
                  </a:lnTo>
                  <a:lnTo>
                    <a:pt x="1607021" y="254168"/>
                  </a:lnTo>
                  <a:lnTo>
                    <a:pt x="1621320" y="296901"/>
                  </a:lnTo>
                  <a:lnTo>
                    <a:pt x="1626006" y="344825"/>
                  </a:lnTo>
                  <a:lnTo>
                    <a:pt x="1621320" y="392638"/>
                  </a:lnTo>
                  <a:lnTo>
                    <a:pt x="1607021" y="435105"/>
                  </a:lnTo>
                  <a:lnTo>
                    <a:pt x="1582751" y="469193"/>
                  </a:lnTo>
                  <a:lnTo>
                    <a:pt x="1548148" y="491870"/>
                  </a:lnTo>
                  <a:lnTo>
                    <a:pt x="1502854" y="500103"/>
                  </a:lnTo>
                  <a:lnTo>
                    <a:pt x="1634778" y="500103"/>
                  </a:lnTo>
                  <a:lnTo>
                    <a:pt x="1650918" y="481780"/>
                  </a:lnTo>
                  <a:lnTo>
                    <a:pt x="1671730" y="442591"/>
                  </a:lnTo>
                  <a:lnTo>
                    <a:pt x="1684711" y="396696"/>
                  </a:lnTo>
                  <a:lnTo>
                    <a:pt x="1689188" y="344825"/>
                  </a:lnTo>
                  <a:lnTo>
                    <a:pt x="1684711" y="292557"/>
                  </a:lnTo>
                  <a:lnTo>
                    <a:pt x="1671730" y="246378"/>
                  </a:lnTo>
                  <a:lnTo>
                    <a:pt x="1650918" y="206999"/>
                  </a:lnTo>
                  <a:lnTo>
                    <a:pt x="1634661" y="188475"/>
                  </a:lnTo>
                  <a:close/>
                </a:path>
                <a:path w="3689985" h="556894">
                  <a:moveTo>
                    <a:pt x="1848817" y="137073"/>
                  </a:moveTo>
                  <a:lnTo>
                    <a:pt x="1785635" y="137073"/>
                  </a:lnTo>
                  <a:lnTo>
                    <a:pt x="1785635" y="548293"/>
                  </a:lnTo>
                  <a:lnTo>
                    <a:pt x="1848817" y="548293"/>
                  </a:lnTo>
                  <a:lnTo>
                    <a:pt x="1848817" y="372668"/>
                  </a:lnTo>
                  <a:lnTo>
                    <a:pt x="2109043" y="372668"/>
                  </a:lnTo>
                  <a:lnTo>
                    <a:pt x="2109043" y="313769"/>
                  </a:lnTo>
                  <a:lnTo>
                    <a:pt x="1848817" y="313769"/>
                  </a:lnTo>
                  <a:lnTo>
                    <a:pt x="1848817" y="137073"/>
                  </a:lnTo>
                  <a:close/>
                </a:path>
                <a:path w="3689985" h="556894">
                  <a:moveTo>
                    <a:pt x="2109043" y="372668"/>
                  </a:moveTo>
                  <a:lnTo>
                    <a:pt x="2045860" y="372668"/>
                  </a:lnTo>
                  <a:lnTo>
                    <a:pt x="2045860" y="548293"/>
                  </a:lnTo>
                  <a:lnTo>
                    <a:pt x="2109043" y="548293"/>
                  </a:lnTo>
                  <a:lnTo>
                    <a:pt x="2109043" y="372668"/>
                  </a:lnTo>
                  <a:close/>
                </a:path>
                <a:path w="3689985" h="556894">
                  <a:moveTo>
                    <a:pt x="2109043" y="137073"/>
                  </a:moveTo>
                  <a:lnTo>
                    <a:pt x="2045860" y="137073"/>
                  </a:lnTo>
                  <a:lnTo>
                    <a:pt x="2045860" y="313769"/>
                  </a:lnTo>
                  <a:lnTo>
                    <a:pt x="2109043" y="313769"/>
                  </a:lnTo>
                  <a:lnTo>
                    <a:pt x="2109043" y="137073"/>
                  </a:lnTo>
                  <a:close/>
                </a:path>
                <a:path w="3689985" h="556894">
                  <a:moveTo>
                    <a:pt x="2287613" y="137073"/>
                  </a:moveTo>
                  <a:lnTo>
                    <a:pt x="2224430" y="137073"/>
                  </a:lnTo>
                  <a:lnTo>
                    <a:pt x="2224430" y="548293"/>
                  </a:lnTo>
                  <a:lnTo>
                    <a:pt x="2298322" y="548293"/>
                  </a:lnTo>
                  <a:lnTo>
                    <a:pt x="2356041" y="455126"/>
                  </a:lnTo>
                  <a:lnTo>
                    <a:pt x="2287613" y="455126"/>
                  </a:lnTo>
                  <a:lnTo>
                    <a:pt x="2287613" y="137073"/>
                  </a:lnTo>
                  <a:close/>
                </a:path>
                <a:path w="3689985" h="556894">
                  <a:moveTo>
                    <a:pt x="2558547" y="230240"/>
                  </a:moveTo>
                  <a:lnTo>
                    <a:pt x="2495365" y="230240"/>
                  </a:lnTo>
                  <a:lnTo>
                    <a:pt x="2495365" y="548293"/>
                  </a:lnTo>
                  <a:lnTo>
                    <a:pt x="2558547" y="548293"/>
                  </a:lnTo>
                  <a:lnTo>
                    <a:pt x="2558547" y="230240"/>
                  </a:lnTo>
                  <a:close/>
                </a:path>
                <a:path w="3689985" h="556894">
                  <a:moveTo>
                    <a:pt x="2558547" y="137073"/>
                  </a:moveTo>
                  <a:lnTo>
                    <a:pt x="2485727" y="137073"/>
                  </a:lnTo>
                  <a:lnTo>
                    <a:pt x="2287613" y="455126"/>
                  </a:lnTo>
                  <a:lnTo>
                    <a:pt x="2356041" y="455126"/>
                  </a:lnTo>
                  <a:lnTo>
                    <a:pt x="2495365" y="230240"/>
                  </a:lnTo>
                  <a:lnTo>
                    <a:pt x="2558547" y="230240"/>
                  </a:lnTo>
                  <a:lnTo>
                    <a:pt x="2558547" y="137073"/>
                  </a:lnTo>
                  <a:close/>
                </a:path>
                <a:path w="3689985" h="556894">
                  <a:moveTo>
                    <a:pt x="2757799" y="137073"/>
                  </a:moveTo>
                  <a:lnTo>
                    <a:pt x="2674270" y="137073"/>
                  </a:lnTo>
                  <a:lnTo>
                    <a:pt x="2674270" y="548293"/>
                  </a:lnTo>
                  <a:lnTo>
                    <a:pt x="2737452" y="548293"/>
                  </a:lnTo>
                  <a:lnTo>
                    <a:pt x="2737452" y="227831"/>
                  </a:lnTo>
                  <a:lnTo>
                    <a:pt x="2797207" y="227831"/>
                  </a:lnTo>
                  <a:lnTo>
                    <a:pt x="2757799" y="137073"/>
                  </a:lnTo>
                  <a:close/>
                </a:path>
                <a:path w="3689985" h="556894">
                  <a:moveTo>
                    <a:pt x="2797207" y="227831"/>
                  </a:moveTo>
                  <a:lnTo>
                    <a:pt x="2737452" y="227831"/>
                  </a:lnTo>
                  <a:lnTo>
                    <a:pt x="2873454" y="548293"/>
                  </a:lnTo>
                  <a:lnTo>
                    <a:pt x="2924857" y="548293"/>
                  </a:lnTo>
                  <a:lnTo>
                    <a:pt x="2961896" y="462622"/>
                  </a:lnTo>
                  <a:lnTo>
                    <a:pt x="2899156" y="462622"/>
                  </a:lnTo>
                  <a:lnTo>
                    <a:pt x="2797207" y="227831"/>
                  </a:lnTo>
                  <a:close/>
                </a:path>
                <a:path w="3689985" h="556894">
                  <a:moveTo>
                    <a:pt x="3124042" y="233720"/>
                  </a:moveTo>
                  <a:lnTo>
                    <a:pt x="3060859" y="233720"/>
                  </a:lnTo>
                  <a:lnTo>
                    <a:pt x="3060859" y="548293"/>
                  </a:lnTo>
                  <a:lnTo>
                    <a:pt x="3124042" y="548293"/>
                  </a:lnTo>
                  <a:lnTo>
                    <a:pt x="3124042" y="233720"/>
                  </a:lnTo>
                  <a:close/>
                </a:path>
                <a:path w="3689985" h="556894">
                  <a:moveTo>
                    <a:pt x="3124042" y="137073"/>
                  </a:moveTo>
                  <a:lnTo>
                    <a:pt x="3042655" y="137073"/>
                  </a:lnTo>
                  <a:lnTo>
                    <a:pt x="2899156" y="462622"/>
                  </a:lnTo>
                  <a:lnTo>
                    <a:pt x="2961896" y="462622"/>
                  </a:lnTo>
                  <a:lnTo>
                    <a:pt x="3060859" y="233720"/>
                  </a:lnTo>
                  <a:lnTo>
                    <a:pt x="3124042" y="233720"/>
                  </a:lnTo>
                  <a:lnTo>
                    <a:pt x="3124042" y="137073"/>
                  </a:lnTo>
                  <a:close/>
                </a:path>
                <a:path w="3689985" h="556894">
                  <a:moveTo>
                    <a:pt x="3302880" y="137073"/>
                  </a:moveTo>
                  <a:lnTo>
                    <a:pt x="3239697" y="137073"/>
                  </a:lnTo>
                  <a:lnTo>
                    <a:pt x="3239697" y="548293"/>
                  </a:lnTo>
                  <a:lnTo>
                    <a:pt x="3412110" y="548293"/>
                  </a:lnTo>
                  <a:lnTo>
                    <a:pt x="3464601" y="541577"/>
                  </a:lnTo>
                  <a:lnTo>
                    <a:pt x="3506142" y="522832"/>
                  </a:lnTo>
                  <a:lnTo>
                    <a:pt x="3536324" y="494166"/>
                  </a:lnTo>
                  <a:lnTo>
                    <a:pt x="3538733" y="489394"/>
                  </a:lnTo>
                  <a:lnTo>
                    <a:pt x="3302880" y="489394"/>
                  </a:lnTo>
                  <a:lnTo>
                    <a:pt x="3302880" y="344825"/>
                  </a:lnTo>
                  <a:lnTo>
                    <a:pt x="3540094" y="344825"/>
                  </a:lnTo>
                  <a:lnTo>
                    <a:pt x="3536324" y="337509"/>
                  </a:lnTo>
                  <a:lnTo>
                    <a:pt x="3506142" y="309948"/>
                  </a:lnTo>
                  <a:lnTo>
                    <a:pt x="3464601" y="292206"/>
                  </a:lnTo>
                  <a:lnTo>
                    <a:pt x="3412110" y="285926"/>
                  </a:lnTo>
                  <a:lnTo>
                    <a:pt x="3302880" y="285926"/>
                  </a:lnTo>
                  <a:lnTo>
                    <a:pt x="3302880" y="137073"/>
                  </a:lnTo>
                  <a:close/>
                </a:path>
                <a:path w="3689985" h="556894">
                  <a:moveTo>
                    <a:pt x="3540094" y="344825"/>
                  </a:moveTo>
                  <a:lnTo>
                    <a:pt x="3412110" y="344825"/>
                  </a:lnTo>
                  <a:lnTo>
                    <a:pt x="3446617" y="350271"/>
                  </a:lnTo>
                  <a:lnTo>
                    <a:pt x="3473719" y="365506"/>
                  </a:lnTo>
                  <a:lnTo>
                    <a:pt x="3491435" y="388873"/>
                  </a:lnTo>
                  <a:lnTo>
                    <a:pt x="3497781" y="418716"/>
                  </a:lnTo>
                  <a:lnTo>
                    <a:pt x="3491435" y="447266"/>
                  </a:lnTo>
                  <a:lnTo>
                    <a:pt x="3473719" y="469617"/>
                  </a:lnTo>
                  <a:lnTo>
                    <a:pt x="3446617" y="484186"/>
                  </a:lnTo>
                  <a:lnTo>
                    <a:pt x="3412110" y="489394"/>
                  </a:lnTo>
                  <a:lnTo>
                    <a:pt x="3538733" y="489394"/>
                  </a:lnTo>
                  <a:lnTo>
                    <a:pt x="3554735" y="457688"/>
                  </a:lnTo>
                  <a:lnTo>
                    <a:pt x="3560963" y="415503"/>
                  </a:lnTo>
                  <a:lnTo>
                    <a:pt x="3554735" y="373242"/>
                  </a:lnTo>
                  <a:lnTo>
                    <a:pt x="3540094" y="344825"/>
                  </a:lnTo>
                  <a:close/>
                </a:path>
                <a:path w="3689985" h="556894">
                  <a:moveTo>
                    <a:pt x="3689469" y="137073"/>
                  </a:moveTo>
                  <a:lnTo>
                    <a:pt x="3626287" y="137073"/>
                  </a:lnTo>
                  <a:lnTo>
                    <a:pt x="3626287" y="548293"/>
                  </a:lnTo>
                  <a:lnTo>
                    <a:pt x="3689469" y="548293"/>
                  </a:lnTo>
                  <a:lnTo>
                    <a:pt x="3689469" y="137073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04982" y="2021832"/>
              <a:ext cx="7822599" cy="11384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832405" y="4010348"/>
              <a:ext cx="4304030" cy="880110"/>
            </a:xfrm>
            <a:custGeom>
              <a:avLst/>
              <a:gdLst/>
              <a:ahLst/>
              <a:cxnLst/>
              <a:rect l="l" t="t" r="r" b="b"/>
              <a:pathLst>
                <a:path w="4304030" h="880110">
                  <a:moveTo>
                    <a:pt x="3989407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3989407" y="879554"/>
                  </a:lnTo>
                  <a:lnTo>
                    <a:pt x="4057490" y="879341"/>
                  </a:lnTo>
                  <a:lnTo>
                    <a:pt x="4114511" y="877850"/>
                  </a:lnTo>
                  <a:lnTo>
                    <a:pt x="4161748" y="873804"/>
                  </a:lnTo>
                  <a:lnTo>
                    <a:pt x="4200478" y="865923"/>
                  </a:lnTo>
                  <a:lnTo>
                    <a:pt x="4257531" y="833551"/>
                  </a:lnTo>
                  <a:lnTo>
                    <a:pt x="4289903" y="776499"/>
                  </a:lnTo>
                  <a:lnTo>
                    <a:pt x="4297783" y="737768"/>
                  </a:lnTo>
                  <a:lnTo>
                    <a:pt x="4301830" y="690532"/>
                  </a:lnTo>
                  <a:lnTo>
                    <a:pt x="4303320" y="633511"/>
                  </a:lnTo>
                  <a:lnTo>
                    <a:pt x="4303533" y="565427"/>
                  </a:lnTo>
                  <a:lnTo>
                    <a:pt x="4303533" y="314126"/>
                  </a:lnTo>
                  <a:lnTo>
                    <a:pt x="4303320" y="246043"/>
                  </a:lnTo>
                  <a:lnTo>
                    <a:pt x="4301830" y="189022"/>
                  </a:lnTo>
                  <a:lnTo>
                    <a:pt x="4297783" y="141785"/>
                  </a:lnTo>
                  <a:lnTo>
                    <a:pt x="4289903" y="103055"/>
                  </a:lnTo>
                  <a:lnTo>
                    <a:pt x="4257531" y="46002"/>
                  </a:lnTo>
                  <a:lnTo>
                    <a:pt x="4200478" y="13630"/>
                  </a:lnTo>
                  <a:lnTo>
                    <a:pt x="4161748" y="5750"/>
                  </a:lnTo>
                  <a:lnTo>
                    <a:pt x="4114511" y="1703"/>
                  </a:lnTo>
                  <a:lnTo>
                    <a:pt x="4057490" y="212"/>
                  </a:lnTo>
                  <a:lnTo>
                    <a:pt x="3989407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029923" y="4245468"/>
              <a:ext cx="3884295" cy="485775"/>
            </a:xfrm>
            <a:custGeom>
              <a:avLst/>
              <a:gdLst/>
              <a:ahLst/>
              <a:cxnLst/>
              <a:rect l="l" t="t" r="r" b="b"/>
              <a:pathLst>
                <a:path w="3884295" h="485775">
                  <a:moveTo>
                    <a:pt x="159918" y="12136"/>
                  </a:moveTo>
                  <a:lnTo>
                    <a:pt x="115537" y="18013"/>
                  </a:lnTo>
                  <a:lnTo>
                    <a:pt x="76812" y="35114"/>
                  </a:lnTo>
                  <a:lnTo>
                    <a:pt x="44821" y="62646"/>
                  </a:lnTo>
                  <a:lnTo>
                    <a:pt x="20637" y="99817"/>
                  </a:lnTo>
                  <a:lnTo>
                    <a:pt x="5338" y="145832"/>
                  </a:lnTo>
                  <a:lnTo>
                    <a:pt x="0" y="199898"/>
                  </a:lnTo>
                  <a:lnTo>
                    <a:pt x="5314" y="253965"/>
                  </a:lnTo>
                  <a:lnTo>
                    <a:pt x="20624" y="299980"/>
                  </a:lnTo>
                  <a:lnTo>
                    <a:pt x="44977" y="337150"/>
                  </a:lnTo>
                  <a:lnTo>
                    <a:pt x="77421" y="364682"/>
                  </a:lnTo>
                  <a:lnTo>
                    <a:pt x="117004" y="381784"/>
                  </a:lnTo>
                  <a:lnTo>
                    <a:pt x="162774" y="387660"/>
                  </a:lnTo>
                  <a:lnTo>
                    <a:pt x="211738" y="380904"/>
                  </a:lnTo>
                  <a:lnTo>
                    <a:pt x="252923" y="361451"/>
                  </a:lnTo>
                  <a:lnTo>
                    <a:pt x="268465" y="346253"/>
                  </a:lnTo>
                  <a:lnTo>
                    <a:pt x="162774" y="346253"/>
                  </a:lnTo>
                  <a:lnTo>
                    <a:pt x="124257" y="340147"/>
                  </a:lnTo>
                  <a:lnTo>
                    <a:pt x="91256" y="322082"/>
                  </a:lnTo>
                  <a:lnTo>
                    <a:pt x="65521" y="292434"/>
                  </a:lnTo>
                  <a:lnTo>
                    <a:pt x="48798" y="251581"/>
                  </a:lnTo>
                  <a:lnTo>
                    <a:pt x="42835" y="199898"/>
                  </a:lnTo>
                  <a:lnTo>
                    <a:pt x="48775" y="148216"/>
                  </a:lnTo>
                  <a:lnTo>
                    <a:pt x="65338" y="107362"/>
                  </a:lnTo>
                  <a:lnTo>
                    <a:pt x="90639" y="77714"/>
                  </a:lnTo>
                  <a:lnTo>
                    <a:pt x="122794" y="59649"/>
                  </a:lnTo>
                  <a:lnTo>
                    <a:pt x="159918" y="53544"/>
                  </a:lnTo>
                  <a:lnTo>
                    <a:pt x="265940" y="53544"/>
                  </a:lnTo>
                  <a:lnTo>
                    <a:pt x="258708" y="45244"/>
                  </a:lnTo>
                  <a:lnTo>
                    <a:pt x="213965" y="20826"/>
                  </a:lnTo>
                  <a:lnTo>
                    <a:pt x="159918" y="12136"/>
                  </a:lnTo>
                  <a:close/>
                </a:path>
                <a:path w="3884295" h="485775">
                  <a:moveTo>
                    <a:pt x="311984" y="199898"/>
                  </a:moveTo>
                  <a:lnTo>
                    <a:pt x="172769" y="199898"/>
                  </a:lnTo>
                  <a:lnTo>
                    <a:pt x="172769" y="239164"/>
                  </a:lnTo>
                  <a:lnTo>
                    <a:pt x="269149" y="239164"/>
                  </a:lnTo>
                  <a:lnTo>
                    <a:pt x="260710" y="283606"/>
                  </a:lnTo>
                  <a:lnTo>
                    <a:pt x="238718" y="317339"/>
                  </a:lnTo>
                  <a:lnTo>
                    <a:pt x="205347" y="338756"/>
                  </a:lnTo>
                  <a:lnTo>
                    <a:pt x="162774" y="346253"/>
                  </a:lnTo>
                  <a:lnTo>
                    <a:pt x="268465" y="346253"/>
                  </a:lnTo>
                  <a:lnTo>
                    <a:pt x="284547" y="330526"/>
                  </a:lnTo>
                  <a:lnTo>
                    <a:pt x="304828" y="289356"/>
                  </a:lnTo>
                  <a:lnTo>
                    <a:pt x="311984" y="239164"/>
                  </a:lnTo>
                  <a:lnTo>
                    <a:pt x="311984" y="199898"/>
                  </a:lnTo>
                  <a:close/>
                </a:path>
                <a:path w="3884295" h="485775">
                  <a:moveTo>
                    <a:pt x="265940" y="53544"/>
                  </a:moveTo>
                  <a:lnTo>
                    <a:pt x="159918" y="53544"/>
                  </a:lnTo>
                  <a:lnTo>
                    <a:pt x="196309" y="58951"/>
                  </a:lnTo>
                  <a:lnTo>
                    <a:pt x="226023" y="74448"/>
                  </a:lnTo>
                  <a:lnTo>
                    <a:pt x="248743" y="98948"/>
                  </a:lnTo>
                  <a:lnTo>
                    <a:pt x="264151" y="131362"/>
                  </a:lnTo>
                  <a:lnTo>
                    <a:pt x="309843" y="131362"/>
                  </a:lnTo>
                  <a:lnTo>
                    <a:pt x="291537" y="82915"/>
                  </a:lnTo>
                  <a:lnTo>
                    <a:pt x="265940" y="53544"/>
                  </a:lnTo>
                  <a:close/>
                </a:path>
                <a:path w="3884295" h="485775">
                  <a:moveTo>
                    <a:pt x="493455" y="104946"/>
                  </a:moveTo>
                  <a:lnTo>
                    <a:pt x="452024" y="111497"/>
                  </a:lnTo>
                  <a:lnTo>
                    <a:pt x="417653" y="130282"/>
                  </a:lnTo>
                  <a:lnTo>
                    <a:pt x="391575" y="159998"/>
                  </a:lnTo>
                  <a:lnTo>
                    <a:pt x="375023" y="199344"/>
                  </a:lnTo>
                  <a:lnTo>
                    <a:pt x="369232" y="247017"/>
                  </a:lnTo>
                  <a:lnTo>
                    <a:pt x="375023" y="294342"/>
                  </a:lnTo>
                  <a:lnTo>
                    <a:pt x="391575" y="333476"/>
                  </a:lnTo>
                  <a:lnTo>
                    <a:pt x="417653" y="363084"/>
                  </a:lnTo>
                  <a:lnTo>
                    <a:pt x="452024" y="381829"/>
                  </a:lnTo>
                  <a:lnTo>
                    <a:pt x="493455" y="388374"/>
                  </a:lnTo>
                  <a:lnTo>
                    <a:pt x="534885" y="381829"/>
                  </a:lnTo>
                  <a:lnTo>
                    <a:pt x="569256" y="363084"/>
                  </a:lnTo>
                  <a:lnTo>
                    <a:pt x="580309" y="350536"/>
                  </a:lnTo>
                  <a:lnTo>
                    <a:pt x="493455" y="350536"/>
                  </a:lnTo>
                  <a:lnTo>
                    <a:pt x="456833" y="342092"/>
                  </a:lnTo>
                  <a:lnTo>
                    <a:pt x="431254" y="319391"/>
                  </a:lnTo>
                  <a:lnTo>
                    <a:pt x="416251" y="286383"/>
                  </a:lnTo>
                  <a:lnTo>
                    <a:pt x="411354" y="247017"/>
                  </a:lnTo>
                  <a:lnTo>
                    <a:pt x="416251" y="207539"/>
                  </a:lnTo>
                  <a:lnTo>
                    <a:pt x="431254" y="174286"/>
                  </a:lnTo>
                  <a:lnTo>
                    <a:pt x="456833" y="151340"/>
                  </a:lnTo>
                  <a:lnTo>
                    <a:pt x="493455" y="142784"/>
                  </a:lnTo>
                  <a:lnTo>
                    <a:pt x="580228" y="142784"/>
                  </a:lnTo>
                  <a:lnTo>
                    <a:pt x="569256" y="130282"/>
                  </a:lnTo>
                  <a:lnTo>
                    <a:pt x="534885" y="111497"/>
                  </a:lnTo>
                  <a:lnTo>
                    <a:pt x="493455" y="104946"/>
                  </a:lnTo>
                  <a:close/>
                </a:path>
                <a:path w="3884295" h="485775">
                  <a:moveTo>
                    <a:pt x="580228" y="142784"/>
                  </a:moveTo>
                  <a:lnTo>
                    <a:pt x="493455" y="142784"/>
                  </a:lnTo>
                  <a:lnTo>
                    <a:pt x="530077" y="151340"/>
                  </a:lnTo>
                  <a:lnTo>
                    <a:pt x="555655" y="174286"/>
                  </a:lnTo>
                  <a:lnTo>
                    <a:pt x="570659" y="207539"/>
                  </a:lnTo>
                  <a:lnTo>
                    <a:pt x="575556" y="247017"/>
                  </a:lnTo>
                  <a:lnTo>
                    <a:pt x="570659" y="286383"/>
                  </a:lnTo>
                  <a:lnTo>
                    <a:pt x="555655" y="319391"/>
                  </a:lnTo>
                  <a:lnTo>
                    <a:pt x="530077" y="342092"/>
                  </a:lnTo>
                  <a:lnTo>
                    <a:pt x="493455" y="350536"/>
                  </a:lnTo>
                  <a:lnTo>
                    <a:pt x="580309" y="350536"/>
                  </a:lnTo>
                  <a:lnTo>
                    <a:pt x="595335" y="333476"/>
                  </a:lnTo>
                  <a:lnTo>
                    <a:pt x="611886" y="294342"/>
                  </a:lnTo>
                  <a:lnTo>
                    <a:pt x="617678" y="247017"/>
                  </a:lnTo>
                  <a:lnTo>
                    <a:pt x="611886" y="199344"/>
                  </a:lnTo>
                  <a:lnTo>
                    <a:pt x="595335" y="159998"/>
                  </a:lnTo>
                  <a:lnTo>
                    <a:pt x="580228" y="142784"/>
                  </a:lnTo>
                  <a:close/>
                </a:path>
                <a:path w="3884295" h="485775">
                  <a:moveTo>
                    <a:pt x="793348" y="104946"/>
                  </a:moveTo>
                  <a:lnTo>
                    <a:pt x="751917" y="111497"/>
                  </a:lnTo>
                  <a:lnTo>
                    <a:pt x="717546" y="130282"/>
                  </a:lnTo>
                  <a:lnTo>
                    <a:pt x="691468" y="159998"/>
                  </a:lnTo>
                  <a:lnTo>
                    <a:pt x="674916" y="199344"/>
                  </a:lnTo>
                  <a:lnTo>
                    <a:pt x="669125" y="247017"/>
                  </a:lnTo>
                  <a:lnTo>
                    <a:pt x="674916" y="294342"/>
                  </a:lnTo>
                  <a:lnTo>
                    <a:pt x="691468" y="333476"/>
                  </a:lnTo>
                  <a:lnTo>
                    <a:pt x="717546" y="363084"/>
                  </a:lnTo>
                  <a:lnTo>
                    <a:pt x="751917" y="381829"/>
                  </a:lnTo>
                  <a:lnTo>
                    <a:pt x="793348" y="388374"/>
                  </a:lnTo>
                  <a:lnTo>
                    <a:pt x="834778" y="381829"/>
                  </a:lnTo>
                  <a:lnTo>
                    <a:pt x="869149" y="363084"/>
                  </a:lnTo>
                  <a:lnTo>
                    <a:pt x="880201" y="350536"/>
                  </a:lnTo>
                  <a:lnTo>
                    <a:pt x="793348" y="350536"/>
                  </a:lnTo>
                  <a:lnTo>
                    <a:pt x="756725" y="342092"/>
                  </a:lnTo>
                  <a:lnTo>
                    <a:pt x="731147" y="319391"/>
                  </a:lnTo>
                  <a:lnTo>
                    <a:pt x="716143" y="286383"/>
                  </a:lnTo>
                  <a:lnTo>
                    <a:pt x="711246" y="247017"/>
                  </a:lnTo>
                  <a:lnTo>
                    <a:pt x="716143" y="207539"/>
                  </a:lnTo>
                  <a:lnTo>
                    <a:pt x="731147" y="174286"/>
                  </a:lnTo>
                  <a:lnTo>
                    <a:pt x="756725" y="151340"/>
                  </a:lnTo>
                  <a:lnTo>
                    <a:pt x="793348" y="142784"/>
                  </a:lnTo>
                  <a:lnTo>
                    <a:pt x="880121" y="142784"/>
                  </a:lnTo>
                  <a:lnTo>
                    <a:pt x="869149" y="130282"/>
                  </a:lnTo>
                  <a:lnTo>
                    <a:pt x="834778" y="111497"/>
                  </a:lnTo>
                  <a:lnTo>
                    <a:pt x="793348" y="104946"/>
                  </a:lnTo>
                  <a:close/>
                </a:path>
                <a:path w="3884295" h="485775">
                  <a:moveTo>
                    <a:pt x="880121" y="142784"/>
                  </a:moveTo>
                  <a:lnTo>
                    <a:pt x="793348" y="142784"/>
                  </a:lnTo>
                  <a:lnTo>
                    <a:pt x="829970" y="151340"/>
                  </a:lnTo>
                  <a:lnTo>
                    <a:pt x="855548" y="174286"/>
                  </a:lnTo>
                  <a:lnTo>
                    <a:pt x="870552" y="207539"/>
                  </a:lnTo>
                  <a:lnTo>
                    <a:pt x="875449" y="247017"/>
                  </a:lnTo>
                  <a:lnTo>
                    <a:pt x="870552" y="286383"/>
                  </a:lnTo>
                  <a:lnTo>
                    <a:pt x="855548" y="319391"/>
                  </a:lnTo>
                  <a:lnTo>
                    <a:pt x="829970" y="342092"/>
                  </a:lnTo>
                  <a:lnTo>
                    <a:pt x="793348" y="350536"/>
                  </a:lnTo>
                  <a:lnTo>
                    <a:pt x="880201" y="350536"/>
                  </a:lnTo>
                  <a:lnTo>
                    <a:pt x="895227" y="333476"/>
                  </a:lnTo>
                  <a:lnTo>
                    <a:pt x="911779" y="294342"/>
                  </a:lnTo>
                  <a:lnTo>
                    <a:pt x="917570" y="247017"/>
                  </a:lnTo>
                  <a:lnTo>
                    <a:pt x="911779" y="199344"/>
                  </a:lnTo>
                  <a:lnTo>
                    <a:pt x="895227" y="159998"/>
                  </a:lnTo>
                  <a:lnTo>
                    <a:pt x="880121" y="142784"/>
                  </a:lnTo>
                  <a:close/>
                </a:path>
                <a:path w="3884295" h="485775">
                  <a:moveTo>
                    <a:pt x="1086101" y="104946"/>
                  </a:moveTo>
                  <a:lnTo>
                    <a:pt x="1038592" y="114885"/>
                  </a:lnTo>
                  <a:lnTo>
                    <a:pt x="1001590" y="143231"/>
                  </a:lnTo>
                  <a:lnTo>
                    <a:pt x="977573" y="187773"/>
                  </a:lnTo>
                  <a:lnTo>
                    <a:pt x="969017" y="246303"/>
                  </a:lnTo>
                  <a:lnTo>
                    <a:pt x="977562" y="305247"/>
                  </a:lnTo>
                  <a:lnTo>
                    <a:pt x="1001501" y="350001"/>
                  </a:lnTo>
                  <a:lnTo>
                    <a:pt x="1038290" y="378424"/>
                  </a:lnTo>
                  <a:lnTo>
                    <a:pt x="1085387" y="388374"/>
                  </a:lnTo>
                  <a:lnTo>
                    <a:pt x="1118863" y="383009"/>
                  </a:lnTo>
                  <a:lnTo>
                    <a:pt x="1141698" y="370080"/>
                  </a:lnTo>
                  <a:lnTo>
                    <a:pt x="1156367" y="354340"/>
                  </a:lnTo>
                  <a:lnTo>
                    <a:pt x="1158842" y="350536"/>
                  </a:lnTo>
                  <a:lnTo>
                    <a:pt x="1091098" y="350536"/>
                  </a:lnTo>
                  <a:lnTo>
                    <a:pt x="1056317" y="342371"/>
                  </a:lnTo>
                  <a:lnTo>
                    <a:pt x="1031307" y="320016"/>
                  </a:lnTo>
                  <a:lnTo>
                    <a:pt x="1016203" y="286685"/>
                  </a:lnTo>
                  <a:lnTo>
                    <a:pt x="1011139" y="245589"/>
                  </a:lnTo>
                  <a:lnTo>
                    <a:pt x="1016103" y="205130"/>
                  </a:lnTo>
                  <a:lnTo>
                    <a:pt x="1031040" y="172501"/>
                  </a:lnTo>
                  <a:lnTo>
                    <a:pt x="1056016" y="150716"/>
                  </a:lnTo>
                  <a:lnTo>
                    <a:pt x="1091098" y="142784"/>
                  </a:lnTo>
                  <a:lnTo>
                    <a:pt x="1159268" y="142784"/>
                  </a:lnTo>
                  <a:lnTo>
                    <a:pt x="1156579" y="138679"/>
                  </a:lnTo>
                  <a:lnTo>
                    <a:pt x="1142323" y="123151"/>
                  </a:lnTo>
                  <a:lnTo>
                    <a:pt x="1119767" y="110301"/>
                  </a:lnTo>
                  <a:lnTo>
                    <a:pt x="1086101" y="104946"/>
                  </a:lnTo>
                  <a:close/>
                </a:path>
                <a:path w="3884295" h="485775">
                  <a:moveTo>
                    <a:pt x="1211038" y="340541"/>
                  </a:moveTo>
                  <a:lnTo>
                    <a:pt x="1170344" y="340541"/>
                  </a:lnTo>
                  <a:lnTo>
                    <a:pt x="1170344" y="382663"/>
                  </a:lnTo>
                  <a:lnTo>
                    <a:pt x="1211038" y="382663"/>
                  </a:lnTo>
                  <a:lnTo>
                    <a:pt x="1211038" y="340541"/>
                  </a:lnTo>
                  <a:close/>
                </a:path>
                <a:path w="3884295" h="485775">
                  <a:moveTo>
                    <a:pt x="1159268" y="142784"/>
                  </a:moveTo>
                  <a:lnTo>
                    <a:pt x="1091098" y="142784"/>
                  </a:lnTo>
                  <a:lnTo>
                    <a:pt x="1125054" y="150214"/>
                  </a:lnTo>
                  <a:lnTo>
                    <a:pt x="1149640" y="171163"/>
                  </a:lnTo>
                  <a:lnTo>
                    <a:pt x="1164588" y="203624"/>
                  </a:lnTo>
                  <a:lnTo>
                    <a:pt x="1169630" y="245589"/>
                  </a:lnTo>
                  <a:lnTo>
                    <a:pt x="1164488" y="288191"/>
                  </a:lnTo>
                  <a:lnTo>
                    <a:pt x="1149372" y="321355"/>
                  </a:lnTo>
                  <a:lnTo>
                    <a:pt x="1124753" y="342873"/>
                  </a:lnTo>
                  <a:lnTo>
                    <a:pt x="1091098" y="350536"/>
                  </a:lnTo>
                  <a:lnTo>
                    <a:pt x="1158842" y="350536"/>
                  </a:lnTo>
                  <a:lnTo>
                    <a:pt x="1165347" y="340541"/>
                  </a:lnTo>
                  <a:lnTo>
                    <a:pt x="1211038" y="340541"/>
                  </a:lnTo>
                  <a:lnTo>
                    <a:pt x="1211038" y="152065"/>
                  </a:lnTo>
                  <a:lnTo>
                    <a:pt x="1165347" y="152065"/>
                  </a:lnTo>
                  <a:lnTo>
                    <a:pt x="1159268" y="142784"/>
                  </a:lnTo>
                  <a:close/>
                </a:path>
                <a:path w="3884295" h="485775">
                  <a:moveTo>
                    <a:pt x="1211038" y="17134"/>
                  </a:moveTo>
                  <a:lnTo>
                    <a:pt x="1168916" y="17134"/>
                  </a:lnTo>
                  <a:lnTo>
                    <a:pt x="1168916" y="152065"/>
                  </a:lnTo>
                  <a:lnTo>
                    <a:pt x="1211038" y="152065"/>
                  </a:lnTo>
                  <a:lnTo>
                    <a:pt x="1211038" y="17134"/>
                  </a:lnTo>
                  <a:close/>
                </a:path>
                <a:path w="3884295" h="485775">
                  <a:moveTo>
                    <a:pt x="1555328" y="0"/>
                  </a:moveTo>
                  <a:lnTo>
                    <a:pt x="1518204" y="0"/>
                  </a:lnTo>
                  <a:lnTo>
                    <a:pt x="1494427" y="39522"/>
                  </a:lnTo>
                  <a:lnTo>
                    <a:pt x="1475517" y="81958"/>
                  </a:lnTo>
                  <a:lnTo>
                    <a:pt x="1461712" y="127478"/>
                  </a:lnTo>
                  <a:lnTo>
                    <a:pt x="1453254" y="176253"/>
                  </a:lnTo>
                  <a:lnTo>
                    <a:pt x="1450381" y="228455"/>
                  </a:lnTo>
                  <a:lnTo>
                    <a:pt x="1453254" y="280657"/>
                  </a:lnTo>
                  <a:lnTo>
                    <a:pt x="1461712" y="329433"/>
                  </a:lnTo>
                  <a:lnTo>
                    <a:pt x="1475517" y="374952"/>
                  </a:lnTo>
                  <a:lnTo>
                    <a:pt x="1494427" y="417388"/>
                  </a:lnTo>
                  <a:lnTo>
                    <a:pt x="1518204" y="456911"/>
                  </a:lnTo>
                  <a:lnTo>
                    <a:pt x="1555328" y="456911"/>
                  </a:lnTo>
                  <a:lnTo>
                    <a:pt x="1535783" y="423214"/>
                  </a:lnTo>
                  <a:lnTo>
                    <a:pt x="1518912" y="380607"/>
                  </a:lnTo>
                  <a:lnTo>
                    <a:pt x="1505673" y="332003"/>
                  </a:lnTo>
                  <a:lnTo>
                    <a:pt x="1497026" y="280315"/>
                  </a:lnTo>
                  <a:lnTo>
                    <a:pt x="1493930" y="228455"/>
                  </a:lnTo>
                  <a:lnTo>
                    <a:pt x="1497026" y="176596"/>
                  </a:lnTo>
                  <a:lnTo>
                    <a:pt x="1505673" y="124908"/>
                  </a:lnTo>
                  <a:lnTo>
                    <a:pt x="1518912" y="76304"/>
                  </a:lnTo>
                  <a:lnTo>
                    <a:pt x="1535783" y="33697"/>
                  </a:lnTo>
                  <a:lnTo>
                    <a:pt x="1555328" y="0"/>
                  </a:lnTo>
                  <a:close/>
                </a:path>
                <a:path w="3884295" h="485775">
                  <a:moveTo>
                    <a:pt x="1648896" y="108516"/>
                  </a:moveTo>
                  <a:lnTo>
                    <a:pt x="1600349" y="108516"/>
                  </a:lnTo>
                  <a:lnTo>
                    <a:pt x="1687448" y="245589"/>
                  </a:lnTo>
                  <a:lnTo>
                    <a:pt x="1600349" y="382663"/>
                  </a:lnTo>
                  <a:lnTo>
                    <a:pt x="1648896" y="382663"/>
                  </a:lnTo>
                  <a:lnTo>
                    <a:pt x="1714577" y="276288"/>
                  </a:lnTo>
                  <a:lnTo>
                    <a:pt x="1760105" y="276288"/>
                  </a:lnTo>
                  <a:lnTo>
                    <a:pt x="1740278" y="245589"/>
                  </a:lnTo>
                  <a:lnTo>
                    <a:pt x="1756416" y="220602"/>
                  </a:lnTo>
                  <a:lnTo>
                    <a:pt x="1714577" y="220602"/>
                  </a:lnTo>
                  <a:lnTo>
                    <a:pt x="1648896" y="108516"/>
                  </a:lnTo>
                  <a:close/>
                </a:path>
                <a:path w="3884295" h="485775">
                  <a:moveTo>
                    <a:pt x="1760105" y="276288"/>
                  </a:moveTo>
                  <a:lnTo>
                    <a:pt x="1714577" y="276288"/>
                  </a:lnTo>
                  <a:lnTo>
                    <a:pt x="1780258" y="382663"/>
                  </a:lnTo>
                  <a:lnTo>
                    <a:pt x="1828805" y="382663"/>
                  </a:lnTo>
                  <a:lnTo>
                    <a:pt x="1760105" y="276288"/>
                  </a:lnTo>
                  <a:close/>
                </a:path>
                <a:path w="3884295" h="485775">
                  <a:moveTo>
                    <a:pt x="1828805" y="108516"/>
                  </a:moveTo>
                  <a:lnTo>
                    <a:pt x="1780258" y="108516"/>
                  </a:lnTo>
                  <a:lnTo>
                    <a:pt x="1714577" y="220602"/>
                  </a:lnTo>
                  <a:lnTo>
                    <a:pt x="1756416" y="220602"/>
                  </a:lnTo>
                  <a:lnTo>
                    <a:pt x="1828805" y="108516"/>
                  </a:lnTo>
                  <a:close/>
                </a:path>
                <a:path w="3884295" h="485775">
                  <a:moveTo>
                    <a:pt x="1988992" y="104946"/>
                  </a:moveTo>
                  <a:lnTo>
                    <a:pt x="1947561" y="111497"/>
                  </a:lnTo>
                  <a:lnTo>
                    <a:pt x="1913190" y="130282"/>
                  </a:lnTo>
                  <a:lnTo>
                    <a:pt x="1887112" y="159998"/>
                  </a:lnTo>
                  <a:lnTo>
                    <a:pt x="1870560" y="199344"/>
                  </a:lnTo>
                  <a:lnTo>
                    <a:pt x="1864769" y="247017"/>
                  </a:lnTo>
                  <a:lnTo>
                    <a:pt x="1870560" y="294342"/>
                  </a:lnTo>
                  <a:lnTo>
                    <a:pt x="1887112" y="333476"/>
                  </a:lnTo>
                  <a:lnTo>
                    <a:pt x="1913190" y="363084"/>
                  </a:lnTo>
                  <a:lnTo>
                    <a:pt x="1947561" y="381829"/>
                  </a:lnTo>
                  <a:lnTo>
                    <a:pt x="1988992" y="388374"/>
                  </a:lnTo>
                  <a:lnTo>
                    <a:pt x="2030422" y="381829"/>
                  </a:lnTo>
                  <a:lnTo>
                    <a:pt x="2064793" y="363084"/>
                  </a:lnTo>
                  <a:lnTo>
                    <a:pt x="2075845" y="350536"/>
                  </a:lnTo>
                  <a:lnTo>
                    <a:pt x="1988992" y="350536"/>
                  </a:lnTo>
                  <a:lnTo>
                    <a:pt x="1952370" y="342092"/>
                  </a:lnTo>
                  <a:lnTo>
                    <a:pt x="1926791" y="319391"/>
                  </a:lnTo>
                  <a:lnTo>
                    <a:pt x="1911788" y="286383"/>
                  </a:lnTo>
                  <a:lnTo>
                    <a:pt x="1906891" y="247017"/>
                  </a:lnTo>
                  <a:lnTo>
                    <a:pt x="1911788" y="207539"/>
                  </a:lnTo>
                  <a:lnTo>
                    <a:pt x="1926791" y="174286"/>
                  </a:lnTo>
                  <a:lnTo>
                    <a:pt x="1952370" y="151340"/>
                  </a:lnTo>
                  <a:lnTo>
                    <a:pt x="1988992" y="142784"/>
                  </a:lnTo>
                  <a:lnTo>
                    <a:pt x="2075765" y="142784"/>
                  </a:lnTo>
                  <a:lnTo>
                    <a:pt x="2064793" y="130282"/>
                  </a:lnTo>
                  <a:lnTo>
                    <a:pt x="2030422" y="111497"/>
                  </a:lnTo>
                  <a:lnTo>
                    <a:pt x="1988992" y="104946"/>
                  </a:lnTo>
                  <a:close/>
                </a:path>
                <a:path w="3884295" h="485775">
                  <a:moveTo>
                    <a:pt x="2075765" y="142784"/>
                  </a:moveTo>
                  <a:lnTo>
                    <a:pt x="1988992" y="142784"/>
                  </a:lnTo>
                  <a:lnTo>
                    <a:pt x="2025614" y="151340"/>
                  </a:lnTo>
                  <a:lnTo>
                    <a:pt x="2051192" y="174286"/>
                  </a:lnTo>
                  <a:lnTo>
                    <a:pt x="2066196" y="207539"/>
                  </a:lnTo>
                  <a:lnTo>
                    <a:pt x="2071093" y="247017"/>
                  </a:lnTo>
                  <a:lnTo>
                    <a:pt x="2066196" y="286383"/>
                  </a:lnTo>
                  <a:lnTo>
                    <a:pt x="2051192" y="319391"/>
                  </a:lnTo>
                  <a:lnTo>
                    <a:pt x="2025614" y="342092"/>
                  </a:lnTo>
                  <a:lnTo>
                    <a:pt x="1988992" y="350536"/>
                  </a:lnTo>
                  <a:lnTo>
                    <a:pt x="2075845" y="350536"/>
                  </a:lnTo>
                  <a:lnTo>
                    <a:pt x="2090872" y="333476"/>
                  </a:lnTo>
                  <a:lnTo>
                    <a:pt x="2107423" y="294342"/>
                  </a:lnTo>
                  <a:lnTo>
                    <a:pt x="2113215" y="247017"/>
                  </a:lnTo>
                  <a:lnTo>
                    <a:pt x="2107423" y="199344"/>
                  </a:lnTo>
                  <a:lnTo>
                    <a:pt x="2090872" y="159998"/>
                  </a:lnTo>
                  <a:lnTo>
                    <a:pt x="2075765" y="142784"/>
                  </a:lnTo>
                  <a:close/>
                </a:path>
                <a:path w="3884295" h="485775">
                  <a:moveTo>
                    <a:pt x="2218206" y="108516"/>
                  </a:moveTo>
                  <a:lnTo>
                    <a:pt x="2177512" y="108516"/>
                  </a:lnTo>
                  <a:lnTo>
                    <a:pt x="2177512" y="485468"/>
                  </a:lnTo>
                  <a:lnTo>
                    <a:pt x="2219634" y="485468"/>
                  </a:lnTo>
                  <a:lnTo>
                    <a:pt x="2219634" y="340541"/>
                  </a:lnTo>
                  <a:lnTo>
                    <a:pt x="2261129" y="340541"/>
                  </a:lnTo>
                  <a:lnTo>
                    <a:pt x="2239178" y="321355"/>
                  </a:lnTo>
                  <a:lnTo>
                    <a:pt x="2224062" y="288191"/>
                  </a:lnTo>
                  <a:lnTo>
                    <a:pt x="2218920" y="245589"/>
                  </a:lnTo>
                  <a:lnTo>
                    <a:pt x="2223962" y="203624"/>
                  </a:lnTo>
                  <a:lnTo>
                    <a:pt x="2238910" y="171163"/>
                  </a:lnTo>
                  <a:lnTo>
                    <a:pt x="2261322" y="152065"/>
                  </a:lnTo>
                  <a:lnTo>
                    <a:pt x="2218206" y="152065"/>
                  </a:lnTo>
                  <a:lnTo>
                    <a:pt x="2218206" y="108516"/>
                  </a:lnTo>
                  <a:close/>
                </a:path>
                <a:path w="3884295" h="485775">
                  <a:moveTo>
                    <a:pt x="2261129" y="340541"/>
                  </a:moveTo>
                  <a:lnTo>
                    <a:pt x="2223203" y="340541"/>
                  </a:lnTo>
                  <a:lnTo>
                    <a:pt x="2232183" y="354340"/>
                  </a:lnTo>
                  <a:lnTo>
                    <a:pt x="2246852" y="370080"/>
                  </a:lnTo>
                  <a:lnTo>
                    <a:pt x="2269687" y="383009"/>
                  </a:lnTo>
                  <a:lnTo>
                    <a:pt x="2303163" y="388374"/>
                  </a:lnTo>
                  <a:lnTo>
                    <a:pt x="2350260" y="378424"/>
                  </a:lnTo>
                  <a:lnTo>
                    <a:pt x="2386356" y="350536"/>
                  </a:lnTo>
                  <a:lnTo>
                    <a:pt x="2297452" y="350536"/>
                  </a:lnTo>
                  <a:lnTo>
                    <a:pt x="2263797" y="342873"/>
                  </a:lnTo>
                  <a:lnTo>
                    <a:pt x="2261129" y="340541"/>
                  </a:lnTo>
                  <a:close/>
                </a:path>
                <a:path w="3884295" h="485775">
                  <a:moveTo>
                    <a:pt x="2386377" y="142784"/>
                  </a:moveTo>
                  <a:lnTo>
                    <a:pt x="2297452" y="142784"/>
                  </a:lnTo>
                  <a:lnTo>
                    <a:pt x="2332534" y="150716"/>
                  </a:lnTo>
                  <a:lnTo>
                    <a:pt x="2357510" y="172501"/>
                  </a:lnTo>
                  <a:lnTo>
                    <a:pt x="2372447" y="205130"/>
                  </a:lnTo>
                  <a:lnTo>
                    <a:pt x="2377411" y="245589"/>
                  </a:lnTo>
                  <a:lnTo>
                    <a:pt x="2372347" y="286685"/>
                  </a:lnTo>
                  <a:lnTo>
                    <a:pt x="2357243" y="320016"/>
                  </a:lnTo>
                  <a:lnTo>
                    <a:pt x="2332233" y="342371"/>
                  </a:lnTo>
                  <a:lnTo>
                    <a:pt x="2297452" y="350536"/>
                  </a:lnTo>
                  <a:lnTo>
                    <a:pt x="2386356" y="350536"/>
                  </a:lnTo>
                  <a:lnTo>
                    <a:pt x="2387049" y="350001"/>
                  </a:lnTo>
                  <a:lnTo>
                    <a:pt x="2410988" y="305247"/>
                  </a:lnTo>
                  <a:lnTo>
                    <a:pt x="2419533" y="246303"/>
                  </a:lnTo>
                  <a:lnTo>
                    <a:pt x="2410977" y="187773"/>
                  </a:lnTo>
                  <a:lnTo>
                    <a:pt x="2386960" y="143231"/>
                  </a:lnTo>
                  <a:lnTo>
                    <a:pt x="2386377" y="142784"/>
                  </a:lnTo>
                  <a:close/>
                </a:path>
                <a:path w="3884295" h="485775">
                  <a:moveTo>
                    <a:pt x="2302449" y="104946"/>
                  </a:moveTo>
                  <a:lnTo>
                    <a:pt x="2268783" y="110301"/>
                  </a:lnTo>
                  <a:lnTo>
                    <a:pt x="2246228" y="123151"/>
                  </a:lnTo>
                  <a:lnTo>
                    <a:pt x="2231971" y="138679"/>
                  </a:lnTo>
                  <a:lnTo>
                    <a:pt x="2223203" y="152065"/>
                  </a:lnTo>
                  <a:lnTo>
                    <a:pt x="2261322" y="152065"/>
                  </a:lnTo>
                  <a:lnTo>
                    <a:pt x="2263496" y="150214"/>
                  </a:lnTo>
                  <a:lnTo>
                    <a:pt x="2297452" y="142784"/>
                  </a:lnTo>
                  <a:lnTo>
                    <a:pt x="2386377" y="142784"/>
                  </a:lnTo>
                  <a:lnTo>
                    <a:pt x="2349958" y="114885"/>
                  </a:lnTo>
                  <a:lnTo>
                    <a:pt x="2302449" y="104946"/>
                  </a:lnTo>
                  <a:close/>
                </a:path>
                <a:path w="3884295" h="485775">
                  <a:moveTo>
                    <a:pt x="2595158" y="104946"/>
                  </a:moveTo>
                  <a:lnTo>
                    <a:pt x="2553727" y="111497"/>
                  </a:lnTo>
                  <a:lnTo>
                    <a:pt x="2519356" y="130282"/>
                  </a:lnTo>
                  <a:lnTo>
                    <a:pt x="2493278" y="159998"/>
                  </a:lnTo>
                  <a:lnTo>
                    <a:pt x="2476726" y="199344"/>
                  </a:lnTo>
                  <a:lnTo>
                    <a:pt x="2470935" y="247017"/>
                  </a:lnTo>
                  <a:lnTo>
                    <a:pt x="2476726" y="294342"/>
                  </a:lnTo>
                  <a:lnTo>
                    <a:pt x="2493278" y="333476"/>
                  </a:lnTo>
                  <a:lnTo>
                    <a:pt x="2519356" y="363084"/>
                  </a:lnTo>
                  <a:lnTo>
                    <a:pt x="2553727" y="381829"/>
                  </a:lnTo>
                  <a:lnTo>
                    <a:pt x="2595158" y="388374"/>
                  </a:lnTo>
                  <a:lnTo>
                    <a:pt x="2636588" y="381829"/>
                  </a:lnTo>
                  <a:lnTo>
                    <a:pt x="2670959" y="363084"/>
                  </a:lnTo>
                  <a:lnTo>
                    <a:pt x="2682012" y="350536"/>
                  </a:lnTo>
                  <a:lnTo>
                    <a:pt x="2595158" y="350536"/>
                  </a:lnTo>
                  <a:lnTo>
                    <a:pt x="2558536" y="342092"/>
                  </a:lnTo>
                  <a:lnTo>
                    <a:pt x="2532957" y="319391"/>
                  </a:lnTo>
                  <a:lnTo>
                    <a:pt x="2517954" y="286383"/>
                  </a:lnTo>
                  <a:lnTo>
                    <a:pt x="2513057" y="247017"/>
                  </a:lnTo>
                  <a:lnTo>
                    <a:pt x="2517954" y="207539"/>
                  </a:lnTo>
                  <a:lnTo>
                    <a:pt x="2532957" y="174286"/>
                  </a:lnTo>
                  <a:lnTo>
                    <a:pt x="2558536" y="151340"/>
                  </a:lnTo>
                  <a:lnTo>
                    <a:pt x="2595158" y="142784"/>
                  </a:lnTo>
                  <a:lnTo>
                    <a:pt x="2681931" y="142784"/>
                  </a:lnTo>
                  <a:lnTo>
                    <a:pt x="2670959" y="130282"/>
                  </a:lnTo>
                  <a:lnTo>
                    <a:pt x="2636588" y="111497"/>
                  </a:lnTo>
                  <a:lnTo>
                    <a:pt x="2595158" y="104946"/>
                  </a:lnTo>
                  <a:close/>
                </a:path>
                <a:path w="3884295" h="485775">
                  <a:moveTo>
                    <a:pt x="2681931" y="142784"/>
                  </a:moveTo>
                  <a:lnTo>
                    <a:pt x="2595158" y="142784"/>
                  </a:lnTo>
                  <a:lnTo>
                    <a:pt x="2631780" y="151340"/>
                  </a:lnTo>
                  <a:lnTo>
                    <a:pt x="2657359" y="174286"/>
                  </a:lnTo>
                  <a:lnTo>
                    <a:pt x="2672362" y="207539"/>
                  </a:lnTo>
                  <a:lnTo>
                    <a:pt x="2677259" y="247017"/>
                  </a:lnTo>
                  <a:lnTo>
                    <a:pt x="2672362" y="286383"/>
                  </a:lnTo>
                  <a:lnTo>
                    <a:pt x="2657359" y="319391"/>
                  </a:lnTo>
                  <a:lnTo>
                    <a:pt x="2631780" y="342092"/>
                  </a:lnTo>
                  <a:lnTo>
                    <a:pt x="2595158" y="350536"/>
                  </a:lnTo>
                  <a:lnTo>
                    <a:pt x="2682012" y="350536"/>
                  </a:lnTo>
                  <a:lnTo>
                    <a:pt x="2697038" y="333476"/>
                  </a:lnTo>
                  <a:lnTo>
                    <a:pt x="2713589" y="294342"/>
                  </a:lnTo>
                  <a:lnTo>
                    <a:pt x="2719381" y="247017"/>
                  </a:lnTo>
                  <a:lnTo>
                    <a:pt x="2713589" y="199344"/>
                  </a:lnTo>
                  <a:lnTo>
                    <a:pt x="2697038" y="159998"/>
                  </a:lnTo>
                  <a:lnTo>
                    <a:pt x="2681931" y="142784"/>
                  </a:lnTo>
                  <a:close/>
                </a:path>
                <a:path w="3884295" h="485775">
                  <a:moveTo>
                    <a:pt x="2825800" y="108516"/>
                  </a:moveTo>
                  <a:lnTo>
                    <a:pt x="2783678" y="108516"/>
                  </a:lnTo>
                  <a:lnTo>
                    <a:pt x="2783678" y="382663"/>
                  </a:lnTo>
                  <a:lnTo>
                    <a:pt x="3117081" y="382663"/>
                  </a:lnTo>
                  <a:lnTo>
                    <a:pt x="3117081" y="343397"/>
                  </a:lnTo>
                  <a:lnTo>
                    <a:pt x="2825800" y="343397"/>
                  </a:lnTo>
                  <a:lnTo>
                    <a:pt x="2825800" y="108516"/>
                  </a:lnTo>
                  <a:close/>
                </a:path>
                <a:path w="3884295" h="485775">
                  <a:moveTo>
                    <a:pt x="2971441" y="108516"/>
                  </a:moveTo>
                  <a:lnTo>
                    <a:pt x="2929319" y="108516"/>
                  </a:lnTo>
                  <a:lnTo>
                    <a:pt x="2929319" y="343397"/>
                  </a:lnTo>
                  <a:lnTo>
                    <a:pt x="2971441" y="343397"/>
                  </a:lnTo>
                  <a:lnTo>
                    <a:pt x="2971441" y="108516"/>
                  </a:lnTo>
                  <a:close/>
                </a:path>
                <a:path w="3884295" h="485775">
                  <a:moveTo>
                    <a:pt x="3117081" y="108516"/>
                  </a:moveTo>
                  <a:lnTo>
                    <a:pt x="3074959" y="108516"/>
                  </a:lnTo>
                  <a:lnTo>
                    <a:pt x="3074959" y="343397"/>
                  </a:lnTo>
                  <a:lnTo>
                    <a:pt x="3117081" y="343397"/>
                  </a:lnTo>
                  <a:lnTo>
                    <a:pt x="3117081" y="108516"/>
                  </a:lnTo>
                  <a:close/>
                </a:path>
                <a:path w="3884295" h="485775">
                  <a:moveTo>
                    <a:pt x="3236128" y="108516"/>
                  </a:moveTo>
                  <a:lnTo>
                    <a:pt x="3194006" y="108516"/>
                  </a:lnTo>
                  <a:lnTo>
                    <a:pt x="3194006" y="382663"/>
                  </a:lnTo>
                  <a:lnTo>
                    <a:pt x="3243267" y="382663"/>
                  </a:lnTo>
                  <a:lnTo>
                    <a:pt x="3281747" y="320551"/>
                  </a:lnTo>
                  <a:lnTo>
                    <a:pt x="3236128" y="320551"/>
                  </a:lnTo>
                  <a:lnTo>
                    <a:pt x="3236128" y="108516"/>
                  </a:lnTo>
                  <a:close/>
                </a:path>
                <a:path w="3884295" h="485775">
                  <a:moveTo>
                    <a:pt x="3416751" y="170627"/>
                  </a:moveTo>
                  <a:lnTo>
                    <a:pt x="3374629" y="170627"/>
                  </a:lnTo>
                  <a:lnTo>
                    <a:pt x="3374629" y="382663"/>
                  </a:lnTo>
                  <a:lnTo>
                    <a:pt x="3416751" y="382663"/>
                  </a:lnTo>
                  <a:lnTo>
                    <a:pt x="3416751" y="170627"/>
                  </a:lnTo>
                  <a:close/>
                </a:path>
                <a:path w="3884295" h="485775">
                  <a:moveTo>
                    <a:pt x="3416751" y="108516"/>
                  </a:moveTo>
                  <a:lnTo>
                    <a:pt x="3368204" y="108516"/>
                  </a:lnTo>
                  <a:lnTo>
                    <a:pt x="3236128" y="320551"/>
                  </a:lnTo>
                  <a:lnTo>
                    <a:pt x="3281747" y="320551"/>
                  </a:lnTo>
                  <a:lnTo>
                    <a:pt x="3374629" y="170627"/>
                  </a:lnTo>
                  <a:lnTo>
                    <a:pt x="3416751" y="170627"/>
                  </a:lnTo>
                  <a:lnTo>
                    <a:pt x="3416751" y="108516"/>
                  </a:lnTo>
                  <a:close/>
                </a:path>
                <a:path w="3884295" h="485775">
                  <a:moveTo>
                    <a:pt x="3536021" y="108516"/>
                  </a:moveTo>
                  <a:lnTo>
                    <a:pt x="3493899" y="108516"/>
                  </a:lnTo>
                  <a:lnTo>
                    <a:pt x="3493899" y="382663"/>
                  </a:lnTo>
                  <a:lnTo>
                    <a:pt x="3543160" y="382663"/>
                  </a:lnTo>
                  <a:lnTo>
                    <a:pt x="3581639" y="320551"/>
                  </a:lnTo>
                  <a:lnTo>
                    <a:pt x="3536021" y="320551"/>
                  </a:lnTo>
                  <a:lnTo>
                    <a:pt x="3536021" y="108516"/>
                  </a:lnTo>
                  <a:close/>
                </a:path>
                <a:path w="3884295" h="485775">
                  <a:moveTo>
                    <a:pt x="3716643" y="170627"/>
                  </a:moveTo>
                  <a:lnTo>
                    <a:pt x="3674522" y="170627"/>
                  </a:lnTo>
                  <a:lnTo>
                    <a:pt x="3674522" y="382663"/>
                  </a:lnTo>
                  <a:lnTo>
                    <a:pt x="3716643" y="382663"/>
                  </a:lnTo>
                  <a:lnTo>
                    <a:pt x="3716643" y="170627"/>
                  </a:lnTo>
                  <a:close/>
                </a:path>
                <a:path w="3884295" h="485775">
                  <a:moveTo>
                    <a:pt x="3716643" y="108516"/>
                  </a:moveTo>
                  <a:lnTo>
                    <a:pt x="3668096" y="108516"/>
                  </a:lnTo>
                  <a:lnTo>
                    <a:pt x="3536021" y="320551"/>
                  </a:lnTo>
                  <a:lnTo>
                    <a:pt x="3581639" y="320551"/>
                  </a:lnTo>
                  <a:lnTo>
                    <a:pt x="3674522" y="170627"/>
                  </a:lnTo>
                  <a:lnTo>
                    <a:pt x="3716643" y="170627"/>
                  </a:lnTo>
                  <a:lnTo>
                    <a:pt x="3716643" y="108516"/>
                  </a:lnTo>
                  <a:close/>
                </a:path>
                <a:path w="3884295" h="485775">
                  <a:moveTo>
                    <a:pt x="3571003" y="17134"/>
                  </a:moveTo>
                  <a:lnTo>
                    <a:pt x="3531737" y="17134"/>
                  </a:lnTo>
                  <a:lnTo>
                    <a:pt x="3536902" y="43660"/>
                  </a:lnTo>
                  <a:lnTo>
                    <a:pt x="3551638" y="64431"/>
                  </a:lnTo>
                  <a:lnTo>
                    <a:pt x="3574807" y="77973"/>
                  </a:lnTo>
                  <a:lnTo>
                    <a:pt x="3605271" y="82815"/>
                  </a:lnTo>
                  <a:lnTo>
                    <a:pt x="3636148" y="77973"/>
                  </a:lnTo>
                  <a:lnTo>
                    <a:pt x="3659529" y="64431"/>
                  </a:lnTo>
                  <a:lnTo>
                    <a:pt x="3668313" y="52116"/>
                  </a:lnTo>
                  <a:lnTo>
                    <a:pt x="3605271" y="52116"/>
                  </a:lnTo>
                  <a:lnTo>
                    <a:pt x="3589375" y="49260"/>
                  </a:lnTo>
                  <a:lnTo>
                    <a:pt x="3578767" y="41586"/>
                  </a:lnTo>
                  <a:lnTo>
                    <a:pt x="3572843" y="30431"/>
                  </a:lnTo>
                  <a:lnTo>
                    <a:pt x="3571003" y="17134"/>
                  </a:lnTo>
                  <a:close/>
                </a:path>
                <a:path w="3884295" h="485775">
                  <a:moveTo>
                    <a:pt x="3679519" y="17134"/>
                  </a:moveTo>
                  <a:lnTo>
                    <a:pt x="3640253" y="17134"/>
                  </a:lnTo>
                  <a:lnTo>
                    <a:pt x="3638301" y="30431"/>
                  </a:lnTo>
                  <a:lnTo>
                    <a:pt x="3632133" y="41586"/>
                  </a:lnTo>
                  <a:lnTo>
                    <a:pt x="3621279" y="49260"/>
                  </a:lnTo>
                  <a:lnTo>
                    <a:pt x="3605271" y="52116"/>
                  </a:lnTo>
                  <a:lnTo>
                    <a:pt x="3668313" y="52116"/>
                  </a:lnTo>
                  <a:lnTo>
                    <a:pt x="3674343" y="43660"/>
                  </a:lnTo>
                  <a:lnTo>
                    <a:pt x="3679519" y="17134"/>
                  </a:lnTo>
                  <a:close/>
                </a:path>
                <a:path w="3884295" h="485775">
                  <a:moveTo>
                    <a:pt x="3815923" y="0"/>
                  </a:moveTo>
                  <a:lnTo>
                    <a:pt x="3778799" y="0"/>
                  </a:lnTo>
                  <a:lnTo>
                    <a:pt x="3798344" y="33697"/>
                  </a:lnTo>
                  <a:lnTo>
                    <a:pt x="3815215" y="76304"/>
                  </a:lnTo>
                  <a:lnTo>
                    <a:pt x="3828454" y="124908"/>
                  </a:lnTo>
                  <a:lnTo>
                    <a:pt x="3837101" y="176596"/>
                  </a:lnTo>
                  <a:lnTo>
                    <a:pt x="3840197" y="228455"/>
                  </a:lnTo>
                  <a:lnTo>
                    <a:pt x="3837101" y="280315"/>
                  </a:lnTo>
                  <a:lnTo>
                    <a:pt x="3828454" y="332003"/>
                  </a:lnTo>
                  <a:lnTo>
                    <a:pt x="3815215" y="380607"/>
                  </a:lnTo>
                  <a:lnTo>
                    <a:pt x="3798344" y="423214"/>
                  </a:lnTo>
                  <a:lnTo>
                    <a:pt x="3778799" y="456911"/>
                  </a:lnTo>
                  <a:lnTo>
                    <a:pt x="3815923" y="456911"/>
                  </a:lnTo>
                  <a:lnTo>
                    <a:pt x="3839700" y="417388"/>
                  </a:lnTo>
                  <a:lnTo>
                    <a:pt x="3858610" y="374952"/>
                  </a:lnTo>
                  <a:lnTo>
                    <a:pt x="3872415" y="329433"/>
                  </a:lnTo>
                  <a:lnTo>
                    <a:pt x="3880873" y="280657"/>
                  </a:lnTo>
                  <a:lnTo>
                    <a:pt x="3883746" y="228455"/>
                  </a:lnTo>
                  <a:lnTo>
                    <a:pt x="3880873" y="176253"/>
                  </a:lnTo>
                  <a:lnTo>
                    <a:pt x="3872415" y="127478"/>
                  </a:lnTo>
                  <a:lnTo>
                    <a:pt x="3858610" y="81958"/>
                  </a:lnTo>
                  <a:lnTo>
                    <a:pt x="3839700" y="39522"/>
                  </a:lnTo>
                  <a:lnTo>
                    <a:pt x="38159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92131" y="5141204"/>
              <a:ext cx="5643880" cy="880110"/>
            </a:xfrm>
            <a:custGeom>
              <a:avLst/>
              <a:gdLst/>
              <a:ahLst/>
              <a:cxnLst/>
              <a:rect l="l" t="t" r="r" b="b"/>
              <a:pathLst>
                <a:path w="5643880" h="880110">
                  <a:moveTo>
                    <a:pt x="5329680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5329680" y="879554"/>
                  </a:lnTo>
                  <a:lnTo>
                    <a:pt x="5397763" y="879341"/>
                  </a:lnTo>
                  <a:lnTo>
                    <a:pt x="5454785" y="877850"/>
                  </a:lnTo>
                  <a:lnTo>
                    <a:pt x="5502021" y="873804"/>
                  </a:lnTo>
                  <a:lnTo>
                    <a:pt x="5540752" y="865923"/>
                  </a:lnTo>
                  <a:lnTo>
                    <a:pt x="5597804" y="833551"/>
                  </a:lnTo>
                  <a:lnTo>
                    <a:pt x="5630176" y="776499"/>
                  </a:lnTo>
                  <a:lnTo>
                    <a:pt x="5638056" y="737768"/>
                  </a:lnTo>
                  <a:lnTo>
                    <a:pt x="5642103" y="690532"/>
                  </a:lnTo>
                  <a:lnTo>
                    <a:pt x="5643594" y="633511"/>
                  </a:lnTo>
                  <a:lnTo>
                    <a:pt x="5643807" y="565427"/>
                  </a:lnTo>
                  <a:lnTo>
                    <a:pt x="5643807" y="314126"/>
                  </a:lnTo>
                  <a:lnTo>
                    <a:pt x="5643594" y="246043"/>
                  </a:lnTo>
                  <a:lnTo>
                    <a:pt x="5642103" y="189022"/>
                  </a:lnTo>
                  <a:lnTo>
                    <a:pt x="5638056" y="141785"/>
                  </a:lnTo>
                  <a:lnTo>
                    <a:pt x="5630176" y="103055"/>
                  </a:lnTo>
                  <a:lnTo>
                    <a:pt x="5597804" y="46002"/>
                  </a:lnTo>
                  <a:lnTo>
                    <a:pt x="5540752" y="13630"/>
                  </a:lnTo>
                  <a:lnTo>
                    <a:pt x="5502021" y="5750"/>
                  </a:lnTo>
                  <a:lnTo>
                    <a:pt x="5454785" y="1703"/>
                  </a:lnTo>
                  <a:lnTo>
                    <a:pt x="5397763" y="212"/>
                  </a:lnTo>
                  <a:lnTo>
                    <a:pt x="5329680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89650" y="5376323"/>
              <a:ext cx="5217795" cy="485775"/>
            </a:xfrm>
            <a:custGeom>
              <a:avLst/>
              <a:gdLst/>
              <a:ahLst/>
              <a:cxnLst/>
              <a:rect l="l" t="t" r="r" b="b"/>
              <a:pathLst>
                <a:path w="5217795" h="485775">
                  <a:moveTo>
                    <a:pt x="161346" y="12136"/>
                  </a:moveTo>
                  <a:lnTo>
                    <a:pt x="116921" y="18013"/>
                  </a:lnTo>
                  <a:lnTo>
                    <a:pt x="77949" y="35114"/>
                  </a:lnTo>
                  <a:lnTo>
                    <a:pt x="45601" y="62646"/>
                  </a:lnTo>
                  <a:lnTo>
                    <a:pt x="21047" y="99817"/>
                  </a:lnTo>
                  <a:lnTo>
                    <a:pt x="5456" y="145832"/>
                  </a:lnTo>
                  <a:lnTo>
                    <a:pt x="0" y="199898"/>
                  </a:lnTo>
                  <a:lnTo>
                    <a:pt x="5456" y="253965"/>
                  </a:lnTo>
                  <a:lnTo>
                    <a:pt x="21047" y="299980"/>
                  </a:lnTo>
                  <a:lnTo>
                    <a:pt x="45601" y="337150"/>
                  </a:lnTo>
                  <a:lnTo>
                    <a:pt x="77949" y="364682"/>
                  </a:lnTo>
                  <a:lnTo>
                    <a:pt x="116921" y="381784"/>
                  </a:lnTo>
                  <a:lnTo>
                    <a:pt x="161346" y="387660"/>
                  </a:lnTo>
                  <a:lnTo>
                    <a:pt x="213440" y="379573"/>
                  </a:lnTo>
                  <a:lnTo>
                    <a:pt x="257369" y="356158"/>
                  </a:lnTo>
                  <a:lnTo>
                    <a:pt x="266010" y="346253"/>
                  </a:lnTo>
                  <a:lnTo>
                    <a:pt x="161346" y="346253"/>
                  </a:lnTo>
                  <a:lnTo>
                    <a:pt x="123525" y="340147"/>
                  </a:lnTo>
                  <a:lnTo>
                    <a:pt x="90948" y="322082"/>
                  </a:lnTo>
                  <a:lnTo>
                    <a:pt x="65429" y="292434"/>
                  </a:lnTo>
                  <a:lnTo>
                    <a:pt x="48786" y="251581"/>
                  </a:lnTo>
                  <a:lnTo>
                    <a:pt x="42835" y="199898"/>
                  </a:lnTo>
                  <a:lnTo>
                    <a:pt x="48786" y="148216"/>
                  </a:lnTo>
                  <a:lnTo>
                    <a:pt x="65429" y="107362"/>
                  </a:lnTo>
                  <a:lnTo>
                    <a:pt x="90948" y="77714"/>
                  </a:lnTo>
                  <a:lnTo>
                    <a:pt x="123525" y="59649"/>
                  </a:lnTo>
                  <a:lnTo>
                    <a:pt x="161346" y="53544"/>
                  </a:lnTo>
                  <a:lnTo>
                    <a:pt x="266010" y="53544"/>
                  </a:lnTo>
                  <a:lnTo>
                    <a:pt x="257369" y="43638"/>
                  </a:lnTo>
                  <a:lnTo>
                    <a:pt x="213440" y="20224"/>
                  </a:lnTo>
                  <a:lnTo>
                    <a:pt x="161346" y="12136"/>
                  </a:lnTo>
                  <a:close/>
                </a:path>
                <a:path w="5217795" h="485775">
                  <a:moveTo>
                    <a:pt x="308415" y="268435"/>
                  </a:moveTo>
                  <a:lnTo>
                    <a:pt x="264151" y="268435"/>
                  </a:lnTo>
                  <a:lnTo>
                    <a:pt x="250397" y="301978"/>
                  </a:lnTo>
                  <a:lnTo>
                    <a:pt x="226938" y="326352"/>
                  </a:lnTo>
                  <a:lnTo>
                    <a:pt x="196384" y="341222"/>
                  </a:lnTo>
                  <a:lnTo>
                    <a:pt x="161346" y="346253"/>
                  </a:lnTo>
                  <a:lnTo>
                    <a:pt x="266010" y="346253"/>
                  </a:lnTo>
                  <a:lnTo>
                    <a:pt x="290053" y="318688"/>
                  </a:lnTo>
                  <a:lnTo>
                    <a:pt x="308415" y="268435"/>
                  </a:lnTo>
                  <a:close/>
                </a:path>
                <a:path w="5217795" h="485775">
                  <a:moveTo>
                    <a:pt x="266010" y="53544"/>
                  </a:moveTo>
                  <a:lnTo>
                    <a:pt x="161346" y="53544"/>
                  </a:lnTo>
                  <a:lnTo>
                    <a:pt x="196384" y="58575"/>
                  </a:lnTo>
                  <a:lnTo>
                    <a:pt x="226938" y="73444"/>
                  </a:lnTo>
                  <a:lnTo>
                    <a:pt x="250397" y="97818"/>
                  </a:lnTo>
                  <a:lnTo>
                    <a:pt x="264151" y="131362"/>
                  </a:lnTo>
                  <a:lnTo>
                    <a:pt x="308415" y="131362"/>
                  </a:lnTo>
                  <a:lnTo>
                    <a:pt x="290053" y="81108"/>
                  </a:lnTo>
                  <a:lnTo>
                    <a:pt x="266010" y="53544"/>
                  </a:lnTo>
                  <a:close/>
                </a:path>
                <a:path w="5217795" h="485775">
                  <a:moveTo>
                    <a:pt x="485602" y="104946"/>
                  </a:moveTo>
                  <a:lnTo>
                    <a:pt x="444171" y="111497"/>
                  </a:lnTo>
                  <a:lnTo>
                    <a:pt x="409800" y="130282"/>
                  </a:lnTo>
                  <a:lnTo>
                    <a:pt x="383722" y="159998"/>
                  </a:lnTo>
                  <a:lnTo>
                    <a:pt x="367170" y="199344"/>
                  </a:lnTo>
                  <a:lnTo>
                    <a:pt x="361379" y="247017"/>
                  </a:lnTo>
                  <a:lnTo>
                    <a:pt x="367170" y="294342"/>
                  </a:lnTo>
                  <a:lnTo>
                    <a:pt x="383722" y="333476"/>
                  </a:lnTo>
                  <a:lnTo>
                    <a:pt x="409800" y="363084"/>
                  </a:lnTo>
                  <a:lnTo>
                    <a:pt x="444171" y="381829"/>
                  </a:lnTo>
                  <a:lnTo>
                    <a:pt x="485602" y="388374"/>
                  </a:lnTo>
                  <a:lnTo>
                    <a:pt x="527032" y="381829"/>
                  </a:lnTo>
                  <a:lnTo>
                    <a:pt x="561403" y="363084"/>
                  </a:lnTo>
                  <a:lnTo>
                    <a:pt x="572455" y="350536"/>
                  </a:lnTo>
                  <a:lnTo>
                    <a:pt x="485602" y="350536"/>
                  </a:lnTo>
                  <a:lnTo>
                    <a:pt x="448980" y="342092"/>
                  </a:lnTo>
                  <a:lnTo>
                    <a:pt x="423401" y="319391"/>
                  </a:lnTo>
                  <a:lnTo>
                    <a:pt x="408397" y="286383"/>
                  </a:lnTo>
                  <a:lnTo>
                    <a:pt x="403500" y="247017"/>
                  </a:lnTo>
                  <a:lnTo>
                    <a:pt x="408397" y="207539"/>
                  </a:lnTo>
                  <a:lnTo>
                    <a:pt x="423401" y="174286"/>
                  </a:lnTo>
                  <a:lnTo>
                    <a:pt x="448980" y="151340"/>
                  </a:lnTo>
                  <a:lnTo>
                    <a:pt x="485602" y="142784"/>
                  </a:lnTo>
                  <a:lnTo>
                    <a:pt x="572375" y="142784"/>
                  </a:lnTo>
                  <a:lnTo>
                    <a:pt x="561403" y="130282"/>
                  </a:lnTo>
                  <a:lnTo>
                    <a:pt x="527032" y="111497"/>
                  </a:lnTo>
                  <a:lnTo>
                    <a:pt x="485602" y="104946"/>
                  </a:lnTo>
                  <a:close/>
                </a:path>
                <a:path w="5217795" h="485775">
                  <a:moveTo>
                    <a:pt x="572375" y="142784"/>
                  </a:moveTo>
                  <a:lnTo>
                    <a:pt x="485602" y="142784"/>
                  </a:lnTo>
                  <a:lnTo>
                    <a:pt x="522224" y="151340"/>
                  </a:lnTo>
                  <a:lnTo>
                    <a:pt x="547802" y="174286"/>
                  </a:lnTo>
                  <a:lnTo>
                    <a:pt x="562806" y="207539"/>
                  </a:lnTo>
                  <a:lnTo>
                    <a:pt x="567703" y="247017"/>
                  </a:lnTo>
                  <a:lnTo>
                    <a:pt x="562806" y="286383"/>
                  </a:lnTo>
                  <a:lnTo>
                    <a:pt x="547802" y="319391"/>
                  </a:lnTo>
                  <a:lnTo>
                    <a:pt x="522224" y="342092"/>
                  </a:lnTo>
                  <a:lnTo>
                    <a:pt x="485602" y="350536"/>
                  </a:lnTo>
                  <a:lnTo>
                    <a:pt x="572455" y="350536"/>
                  </a:lnTo>
                  <a:lnTo>
                    <a:pt x="587482" y="333476"/>
                  </a:lnTo>
                  <a:lnTo>
                    <a:pt x="604033" y="294342"/>
                  </a:lnTo>
                  <a:lnTo>
                    <a:pt x="609824" y="247017"/>
                  </a:lnTo>
                  <a:lnTo>
                    <a:pt x="604033" y="199344"/>
                  </a:lnTo>
                  <a:lnTo>
                    <a:pt x="587482" y="159998"/>
                  </a:lnTo>
                  <a:lnTo>
                    <a:pt x="572375" y="142784"/>
                  </a:lnTo>
                  <a:close/>
                </a:path>
                <a:path w="5217795" h="485775">
                  <a:moveTo>
                    <a:pt x="714816" y="108516"/>
                  </a:moveTo>
                  <a:lnTo>
                    <a:pt x="674122" y="108516"/>
                  </a:lnTo>
                  <a:lnTo>
                    <a:pt x="674122" y="382663"/>
                  </a:lnTo>
                  <a:lnTo>
                    <a:pt x="716244" y="382663"/>
                  </a:lnTo>
                  <a:lnTo>
                    <a:pt x="716244" y="209179"/>
                  </a:lnTo>
                  <a:lnTo>
                    <a:pt x="721442" y="183478"/>
                  </a:lnTo>
                  <a:lnTo>
                    <a:pt x="735877" y="163131"/>
                  </a:lnTo>
                  <a:lnTo>
                    <a:pt x="757515" y="149924"/>
                  </a:lnTo>
                  <a:lnTo>
                    <a:pt x="714816" y="149924"/>
                  </a:lnTo>
                  <a:lnTo>
                    <a:pt x="714816" y="108516"/>
                  </a:lnTo>
                  <a:close/>
                </a:path>
                <a:path w="5217795" h="485775">
                  <a:moveTo>
                    <a:pt x="795311" y="104232"/>
                  </a:moveTo>
                  <a:lnTo>
                    <a:pt x="789064" y="104232"/>
                  </a:lnTo>
                  <a:lnTo>
                    <a:pt x="765460" y="107557"/>
                  </a:lnTo>
                  <a:lnTo>
                    <a:pt x="744801" y="116905"/>
                  </a:lnTo>
                  <a:lnTo>
                    <a:pt x="728425" y="131339"/>
                  </a:lnTo>
                  <a:lnTo>
                    <a:pt x="717672" y="149924"/>
                  </a:lnTo>
                  <a:lnTo>
                    <a:pt x="757515" y="149924"/>
                  </a:lnTo>
                  <a:lnTo>
                    <a:pt x="757808" y="149745"/>
                  </a:lnTo>
                  <a:lnTo>
                    <a:pt x="785494" y="144926"/>
                  </a:lnTo>
                  <a:lnTo>
                    <a:pt x="811196" y="144926"/>
                  </a:lnTo>
                  <a:lnTo>
                    <a:pt x="811196" y="104946"/>
                  </a:lnTo>
                  <a:lnTo>
                    <a:pt x="806377" y="104589"/>
                  </a:lnTo>
                  <a:lnTo>
                    <a:pt x="795311" y="104232"/>
                  </a:lnTo>
                  <a:close/>
                </a:path>
                <a:path w="5217795" h="485775">
                  <a:moveTo>
                    <a:pt x="811196" y="144926"/>
                  </a:moveTo>
                  <a:lnTo>
                    <a:pt x="785494" y="144926"/>
                  </a:lnTo>
                  <a:lnTo>
                    <a:pt x="793852" y="145272"/>
                  </a:lnTo>
                  <a:lnTo>
                    <a:pt x="801491" y="146086"/>
                  </a:lnTo>
                  <a:lnTo>
                    <a:pt x="807556" y="147034"/>
                  </a:lnTo>
                  <a:lnTo>
                    <a:pt x="811196" y="147782"/>
                  </a:lnTo>
                  <a:lnTo>
                    <a:pt x="811196" y="144926"/>
                  </a:lnTo>
                  <a:close/>
                </a:path>
                <a:path w="5217795" h="485775">
                  <a:moveTo>
                    <a:pt x="901819" y="108516"/>
                  </a:moveTo>
                  <a:lnTo>
                    <a:pt x="861126" y="108516"/>
                  </a:lnTo>
                  <a:lnTo>
                    <a:pt x="861126" y="382663"/>
                  </a:lnTo>
                  <a:lnTo>
                    <a:pt x="903247" y="382663"/>
                  </a:lnTo>
                  <a:lnTo>
                    <a:pt x="903247" y="209179"/>
                  </a:lnTo>
                  <a:lnTo>
                    <a:pt x="908445" y="183478"/>
                  </a:lnTo>
                  <a:lnTo>
                    <a:pt x="922880" y="163131"/>
                  </a:lnTo>
                  <a:lnTo>
                    <a:pt x="944519" y="149924"/>
                  </a:lnTo>
                  <a:lnTo>
                    <a:pt x="901819" y="149924"/>
                  </a:lnTo>
                  <a:lnTo>
                    <a:pt x="901819" y="108516"/>
                  </a:lnTo>
                  <a:close/>
                </a:path>
                <a:path w="5217795" h="485775">
                  <a:moveTo>
                    <a:pt x="982314" y="104232"/>
                  </a:moveTo>
                  <a:lnTo>
                    <a:pt x="976067" y="104232"/>
                  </a:lnTo>
                  <a:lnTo>
                    <a:pt x="952463" y="107557"/>
                  </a:lnTo>
                  <a:lnTo>
                    <a:pt x="931804" y="116905"/>
                  </a:lnTo>
                  <a:lnTo>
                    <a:pt x="915429" y="131339"/>
                  </a:lnTo>
                  <a:lnTo>
                    <a:pt x="904675" y="149924"/>
                  </a:lnTo>
                  <a:lnTo>
                    <a:pt x="944519" y="149924"/>
                  </a:lnTo>
                  <a:lnTo>
                    <a:pt x="944811" y="149745"/>
                  </a:lnTo>
                  <a:lnTo>
                    <a:pt x="972498" y="144926"/>
                  </a:lnTo>
                  <a:lnTo>
                    <a:pt x="998199" y="144926"/>
                  </a:lnTo>
                  <a:lnTo>
                    <a:pt x="998199" y="104946"/>
                  </a:lnTo>
                  <a:lnTo>
                    <a:pt x="993380" y="104589"/>
                  </a:lnTo>
                  <a:lnTo>
                    <a:pt x="982314" y="104232"/>
                  </a:lnTo>
                  <a:close/>
                </a:path>
                <a:path w="5217795" h="485775">
                  <a:moveTo>
                    <a:pt x="998199" y="144926"/>
                  </a:moveTo>
                  <a:lnTo>
                    <a:pt x="972498" y="144926"/>
                  </a:lnTo>
                  <a:lnTo>
                    <a:pt x="980856" y="145272"/>
                  </a:lnTo>
                  <a:lnTo>
                    <a:pt x="988494" y="146086"/>
                  </a:lnTo>
                  <a:lnTo>
                    <a:pt x="994560" y="147034"/>
                  </a:lnTo>
                  <a:lnTo>
                    <a:pt x="998199" y="147782"/>
                  </a:lnTo>
                  <a:lnTo>
                    <a:pt x="998199" y="144926"/>
                  </a:lnTo>
                  <a:close/>
                </a:path>
                <a:path w="5217795" h="485775">
                  <a:moveTo>
                    <a:pt x="1150443" y="104946"/>
                  </a:moveTo>
                  <a:lnTo>
                    <a:pt x="1109087" y="111709"/>
                  </a:lnTo>
                  <a:lnTo>
                    <a:pt x="1074893" y="130945"/>
                  </a:lnTo>
                  <a:lnTo>
                    <a:pt x="1049026" y="161078"/>
                  </a:lnTo>
                  <a:lnTo>
                    <a:pt x="1032652" y="200532"/>
                  </a:lnTo>
                  <a:lnTo>
                    <a:pt x="1026935" y="247731"/>
                  </a:lnTo>
                  <a:lnTo>
                    <a:pt x="1032617" y="294707"/>
                  </a:lnTo>
                  <a:lnTo>
                    <a:pt x="1049095" y="333630"/>
                  </a:lnTo>
                  <a:lnTo>
                    <a:pt x="1075510" y="363130"/>
                  </a:lnTo>
                  <a:lnTo>
                    <a:pt x="1111006" y="381835"/>
                  </a:lnTo>
                  <a:lnTo>
                    <a:pt x="1154727" y="388374"/>
                  </a:lnTo>
                  <a:lnTo>
                    <a:pt x="1193480" y="383377"/>
                  </a:lnTo>
                  <a:lnTo>
                    <a:pt x="1225405" y="369277"/>
                  </a:lnTo>
                  <a:lnTo>
                    <a:pt x="1245886" y="350536"/>
                  </a:lnTo>
                  <a:lnTo>
                    <a:pt x="1154727" y="350536"/>
                  </a:lnTo>
                  <a:lnTo>
                    <a:pt x="1120788" y="344627"/>
                  </a:lnTo>
                  <a:lnTo>
                    <a:pt x="1094177" y="327222"/>
                  </a:lnTo>
                  <a:lnTo>
                    <a:pt x="1076469" y="298807"/>
                  </a:lnTo>
                  <a:lnTo>
                    <a:pt x="1069235" y="259868"/>
                  </a:lnTo>
                  <a:lnTo>
                    <a:pt x="1268241" y="259868"/>
                  </a:lnTo>
                  <a:lnTo>
                    <a:pt x="1268241" y="242020"/>
                  </a:lnTo>
                  <a:lnTo>
                    <a:pt x="1265891" y="223458"/>
                  </a:lnTo>
                  <a:lnTo>
                    <a:pt x="1069235" y="223458"/>
                  </a:lnTo>
                  <a:lnTo>
                    <a:pt x="1076351" y="192857"/>
                  </a:lnTo>
                  <a:lnTo>
                    <a:pt x="1092839" y="167125"/>
                  </a:lnTo>
                  <a:lnTo>
                    <a:pt x="1117826" y="149391"/>
                  </a:lnTo>
                  <a:lnTo>
                    <a:pt x="1150443" y="142784"/>
                  </a:lnTo>
                  <a:lnTo>
                    <a:pt x="1236138" y="142784"/>
                  </a:lnTo>
                  <a:lnTo>
                    <a:pt x="1216581" y="123794"/>
                  </a:lnTo>
                  <a:lnTo>
                    <a:pt x="1184626" y="109401"/>
                  </a:lnTo>
                  <a:lnTo>
                    <a:pt x="1150443" y="104946"/>
                  </a:lnTo>
                  <a:close/>
                </a:path>
                <a:path w="5217795" h="485775">
                  <a:moveTo>
                    <a:pt x="1223264" y="307701"/>
                  </a:moveTo>
                  <a:lnTo>
                    <a:pt x="1212680" y="326441"/>
                  </a:lnTo>
                  <a:lnTo>
                    <a:pt x="1197362" y="339827"/>
                  </a:lnTo>
                  <a:lnTo>
                    <a:pt x="1177860" y="347859"/>
                  </a:lnTo>
                  <a:lnTo>
                    <a:pt x="1154727" y="350536"/>
                  </a:lnTo>
                  <a:lnTo>
                    <a:pt x="1245886" y="350536"/>
                  </a:lnTo>
                  <a:lnTo>
                    <a:pt x="1249300" y="347413"/>
                  </a:lnTo>
                  <a:lnTo>
                    <a:pt x="1263957" y="319124"/>
                  </a:lnTo>
                  <a:lnTo>
                    <a:pt x="1223264" y="307701"/>
                  </a:lnTo>
                  <a:close/>
                </a:path>
                <a:path w="5217795" h="485775">
                  <a:moveTo>
                    <a:pt x="1236138" y="142784"/>
                  </a:moveTo>
                  <a:lnTo>
                    <a:pt x="1150443" y="142784"/>
                  </a:lnTo>
                  <a:lnTo>
                    <a:pt x="1181432" y="148864"/>
                  </a:lnTo>
                  <a:lnTo>
                    <a:pt x="1205059" y="165719"/>
                  </a:lnTo>
                  <a:lnTo>
                    <a:pt x="1220118" y="191275"/>
                  </a:lnTo>
                  <a:lnTo>
                    <a:pt x="1225405" y="223458"/>
                  </a:lnTo>
                  <a:lnTo>
                    <a:pt x="1265891" y="223458"/>
                  </a:lnTo>
                  <a:lnTo>
                    <a:pt x="1261473" y="188561"/>
                  </a:lnTo>
                  <a:lnTo>
                    <a:pt x="1243225" y="149667"/>
                  </a:lnTo>
                  <a:lnTo>
                    <a:pt x="1236138" y="142784"/>
                  </a:lnTo>
                  <a:close/>
                </a:path>
                <a:path w="5217795" h="485775">
                  <a:moveTo>
                    <a:pt x="1442974" y="104946"/>
                  </a:moveTo>
                  <a:lnTo>
                    <a:pt x="1401618" y="111703"/>
                  </a:lnTo>
                  <a:lnTo>
                    <a:pt x="1367423" y="130899"/>
                  </a:lnTo>
                  <a:lnTo>
                    <a:pt x="1341557" y="160924"/>
                  </a:lnTo>
                  <a:lnTo>
                    <a:pt x="1325182" y="200167"/>
                  </a:lnTo>
                  <a:lnTo>
                    <a:pt x="1319465" y="247017"/>
                  </a:lnTo>
                  <a:lnTo>
                    <a:pt x="1324982" y="293245"/>
                  </a:lnTo>
                  <a:lnTo>
                    <a:pt x="1340985" y="332243"/>
                  </a:lnTo>
                  <a:lnTo>
                    <a:pt x="1366652" y="362262"/>
                  </a:lnTo>
                  <a:lnTo>
                    <a:pt x="1401161" y="381555"/>
                  </a:lnTo>
                  <a:lnTo>
                    <a:pt x="1443688" y="388374"/>
                  </a:lnTo>
                  <a:lnTo>
                    <a:pt x="1485129" y="381815"/>
                  </a:lnTo>
                  <a:lnTo>
                    <a:pt x="1517668" y="363744"/>
                  </a:lnTo>
                  <a:lnTo>
                    <a:pt x="1528604" y="350536"/>
                  </a:lnTo>
                  <a:lnTo>
                    <a:pt x="1443688" y="350536"/>
                  </a:lnTo>
                  <a:lnTo>
                    <a:pt x="1409776" y="343073"/>
                  </a:lnTo>
                  <a:lnTo>
                    <a:pt x="1383897" y="321890"/>
                  </a:lnTo>
                  <a:lnTo>
                    <a:pt x="1367387" y="288793"/>
                  </a:lnTo>
                  <a:lnTo>
                    <a:pt x="1361587" y="245589"/>
                  </a:lnTo>
                  <a:lnTo>
                    <a:pt x="1367488" y="203323"/>
                  </a:lnTo>
                  <a:lnTo>
                    <a:pt x="1384164" y="170895"/>
                  </a:lnTo>
                  <a:lnTo>
                    <a:pt x="1410077" y="150113"/>
                  </a:lnTo>
                  <a:lnTo>
                    <a:pt x="1443688" y="142784"/>
                  </a:lnTo>
                  <a:lnTo>
                    <a:pt x="1528604" y="142784"/>
                  </a:lnTo>
                  <a:lnTo>
                    <a:pt x="1516240" y="128506"/>
                  </a:lnTo>
                  <a:lnTo>
                    <a:pt x="1483322" y="111104"/>
                  </a:lnTo>
                  <a:lnTo>
                    <a:pt x="1442974" y="104946"/>
                  </a:lnTo>
                  <a:close/>
                </a:path>
                <a:path w="5217795" h="485775">
                  <a:moveTo>
                    <a:pt x="1551490" y="302703"/>
                  </a:moveTo>
                  <a:lnTo>
                    <a:pt x="1509369" y="302703"/>
                  </a:lnTo>
                  <a:lnTo>
                    <a:pt x="1500411" y="322827"/>
                  </a:lnTo>
                  <a:lnTo>
                    <a:pt x="1485898" y="337864"/>
                  </a:lnTo>
                  <a:lnTo>
                    <a:pt x="1466701" y="347279"/>
                  </a:lnTo>
                  <a:lnTo>
                    <a:pt x="1443688" y="350536"/>
                  </a:lnTo>
                  <a:lnTo>
                    <a:pt x="1528604" y="350536"/>
                  </a:lnTo>
                  <a:lnTo>
                    <a:pt x="1540168" y="336570"/>
                  </a:lnTo>
                  <a:lnTo>
                    <a:pt x="1551490" y="302703"/>
                  </a:lnTo>
                  <a:close/>
                </a:path>
                <a:path w="5217795" h="485775">
                  <a:moveTo>
                    <a:pt x="1528604" y="142784"/>
                  </a:moveTo>
                  <a:lnTo>
                    <a:pt x="1443688" y="142784"/>
                  </a:lnTo>
                  <a:lnTo>
                    <a:pt x="1468708" y="146744"/>
                  </a:lnTo>
                  <a:lnTo>
                    <a:pt x="1488040" y="157331"/>
                  </a:lnTo>
                  <a:lnTo>
                    <a:pt x="1501616" y="172602"/>
                  </a:lnTo>
                  <a:lnTo>
                    <a:pt x="1509369" y="190617"/>
                  </a:lnTo>
                  <a:lnTo>
                    <a:pt x="1551490" y="190617"/>
                  </a:lnTo>
                  <a:lnTo>
                    <a:pt x="1539655" y="155546"/>
                  </a:lnTo>
                  <a:lnTo>
                    <a:pt x="1528604" y="142784"/>
                  </a:lnTo>
                  <a:close/>
                </a:path>
                <a:path w="5217795" h="485775">
                  <a:moveTo>
                    <a:pt x="1673750" y="144212"/>
                  </a:moveTo>
                  <a:lnTo>
                    <a:pt x="1631628" y="144212"/>
                  </a:lnTo>
                  <a:lnTo>
                    <a:pt x="1631628" y="315554"/>
                  </a:lnTo>
                  <a:lnTo>
                    <a:pt x="1638210" y="346777"/>
                  </a:lnTo>
                  <a:lnTo>
                    <a:pt x="1655366" y="368830"/>
                  </a:lnTo>
                  <a:lnTo>
                    <a:pt x="1679216" y="381915"/>
                  </a:lnTo>
                  <a:lnTo>
                    <a:pt x="1705876" y="386232"/>
                  </a:lnTo>
                  <a:lnTo>
                    <a:pt x="1716607" y="385753"/>
                  </a:lnTo>
                  <a:lnTo>
                    <a:pt x="1725331" y="384537"/>
                  </a:lnTo>
                  <a:lnTo>
                    <a:pt x="1732180" y="382919"/>
                  </a:lnTo>
                  <a:lnTo>
                    <a:pt x="1737289" y="381235"/>
                  </a:lnTo>
                  <a:lnTo>
                    <a:pt x="1729207" y="345539"/>
                  </a:lnTo>
                  <a:lnTo>
                    <a:pt x="1710160" y="345539"/>
                  </a:lnTo>
                  <a:lnTo>
                    <a:pt x="1696640" y="344089"/>
                  </a:lnTo>
                  <a:lnTo>
                    <a:pt x="1684994" y="338221"/>
                  </a:lnTo>
                  <a:lnTo>
                    <a:pt x="1676829" y="325660"/>
                  </a:lnTo>
                  <a:lnTo>
                    <a:pt x="1673750" y="304131"/>
                  </a:lnTo>
                  <a:lnTo>
                    <a:pt x="1673750" y="144212"/>
                  </a:lnTo>
                  <a:close/>
                </a:path>
                <a:path w="5217795" h="485775">
                  <a:moveTo>
                    <a:pt x="1728722" y="343397"/>
                  </a:moveTo>
                  <a:lnTo>
                    <a:pt x="1725152" y="344111"/>
                  </a:lnTo>
                  <a:lnTo>
                    <a:pt x="1719441" y="345539"/>
                  </a:lnTo>
                  <a:lnTo>
                    <a:pt x="1729207" y="345539"/>
                  </a:lnTo>
                  <a:lnTo>
                    <a:pt x="1728722" y="343397"/>
                  </a:lnTo>
                  <a:close/>
                </a:path>
                <a:path w="5217795" h="485775">
                  <a:moveTo>
                    <a:pt x="1732291" y="108516"/>
                  </a:moveTo>
                  <a:lnTo>
                    <a:pt x="1590221" y="108516"/>
                  </a:lnTo>
                  <a:lnTo>
                    <a:pt x="1590221" y="144212"/>
                  </a:lnTo>
                  <a:lnTo>
                    <a:pt x="1732291" y="144212"/>
                  </a:lnTo>
                  <a:lnTo>
                    <a:pt x="1732291" y="108516"/>
                  </a:lnTo>
                  <a:close/>
                </a:path>
                <a:path w="5217795" h="485775">
                  <a:moveTo>
                    <a:pt x="1673750" y="42835"/>
                  </a:moveTo>
                  <a:lnTo>
                    <a:pt x="1631628" y="42835"/>
                  </a:lnTo>
                  <a:lnTo>
                    <a:pt x="1631628" y="108516"/>
                  </a:lnTo>
                  <a:lnTo>
                    <a:pt x="1673750" y="108516"/>
                  </a:lnTo>
                  <a:lnTo>
                    <a:pt x="1673750" y="42835"/>
                  </a:lnTo>
                  <a:close/>
                </a:path>
                <a:path w="5217795" h="485775">
                  <a:moveTo>
                    <a:pt x="2056948" y="0"/>
                  </a:moveTo>
                  <a:lnTo>
                    <a:pt x="2019824" y="0"/>
                  </a:lnTo>
                  <a:lnTo>
                    <a:pt x="1996048" y="39522"/>
                  </a:lnTo>
                  <a:lnTo>
                    <a:pt x="1977137" y="81958"/>
                  </a:lnTo>
                  <a:lnTo>
                    <a:pt x="1963333" y="127478"/>
                  </a:lnTo>
                  <a:lnTo>
                    <a:pt x="1954874" y="176253"/>
                  </a:lnTo>
                  <a:lnTo>
                    <a:pt x="1952002" y="228455"/>
                  </a:lnTo>
                  <a:lnTo>
                    <a:pt x="1954874" y="280657"/>
                  </a:lnTo>
                  <a:lnTo>
                    <a:pt x="1963333" y="329433"/>
                  </a:lnTo>
                  <a:lnTo>
                    <a:pt x="1977137" y="374952"/>
                  </a:lnTo>
                  <a:lnTo>
                    <a:pt x="1996048" y="417388"/>
                  </a:lnTo>
                  <a:lnTo>
                    <a:pt x="2019824" y="456911"/>
                  </a:lnTo>
                  <a:lnTo>
                    <a:pt x="2056948" y="456911"/>
                  </a:lnTo>
                  <a:lnTo>
                    <a:pt x="2037404" y="423214"/>
                  </a:lnTo>
                  <a:lnTo>
                    <a:pt x="2020533" y="380607"/>
                  </a:lnTo>
                  <a:lnTo>
                    <a:pt x="2007294" y="332003"/>
                  </a:lnTo>
                  <a:lnTo>
                    <a:pt x="1998647" y="280315"/>
                  </a:lnTo>
                  <a:lnTo>
                    <a:pt x="1995551" y="228455"/>
                  </a:lnTo>
                  <a:lnTo>
                    <a:pt x="1998647" y="176596"/>
                  </a:lnTo>
                  <a:lnTo>
                    <a:pt x="2007294" y="124908"/>
                  </a:lnTo>
                  <a:lnTo>
                    <a:pt x="2020533" y="76304"/>
                  </a:lnTo>
                  <a:lnTo>
                    <a:pt x="2037404" y="33697"/>
                  </a:lnTo>
                  <a:lnTo>
                    <a:pt x="2056948" y="0"/>
                  </a:lnTo>
                  <a:close/>
                </a:path>
                <a:path w="5217795" h="485775">
                  <a:moveTo>
                    <a:pt x="2334710" y="108516"/>
                  </a:moveTo>
                  <a:lnTo>
                    <a:pt x="2119104" y="108516"/>
                  </a:lnTo>
                  <a:lnTo>
                    <a:pt x="2119104" y="382663"/>
                  </a:lnTo>
                  <a:lnTo>
                    <a:pt x="2161226" y="382663"/>
                  </a:lnTo>
                  <a:lnTo>
                    <a:pt x="2161226" y="147782"/>
                  </a:lnTo>
                  <a:lnTo>
                    <a:pt x="2334710" y="147782"/>
                  </a:lnTo>
                  <a:lnTo>
                    <a:pt x="2334710" y="108516"/>
                  </a:lnTo>
                  <a:close/>
                </a:path>
                <a:path w="5217795" h="485775">
                  <a:moveTo>
                    <a:pt x="2334710" y="147782"/>
                  </a:moveTo>
                  <a:lnTo>
                    <a:pt x="2292588" y="147782"/>
                  </a:lnTo>
                  <a:lnTo>
                    <a:pt x="2292588" y="382663"/>
                  </a:lnTo>
                  <a:lnTo>
                    <a:pt x="2334710" y="382663"/>
                  </a:lnTo>
                  <a:lnTo>
                    <a:pt x="2334710" y="147782"/>
                  </a:lnTo>
                  <a:close/>
                </a:path>
                <a:path w="5217795" h="485775">
                  <a:moveTo>
                    <a:pt x="2452328" y="108516"/>
                  </a:moveTo>
                  <a:lnTo>
                    <a:pt x="2411635" y="108516"/>
                  </a:lnTo>
                  <a:lnTo>
                    <a:pt x="2411635" y="485468"/>
                  </a:lnTo>
                  <a:lnTo>
                    <a:pt x="2453756" y="485468"/>
                  </a:lnTo>
                  <a:lnTo>
                    <a:pt x="2453756" y="340541"/>
                  </a:lnTo>
                  <a:lnTo>
                    <a:pt x="2495252" y="340541"/>
                  </a:lnTo>
                  <a:lnTo>
                    <a:pt x="2473300" y="321355"/>
                  </a:lnTo>
                  <a:lnTo>
                    <a:pt x="2458185" y="288191"/>
                  </a:lnTo>
                  <a:lnTo>
                    <a:pt x="2453042" y="245589"/>
                  </a:lnTo>
                  <a:lnTo>
                    <a:pt x="2458085" y="203624"/>
                  </a:lnTo>
                  <a:lnTo>
                    <a:pt x="2473032" y="171163"/>
                  </a:lnTo>
                  <a:lnTo>
                    <a:pt x="2495445" y="152065"/>
                  </a:lnTo>
                  <a:lnTo>
                    <a:pt x="2452328" y="152065"/>
                  </a:lnTo>
                  <a:lnTo>
                    <a:pt x="2452328" y="108516"/>
                  </a:lnTo>
                  <a:close/>
                </a:path>
                <a:path w="5217795" h="485775">
                  <a:moveTo>
                    <a:pt x="2495252" y="340541"/>
                  </a:moveTo>
                  <a:lnTo>
                    <a:pt x="2457326" y="340541"/>
                  </a:lnTo>
                  <a:lnTo>
                    <a:pt x="2466306" y="354340"/>
                  </a:lnTo>
                  <a:lnTo>
                    <a:pt x="2480975" y="370080"/>
                  </a:lnTo>
                  <a:lnTo>
                    <a:pt x="2503809" y="383009"/>
                  </a:lnTo>
                  <a:lnTo>
                    <a:pt x="2537285" y="388374"/>
                  </a:lnTo>
                  <a:lnTo>
                    <a:pt x="2584382" y="378424"/>
                  </a:lnTo>
                  <a:lnTo>
                    <a:pt x="2620478" y="350536"/>
                  </a:lnTo>
                  <a:lnTo>
                    <a:pt x="2531574" y="350536"/>
                  </a:lnTo>
                  <a:lnTo>
                    <a:pt x="2497919" y="342873"/>
                  </a:lnTo>
                  <a:lnTo>
                    <a:pt x="2495252" y="340541"/>
                  </a:lnTo>
                  <a:close/>
                </a:path>
                <a:path w="5217795" h="485775">
                  <a:moveTo>
                    <a:pt x="2620500" y="142784"/>
                  </a:moveTo>
                  <a:lnTo>
                    <a:pt x="2531574" y="142784"/>
                  </a:lnTo>
                  <a:lnTo>
                    <a:pt x="2566657" y="150716"/>
                  </a:lnTo>
                  <a:lnTo>
                    <a:pt x="2591633" y="172501"/>
                  </a:lnTo>
                  <a:lnTo>
                    <a:pt x="2606570" y="205130"/>
                  </a:lnTo>
                  <a:lnTo>
                    <a:pt x="2611534" y="245589"/>
                  </a:lnTo>
                  <a:lnTo>
                    <a:pt x="2606469" y="286685"/>
                  </a:lnTo>
                  <a:lnTo>
                    <a:pt x="2591365" y="320016"/>
                  </a:lnTo>
                  <a:lnTo>
                    <a:pt x="2566356" y="342371"/>
                  </a:lnTo>
                  <a:lnTo>
                    <a:pt x="2531574" y="350536"/>
                  </a:lnTo>
                  <a:lnTo>
                    <a:pt x="2620478" y="350536"/>
                  </a:lnTo>
                  <a:lnTo>
                    <a:pt x="2621171" y="350001"/>
                  </a:lnTo>
                  <a:lnTo>
                    <a:pt x="2645110" y="305247"/>
                  </a:lnTo>
                  <a:lnTo>
                    <a:pt x="2653655" y="246303"/>
                  </a:lnTo>
                  <a:lnTo>
                    <a:pt x="2645099" y="187773"/>
                  </a:lnTo>
                  <a:lnTo>
                    <a:pt x="2621082" y="143231"/>
                  </a:lnTo>
                  <a:lnTo>
                    <a:pt x="2620500" y="142784"/>
                  </a:lnTo>
                  <a:close/>
                </a:path>
                <a:path w="5217795" h="485775">
                  <a:moveTo>
                    <a:pt x="2536571" y="104946"/>
                  </a:moveTo>
                  <a:lnTo>
                    <a:pt x="2502905" y="110301"/>
                  </a:lnTo>
                  <a:lnTo>
                    <a:pt x="2480350" y="123151"/>
                  </a:lnTo>
                  <a:lnTo>
                    <a:pt x="2466094" y="138679"/>
                  </a:lnTo>
                  <a:lnTo>
                    <a:pt x="2457326" y="152065"/>
                  </a:lnTo>
                  <a:lnTo>
                    <a:pt x="2495445" y="152065"/>
                  </a:lnTo>
                  <a:lnTo>
                    <a:pt x="2497618" y="150214"/>
                  </a:lnTo>
                  <a:lnTo>
                    <a:pt x="2531574" y="142784"/>
                  </a:lnTo>
                  <a:lnTo>
                    <a:pt x="2620500" y="142784"/>
                  </a:lnTo>
                  <a:lnTo>
                    <a:pt x="2584081" y="114885"/>
                  </a:lnTo>
                  <a:lnTo>
                    <a:pt x="2536571" y="104946"/>
                  </a:lnTo>
                  <a:close/>
                </a:path>
                <a:path w="5217795" h="485775">
                  <a:moveTo>
                    <a:pt x="2905984" y="142070"/>
                  </a:moveTo>
                  <a:lnTo>
                    <a:pt x="2824283" y="142070"/>
                  </a:lnTo>
                  <a:lnTo>
                    <a:pt x="2849658" y="145827"/>
                  </a:lnTo>
                  <a:lnTo>
                    <a:pt x="2867721" y="156728"/>
                  </a:lnTo>
                  <a:lnTo>
                    <a:pt x="2878522" y="174222"/>
                  </a:lnTo>
                  <a:lnTo>
                    <a:pt x="2882111" y="197756"/>
                  </a:lnTo>
                  <a:lnTo>
                    <a:pt x="2882111" y="199184"/>
                  </a:lnTo>
                  <a:lnTo>
                    <a:pt x="2878095" y="210769"/>
                  </a:lnTo>
                  <a:lnTo>
                    <a:pt x="2865512" y="216899"/>
                  </a:lnTo>
                  <a:lnTo>
                    <a:pt x="2843559" y="220418"/>
                  </a:lnTo>
                  <a:lnTo>
                    <a:pt x="2811432" y="224172"/>
                  </a:lnTo>
                  <a:lnTo>
                    <a:pt x="2773352" y="230728"/>
                  </a:lnTo>
                  <a:lnTo>
                    <a:pt x="2739170" y="243425"/>
                  </a:lnTo>
                  <a:lnTo>
                    <a:pt x="2714526" y="266664"/>
                  </a:lnTo>
                  <a:lnTo>
                    <a:pt x="2705058" y="304845"/>
                  </a:lnTo>
                  <a:lnTo>
                    <a:pt x="2712342" y="340597"/>
                  </a:lnTo>
                  <a:lnTo>
                    <a:pt x="2732276" y="367046"/>
                  </a:lnTo>
                  <a:lnTo>
                    <a:pt x="2761982" y="383455"/>
                  </a:lnTo>
                  <a:lnTo>
                    <a:pt x="2798581" y="389088"/>
                  </a:lnTo>
                  <a:lnTo>
                    <a:pt x="2830273" y="384793"/>
                  </a:lnTo>
                  <a:lnTo>
                    <a:pt x="2854000" y="374006"/>
                  </a:lnTo>
                  <a:lnTo>
                    <a:pt x="2870364" y="359873"/>
                  </a:lnTo>
                  <a:lnTo>
                    <a:pt x="2876142" y="351250"/>
                  </a:lnTo>
                  <a:lnTo>
                    <a:pt x="2805007" y="351250"/>
                  </a:lnTo>
                  <a:lnTo>
                    <a:pt x="2781815" y="348450"/>
                  </a:lnTo>
                  <a:lnTo>
                    <a:pt x="2763510" y="340095"/>
                  </a:lnTo>
                  <a:lnTo>
                    <a:pt x="2751496" y="326252"/>
                  </a:lnTo>
                  <a:lnTo>
                    <a:pt x="2747179" y="306987"/>
                  </a:lnTo>
                  <a:lnTo>
                    <a:pt x="2752266" y="286785"/>
                  </a:lnTo>
                  <a:lnTo>
                    <a:pt x="2765920" y="273343"/>
                  </a:lnTo>
                  <a:lnTo>
                    <a:pt x="2785731" y="265122"/>
                  </a:lnTo>
                  <a:lnTo>
                    <a:pt x="2809290" y="260582"/>
                  </a:lnTo>
                  <a:lnTo>
                    <a:pt x="2827194" y="258429"/>
                  </a:lnTo>
                  <a:lnTo>
                    <a:pt x="2849716" y="255138"/>
                  </a:lnTo>
                  <a:lnTo>
                    <a:pt x="2870231" y="250643"/>
                  </a:lnTo>
                  <a:lnTo>
                    <a:pt x="2882111" y="244875"/>
                  </a:lnTo>
                  <a:lnTo>
                    <a:pt x="2924232" y="244875"/>
                  </a:lnTo>
                  <a:lnTo>
                    <a:pt x="2924232" y="202040"/>
                  </a:lnTo>
                  <a:lnTo>
                    <a:pt x="2913311" y="150124"/>
                  </a:lnTo>
                  <a:lnTo>
                    <a:pt x="2905984" y="142070"/>
                  </a:lnTo>
                  <a:close/>
                </a:path>
                <a:path w="5217795" h="485775">
                  <a:moveTo>
                    <a:pt x="2924232" y="345539"/>
                  </a:moveTo>
                  <a:lnTo>
                    <a:pt x="2882111" y="345539"/>
                  </a:lnTo>
                  <a:lnTo>
                    <a:pt x="2882111" y="382663"/>
                  </a:lnTo>
                  <a:lnTo>
                    <a:pt x="2924232" y="382663"/>
                  </a:lnTo>
                  <a:lnTo>
                    <a:pt x="2924232" y="345539"/>
                  </a:lnTo>
                  <a:close/>
                </a:path>
                <a:path w="5217795" h="485775">
                  <a:moveTo>
                    <a:pt x="2924232" y="244875"/>
                  </a:moveTo>
                  <a:lnTo>
                    <a:pt x="2882111" y="244875"/>
                  </a:lnTo>
                  <a:lnTo>
                    <a:pt x="2882111" y="283427"/>
                  </a:lnTo>
                  <a:lnTo>
                    <a:pt x="2877091" y="308482"/>
                  </a:lnTo>
                  <a:lnTo>
                    <a:pt x="2862299" y="330189"/>
                  </a:lnTo>
                  <a:lnTo>
                    <a:pt x="2838138" y="345472"/>
                  </a:lnTo>
                  <a:lnTo>
                    <a:pt x="2805007" y="351250"/>
                  </a:lnTo>
                  <a:lnTo>
                    <a:pt x="2876142" y="351250"/>
                  </a:lnTo>
                  <a:lnTo>
                    <a:pt x="2879969" y="345539"/>
                  </a:lnTo>
                  <a:lnTo>
                    <a:pt x="2924232" y="345539"/>
                  </a:lnTo>
                  <a:lnTo>
                    <a:pt x="2924232" y="244875"/>
                  </a:lnTo>
                  <a:close/>
                </a:path>
                <a:path w="5217795" h="485775">
                  <a:moveTo>
                    <a:pt x="2822855" y="104946"/>
                  </a:moveTo>
                  <a:lnTo>
                    <a:pt x="2791219" y="107958"/>
                  </a:lnTo>
                  <a:lnTo>
                    <a:pt x="2760387" y="118332"/>
                  </a:lnTo>
                  <a:lnTo>
                    <a:pt x="2733302" y="138077"/>
                  </a:lnTo>
                  <a:lnTo>
                    <a:pt x="2712911" y="169199"/>
                  </a:lnTo>
                  <a:lnTo>
                    <a:pt x="2752891" y="183478"/>
                  </a:lnTo>
                  <a:lnTo>
                    <a:pt x="2762314" y="168575"/>
                  </a:lnTo>
                  <a:lnTo>
                    <a:pt x="2777008" y="155278"/>
                  </a:lnTo>
                  <a:lnTo>
                    <a:pt x="2797491" y="145729"/>
                  </a:lnTo>
                  <a:lnTo>
                    <a:pt x="2824283" y="142070"/>
                  </a:lnTo>
                  <a:lnTo>
                    <a:pt x="2905984" y="142070"/>
                  </a:lnTo>
                  <a:lnTo>
                    <a:pt x="2886662" y="120831"/>
                  </a:lnTo>
                  <a:lnTo>
                    <a:pt x="2853453" y="107869"/>
                  </a:lnTo>
                  <a:lnTo>
                    <a:pt x="2822855" y="104946"/>
                  </a:lnTo>
                  <a:close/>
                </a:path>
                <a:path w="5217795" h="485775">
                  <a:moveTo>
                    <a:pt x="3113199" y="108516"/>
                  </a:moveTo>
                  <a:lnTo>
                    <a:pt x="3001113" y="108516"/>
                  </a:lnTo>
                  <a:lnTo>
                    <a:pt x="3001113" y="382663"/>
                  </a:lnTo>
                  <a:lnTo>
                    <a:pt x="3130333" y="382663"/>
                  </a:lnTo>
                  <a:lnTo>
                    <a:pt x="3167770" y="377096"/>
                  </a:lnTo>
                  <a:lnTo>
                    <a:pt x="3195836" y="361691"/>
                  </a:lnTo>
                  <a:lnTo>
                    <a:pt x="3209132" y="344111"/>
                  </a:lnTo>
                  <a:lnTo>
                    <a:pt x="3041093" y="344111"/>
                  </a:lnTo>
                  <a:lnTo>
                    <a:pt x="3041093" y="259868"/>
                  </a:lnTo>
                  <a:lnTo>
                    <a:pt x="3199839" y="259868"/>
                  </a:lnTo>
                  <a:lnTo>
                    <a:pt x="3199472" y="259332"/>
                  </a:lnTo>
                  <a:lnTo>
                    <a:pt x="3179290" y="245327"/>
                  </a:lnTo>
                  <a:lnTo>
                    <a:pt x="3156749" y="238450"/>
                  </a:lnTo>
                  <a:lnTo>
                    <a:pt x="3178030" y="231509"/>
                  </a:lnTo>
                  <a:lnTo>
                    <a:pt x="3189721" y="223458"/>
                  </a:lnTo>
                  <a:lnTo>
                    <a:pt x="3041093" y="223458"/>
                  </a:lnTo>
                  <a:lnTo>
                    <a:pt x="3041093" y="147068"/>
                  </a:lnTo>
                  <a:lnTo>
                    <a:pt x="3199066" y="147068"/>
                  </a:lnTo>
                  <a:lnTo>
                    <a:pt x="3183476" y="128528"/>
                  </a:lnTo>
                  <a:lnTo>
                    <a:pt x="3153106" y="113745"/>
                  </a:lnTo>
                  <a:lnTo>
                    <a:pt x="3113199" y="108516"/>
                  </a:lnTo>
                  <a:close/>
                </a:path>
                <a:path w="5217795" h="485775">
                  <a:moveTo>
                    <a:pt x="3199839" y="259868"/>
                  </a:moveTo>
                  <a:lnTo>
                    <a:pt x="3130333" y="259868"/>
                  </a:lnTo>
                  <a:lnTo>
                    <a:pt x="3149782" y="263016"/>
                  </a:lnTo>
                  <a:lnTo>
                    <a:pt x="3164378" y="272071"/>
                  </a:lnTo>
                  <a:lnTo>
                    <a:pt x="3173554" y="286448"/>
                  </a:lnTo>
                  <a:lnTo>
                    <a:pt x="3176738" y="305559"/>
                  </a:lnTo>
                  <a:lnTo>
                    <a:pt x="3173554" y="321672"/>
                  </a:lnTo>
                  <a:lnTo>
                    <a:pt x="3164378" y="333804"/>
                  </a:lnTo>
                  <a:lnTo>
                    <a:pt x="3149782" y="341450"/>
                  </a:lnTo>
                  <a:lnTo>
                    <a:pt x="3130333" y="344111"/>
                  </a:lnTo>
                  <a:lnTo>
                    <a:pt x="3209132" y="344111"/>
                  </a:lnTo>
                  <a:lnTo>
                    <a:pt x="3213461" y="338388"/>
                  </a:lnTo>
                  <a:lnTo>
                    <a:pt x="3219574" y="309129"/>
                  </a:lnTo>
                  <a:lnTo>
                    <a:pt x="3213999" y="280566"/>
                  </a:lnTo>
                  <a:lnTo>
                    <a:pt x="3199839" y="259868"/>
                  </a:lnTo>
                  <a:close/>
                </a:path>
                <a:path w="5217795" h="485775">
                  <a:moveTo>
                    <a:pt x="3199066" y="147068"/>
                  </a:moveTo>
                  <a:lnTo>
                    <a:pt x="3113199" y="147068"/>
                  </a:lnTo>
                  <a:lnTo>
                    <a:pt x="3135908" y="149631"/>
                  </a:lnTo>
                  <a:lnTo>
                    <a:pt x="3152978" y="156996"/>
                  </a:lnTo>
                  <a:lnTo>
                    <a:pt x="3163723" y="168678"/>
                  </a:lnTo>
                  <a:lnTo>
                    <a:pt x="3167457" y="184192"/>
                  </a:lnTo>
                  <a:lnTo>
                    <a:pt x="3163723" y="200643"/>
                  </a:lnTo>
                  <a:lnTo>
                    <a:pt x="3152978" y="212994"/>
                  </a:lnTo>
                  <a:lnTo>
                    <a:pt x="3135908" y="220761"/>
                  </a:lnTo>
                  <a:lnTo>
                    <a:pt x="3113199" y="223458"/>
                  </a:lnTo>
                  <a:lnTo>
                    <a:pt x="3189721" y="223458"/>
                  </a:lnTo>
                  <a:lnTo>
                    <a:pt x="3194743" y="220000"/>
                  </a:lnTo>
                  <a:lnTo>
                    <a:pt x="3205666" y="203437"/>
                  </a:lnTo>
                  <a:lnTo>
                    <a:pt x="3209579" y="181336"/>
                  </a:lnTo>
                  <a:lnTo>
                    <a:pt x="3202802" y="151510"/>
                  </a:lnTo>
                  <a:lnTo>
                    <a:pt x="3199066" y="147068"/>
                  </a:lnTo>
                  <a:close/>
                </a:path>
                <a:path w="5217795" h="485775">
                  <a:moveTo>
                    <a:pt x="3325458" y="108516"/>
                  </a:moveTo>
                  <a:lnTo>
                    <a:pt x="3283336" y="108516"/>
                  </a:lnTo>
                  <a:lnTo>
                    <a:pt x="3283336" y="382663"/>
                  </a:lnTo>
                  <a:lnTo>
                    <a:pt x="3332597" y="382663"/>
                  </a:lnTo>
                  <a:lnTo>
                    <a:pt x="3371076" y="320551"/>
                  </a:lnTo>
                  <a:lnTo>
                    <a:pt x="3325458" y="320551"/>
                  </a:lnTo>
                  <a:lnTo>
                    <a:pt x="3325458" y="108516"/>
                  </a:lnTo>
                  <a:close/>
                </a:path>
                <a:path w="5217795" h="485775">
                  <a:moveTo>
                    <a:pt x="3506080" y="170627"/>
                  </a:moveTo>
                  <a:lnTo>
                    <a:pt x="3463959" y="170627"/>
                  </a:lnTo>
                  <a:lnTo>
                    <a:pt x="3463959" y="382663"/>
                  </a:lnTo>
                  <a:lnTo>
                    <a:pt x="3506080" y="382663"/>
                  </a:lnTo>
                  <a:lnTo>
                    <a:pt x="3506080" y="170627"/>
                  </a:lnTo>
                  <a:close/>
                </a:path>
                <a:path w="5217795" h="485775">
                  <a:moveTo>
                    <a:pt x="3506080" y="108516"/>
                  </a:moveTo>
                  <a:lnTo>
                    <a:pt x="3457533" y="108516"/>
                  </a:lnTo>
                  <a:lnTo>
                    <a:pt x="3325458" y="320551"/>
                  </a:lnTo>
                  <a:lnTo>
                    <a:pt x="3371076" y="320551"/>
                  </a:lnTo>
                  <a:lnTo>
                    <a:pt x="3463959" y="170627"/>
                  </a:lnTo>
                  <a:lnTo>
                    <a:pt x="3506080" y="170627"/>
                  </a:lnTo>
                  <a:lnTo>
                    <a:pt x="3506080" y="108516"/>
                  </a:lnTo>
                  <a:close/>
                </a:path>
                <a:path w="5217795" h="485775">
                  <a:moveTo>
                    <a:pt x="3802403" y="108516"/>
                  </a:moveTo>
                  <a:lnTo>
                    <a:pt x="3619639" y="108516"/>
                  </a:lnTo>
                  <a:lnTo>
                    <a:pt x="3614641" y="229883"/>
                  </a:lnTo>
                  <a:lnTo>
                    <a:pt x="3610614" y="286473"/>
                  </a:lnTo>
                  <a:lnTo>
                    <a:pt x="3602772" y="321176"/>
                  </a:lnTo>
                  <a:lnTo>
                    <a:pt x="3589442" y="338611"/>
                  </a:lnTo>
                  <a:lnTo>
                    <a:pt x="3568950" y="343397"/>
                  </a:lnTo>
                  <a:lnTo>
                    <a:pt x="3558955" y="343397"/>
                  </a:lnTo>
                  <a:lnTo>
                    <a:pt x="3558955" y="382663"/>
                  </a:lnTo>
                  <a:lnTo>
                    <a:pt x="3573234" y="382663"/>
                  </a:lnTo>
                  <a:lnTo>
                    <a:pt x="3611111" y="373895"/>
                  </a:lnTo>
                  <a:lnTo>
                    <a:pt x="3635568" y="347859"/>
                  </a:lnTo>
                  <a:lnTo>
                    <a:pt x="3649384" y="304957"/>
                  </a:lnTo>
                  <a:lnTo>
                    <a:pt x="3655335" y="245589"/>
                  </a:lnTo>
                  <a:lnTo>
                    <a:pt x="3659618" y="147782"/>
                  </a:lnTo>
                  <a:lnTo>
                    <a:pt x="3802403" y="147782"/>
                  </a:lnTo>
                  <a:lnTo>
                    <a:pt x="3802403" y="108516"/>
                  </a:lnTo>
                  <a:close/>
                </a:path>
                <a:path w="5217795" h="485775">
                  <a:moveTo>
                    <a:pt x="3802403" y="147782"/>
                  </a:moveTo>
                  <a:lnTo>
                    <a:pt x="3760282" y="147782"/>
                  </a:lnTo>
                  <a:lnTo>
                    <a:pt x="3760282" y="382663"/>
                  </a:lnTo>
                  <a:lnTo>
                    <a:pt x="3802403" y="382663"/>
                  </a:lnTo>
                  <a:lnTo>
                    <a:pt x="3802403" y="147782"/>
                  </a:lnTo>
                  <a:close/>
                </a:path>
                <a:path w="5217795" h="485775">
                  <a:moveTo>
                    <a:pt x="3921807" y="108516"/>
                  </a:moveTo>
                  <a:lnTo>
                    <a:pt x="3879686" y="108516"/>
                  </a:lnTo>
                  <a:lnTo>
                    <a:pt x="3879686" y="382663"/>
                  </a:lnTo>
                  <a:lnTo>
                    <a:pt x="3994627" y="382663"/>
                  </a:lnTo>
                  <a:lnTo>
                    <a:pt x="4037240" y="375758"/>
                  </a:lnTo>
                  <a:lnTo>
                    <a:pt x="4068340" y="356872"/>
                  </a:lnTo>
                  <a:lnTo>
                    <a:pt x="4077470" y="343397"/>
                  </a:lnTo>
                  <a:lnTo>
                    <a:pt x="3921807" y="343397"/>
                  </a:lnTo>
                  <a:lnTo>
                    <a:pt x="3921807" y="247017"/>
                  </a:lnTo>
                  <a:lnTo>
                    <a:pt x="4078659" y="247017"/>
                  </a:lnTo>
                  <a:lnTo>
                    <a:pt x="4068340" y="232203"/>
                  </a:lnTo>
                  <a:lnTo>
                    <a:pt x="4037240" y="214221"/>
                  </a:lnTo>
                  <a:lnTo>
                    <a:pt x="3994627" y="207751"/>
                  </a:lnTo>
                  <a:lnTo>
                    <a:pt x="3921807" y="207751"/>
                  </a:lnTo>
                  <a:lnTo>
                    <a:pt x="3921807" y="108516"/>
                  </a:lnTo>
                  <a:close/>
                </a:path>
                <a:path w="5217795" h="485775">
                  <a:moveTo>
                    <a:pt x="4078659" y="247017"/>
                  </a:moveTo>
                  <a:lnTo>
                    <a:pt x="3994627" y="247017"/>
                  </a:lnTo>
                  <a:lnTo>
                    <a:pt x="4017632" y="250648"/>
                  </a:lnTo>
                  <a:lnTo>
                    <a:pt x="4035700" y="260805"/>
                  </a:lnTo>
                  <a:lnTo>
                    <a:pt x="4047511" y="276383"/>
                  </a:lnTo>
                  <a:lnTo>
                    <a:pt x="4051741" y="296278"/>
                  </a:lnTo>
                  <a:lnTo>
                    <a:pt x="4047511" y="315311"/>
                  </a:lnTo>
                  <a:lnTo>
                    <a:pt x="4035700" y="330212"/>
                  </a:lnTo>
                  <a:lnTo>
                    <a:pt x="4017632" y="339925"/>
                  </a:lnTo>
                  <a:lnTo>
                    <a:pt x="3994627" y="343397"/>
                  </a:lnTo>
                  <a:lnTo>
                    <a:pt x="4077470" y="343397"/>
                  </a:lnTo>
                  <a:lnTo>
                    <a:pt x="4087393" y="328750"/>
                  </a:lnTo>
                  <a:lnTo>
                    <a:pt x="4093863" y="294136"/>
                  </a:lnTo>
                  <a:lnTo>
                    <a:pt x="4087393" y="259556"/>
                  </a:lnTo>
                  <a:lnTo>
                    <a:pt x="4078659" y="247017"/>
                  </a:lnTo>
                  <a:close/>
                </a:path>
                <a:path w="5217795" h="485775">
                  <a:moveTo>
                    <a:pt x="4200104" y="108516"/>
                  </a:moveTo>
                  <a:lnTo>
                    <a:pt x="4157982" y="108516"/>
                  </a:lnTo>
                  <a:lnTo>
                    <a:pt x="4157982" y="382663"/>
                  </a:lnTo>
                  <a:lnTo>
                    <a:pt x="4200104" y="382663"/>
                  </a:lnTo>
                  <a:lnTo>
                    <a:pt x="4200104" y="265579"/>
                  </a:lnTo>
                  <a:lnTo>
                    <a:pt x="4373587" y="265579"/>
                  </a:lnTo>
                  <a:lnTo>
                    <a:pt x="4373587" y="226313"/>
                  </a:lnTo>
                  <a:lnTo>
                    <a:pt x="4200104" y="226313"/>
                  </a:lnTo>
                  <a:lnTo>
                    <a:pt x="4200104" y="108516"/>
                  </a:lnTo>
                  <a:close/>
                </a:path>
                <a:path w="5217795" h="485775">
                  <a:moveTo>
                    <a:pt x="4373587" y="265579"/>
                  </a:moveTo>
                  <a:lnTo>
                    <a:pt x="4331466" y="265579"/>
                  </a:lnTo>
                  <a:lnTo>
                    <a:pt x="4331466" y="382663"/>
                  </a:lnTo>
                  <a:lnTo>
                    <a:pt x="4373587" y="382663"/>
                  </a:lnTo>
                  <a:lnTo>
                    <a:pt x="4373587" y="265579"/>
                  </a:lnTo>
                  <a:close/>
                </a:path>
                <a:path w="5217795" h="485775">
                  <a:moveTo>
                    <a:pt x="4373587" y="108516"/>
                  </a:moveTo>
                  <a:lnTo>
                    <a:pt x="4331466" y="108516"/>
                  </a:lnTo>
                  <a:lnTo>
                    <a:pt x="4331466" y="226313"/>
                  </a:lnTo>
                  <a:lnTo>
                    <a:pt x="4373587" y="226313"/>
                  </a:lnTo>
                  <a:lnTo>
                    <a:pt x="4373587" y="108516"/>
                  </a:lnTo>
                  <a:close/>
                </a:path>
                <a:path w="5217795" h="485775">
                  <a:moveTo>
                    <a:pt x="4492634" y="108516"/>
                  </a:moveTo>
                  <a:lnTo>
                    <a:pt x="4450513" y="108516"/>
                  </a:lnTo>
                  <a:lnTo>
                    <a:pt x="4450513" y="382663"/>
                  </a:lnTo>
                  <a:lnTo>
                    <a:pt x="4565454" y="382663"/>
                  </a:lnTo>
                  <a:lnTo>
                    <a:pt x="4608067" y="375758"/>
                  </a:lnTo>
                  <a:lnTo>
                    <a:pt x="4639167" y="356872"/>
                  </a:lnTo>
                  <a:lnTo>
                    <a:pt x="4648297" y="343397"/>
                  </a:lnTo>
                  <a:lnTo>
                    <a:pt x="4492634" y="343397"/>
                  </a:lnTo>
                  <a:lnTo>
                    <a:pt x="4492634" y="247017"/>
                  </a:lnTo>
                  <a:lnTo>
                    <a:pt x="4649486" y="247017"/>
                  </a:lnTo>
                  <a:lnTo>
                    <a:pt x="4639167" y="232203"/>
                  </a:lnTo>
                  <a:lnTo>
                    <a:pt x="4608067" y="214221"/>
                  </a:lnTo>
                  <a:lnTo>
                    <a:pt x="4565454" y="207751"/>
                  </a:lnTo>
                  <a:lnTo>
                    <a:pt x="4492634" y="207751"/>
                  </a:lnTo>
                  <a:lnTo>
                    <a:pt x="4492634" y="108516"/>
                  </a:lnTo>
                  <a:close/>
                </a:path>
                <a:path w="5217795" h="485775">
                  <a:moveTo>
                    <a:pt x="4649486" y="247017"/>
                  </a:moveTo>
                  <a:lnTo>
                    <a:pt x="4565454" y="247017"/>
                  </a:lnTo>
                  <a:lnTo>
                    <a:pt x="4588459" y="250648"/>
                  </a:lnTo>
                  <a:lnTo>
                    <a:pt x="4606527" y="260805"/>
                  </a:lnTo>
                  <a:lnTo>
                    <a:pt x="4618338" y="276383"/>
                  </a:lnTo>
                  <a:lnTo>
                    <a:pt x="4622568" y="296278"/>
                  </a:lnTo>
                  <a:lnTo>
                    <a:pt x="4618338" y="315311"/>
                  </a:lnTo>
                  <a:lnTo>
                    <a:pt x="4606527" y="330212"/>
                  </a:lnTo>
                  <a:lnTo>
                    <a:pt x="4588459" y="339925"/>
                  </a:lnTo>
                  <a:lnTo>
                    <a:pt x="4565454" y="343397"/>
                  </a:lnTo>
                  <a:lnTo>
                    <a:pt x="4648297" y="343397"/>
                  </a:lnTo>
                  <a:lnTo>
                    <a:pt x="4658220" y="328750"/>
                  </a:lnTo>
                  <a:lnTo>
                    <a:pt x="4664690" y="294136"/>
                  </a:lnTo>
                  <a:lnTo>
                    <a:pt x="4658220" y="259556"/>
                  </a:lnTo>
                  <a:lnTo>
                    <a:pt x="4649486" y="247017"/>
                  </a:lnTo>
                  <a:close/>
                </a:path>
                <a:path w="5217795" h="485775">
                  <a:moveTo>
                    <a:pt x="4750361" y="108516"/>
                  </a:moveTo>
                  <a:lnTo>
                    <a:pt x="4708239" y="108516"/>
                  </a:lnTo>
                  <a:lnTo>
                    <a:pt x="4708239" y="382663"/>
                  </a:lnTo>
                  <a:lnTo>
                    <a:pt x="4750361" y="382663"/>
                  </a:lnTo>
                  <a:lnTo>
                    <a:pt x="4750361" y="108516"/>
                  </a:lnTo>
                  <a:close/>
                </a:path>
                <a:path w="5217795" h="485775">
                  <a:moveTo>
                    <a:pt x="4869586" y="108516"/>
                  </a:moveTo>
                  <a:lnTo>
                    <a:pt x="4827464" y="108516"/>
                  </a:lnTo>
                  <a:lnTo>
                    <a:pt x="4827464" y="382663"/>
                  </a:lnTo>
                  <a:lnTo>
                    <a:pt x="4876725" y="382663"/>
                  </a:lnTo>
                  <a:lnTo>
                    <a:pt x="4915205" y="320551"/>
                  </a:lnTo>
                  <a:lnTo>
                    <a:pt x="4869586" y="320551"/>
                  </a:lnTo>
                  <a:lnTo>
                    <a:pt x="4869586" y="108516"/>
                  </a:lnTo>
                  <a:close/>
                </a:path>
                <a:path w="5217795" h="485775">
                  <a:moveTo>
                    <a:pt x="5050209" y="170627"/>
                  </a:moveTo>
                  <a:lnTo>
                    <a:pt x="5008087" y="170627"/>
                  </a:lnTo>
                  <a:lnTo>
                    <a:pt x="5008087" y="382663"/>
                  </a:lnTo>
                  <a:lnTo>
                    <a:pt x="5050209" y="382663"/>
                  </a:lnTo>
                  <a:lnTo>
                    <a:pt x="5050209" y="170627"/>
                  </a:lnTo>
                  <a:close/>
                </a:path>
                <a:path w="5217795" h="485775">
                  <a:moveTo>
                    <a:pt x="5050209" y="108516"/>
                  </a:moveTo>
                  <a:lnTo>
                    <a:pt x="5001662" y="108516"/>
                  </a:lnTo>
                  <a:lnTo>
                    <a:pt x="4869586" y="320551"/>
                  </a:lnTo>
                  <a:lnTo>
                    <a:pt x="4915205" y="320551"/>
                  </a:lnTo>
                  <a:lnTo>
                    <a:pt x="5008087" y="170627"/>
                  </a:lnTo>
                  <a:lnTo>
                    <a:pt x="5050209" y="170627"/>
                  </a:lnTo>
                  <a:lnTo>
                    <a:pt x="5050209" y="108516"/>
                  </a:lnTo>
                  <a:close/>
                </a:path>
                <a:path w="5217795" h="485775">
                  <a:moveTo>
                    <a:pt x="4904568" y="17134"/>
                  </a:moveTo>
                  <a:lnTo>
                    <a:pt x="4865302" y="17134"/>
                  </a:lnTo>
                  <a:lnTo>
                    <a:pt x="4870467" y="43660"/>
                  </a:lnTo>
                  <a:lnTo>
                    <a:pt x="4885203" y="64431"/>
                  </a:lnTo>
                  <a:lnTo>
                    <a:pt x="4908372" y="77973"/>
                  </a:lnTo>
                  <a:lnTo>
                    <a:pt x="4938836" y="82815"/>
                  </a:lnTo>
                  <a:lnTo>
                    <a:pt x="4969714" y="77973"/>
                  </a:lnTo>
                  <a:lnTo>
                    <a:pt x="4993095" y="64431"/>
                  </a:lnTo>
                  <a:lnTo>
                    <a:pt x="5001878" y="52116"/>
                  </a:lnTo>
                  <a:lnTo>
                    <a:pt x="4938836" y="52116"/>
                  </a:lnTo>
                  <a:lnTo>
                    <a:pt x="4922941" y="49260"/>
                  </a:lnTo>
                  <a:lnTo>
                    <a:pt x="4912332" y="41586"/>
                  </a:lnTo>
                  <a:lnTo>
                    <a:pt x="4906409" y="30431"/>
                  </a:lnTo>
                  <a:lnTo>
                    <a:pt x="4904568" y="17134"/>
                  </a:lnTo>
                  <a:close/>
                </a:path>
                <a:path w="5217795" h="485775">
                  <a:moveTo>
                    <a:pt x="5013085" y="17134"/>
                  </a:moveTo>
                  <a:lnTo>
                    <a:pt x="4973819" y="17134"/>
                  </a:lnTo>
                  <a:lnTo>
                    <a:pt x="4971867" y="30431"/>
                  </a:lnTo>
                  <a:lnTo>
                    <a:pt x="4965698" y="41586"/>
                  </a:lnTo>
                  <a:lnTo>
                    <a:pt x="4954844" y="49260"/>
                  </a:lnTo>
                  <a:lnTo>
                    <a:pt x="4938836" y="52116"/>
                  </a:lnTo>
                  <a:lnTo>
                    <a:pt x="5001878" y="52116"/>
                  </a:lnTo>
                  <a:lnTo>
                    <a:pt x="5007909" y="43660"/>
                  </a:lnTo>
                  <a:lnTo>
                    <a:pt x="5013085" y="17134"/>
                  </a:lnTo>
                  <a:close/>
                </a:path>
                <a:path w="5217795" h="485775">
                  <a:moveTo>
                    <a:pt x="5149489" y="0"/>
                  </a:moveTo>
                  <a:lnTo>
                    <a:pt x="5112365" y="0"/>
                  </a:lnTo>
                  <a:lnTo>
                    <a:pt x="5131909" y="33697"/>
                  </a:lnTo>
                  <a:lnTo>
                    <a:pt x="5148781" y="76304"/>
                  </a:lnTo>
                  <a:lnTo>
                    <a:pt x="5162020" y="124908"/>
                  </a:lnTo>
                  <a:lnTo>
                    <a:pt x="5170667" y="176596"/>
                  </a:lnTo>
                  <a:lnTo>
                    <a:pt x="5173762" y="228455"/>
                  </a:lnTo>
                  <a:lnTo>
                    <a:pt x="5170667" y="280315"/>
                  </a:lnTo>
                  <a:lnTo>
                    <a:pt x="5162020" y="332003"/>
                  </a:lnTo>
                  <a:lnTo>
                    <a:pt x="5148781" y="380607"/>
                  </a:lnTo>
                  <a:lnTo>
                    <a:pt x="5131909" y="423214"/>
                  </a:lnTo>
                  <a:lnTo>
                    <a:pt x="5112365" y="456911"/>
                  </a:lnTo>
                  <a:lnTo>
                    <a:pt x="5149489" y="456911"/>
                  </a:lnTo>
                  <a:lnTo>
                    <a:pt x="5173265" y="417388"/>
                  </a:lnTo>
                  <a:lnTo>
                    <a:pt x="5192176" y="374952"/>
                  </a:lnTo>
                  <a:lnTo>
                    <a:pt x="5205980" y="329433"/>
                  </a:lnTo>
                  <a:lnTo>
                    <a:pt x="5214439" y="280657"/>
                  </a:lnTo>
                  <a:lnTo>
                    <a:pt x="5217312" y="228455"/>
                  </a:lnTo>
                  <a:lnTo>
                    <a:pt x="5214439" y="176253"/>
                  </a:lnTo>
                  <a:lnTo>
                    <a:pt x="5205980" y="127478"/>
                  </a:lnTo>
                  <a:lnTo>
                    <a:pt x="5192176" y="81958"/>
                  </a:lnTo>
                  <a:lnTo>
                    <a:pt x="5173265" y="39522"/>
                  </a:lnTo>
                  <a:lnTo>
                    <a:pt x="51494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036556" y="6272060"/>
              <a:ext cx="3099435" cy="880110"/>
            </a:xfrm>
            <a:custGeom>
              <a:avLst/>
              <a:gdLst/>
              <a:ahLst/>
              <a:cxnLst/>
              <a:rect l="l" t="t" r="r" b="b"/>
              <a:pathLst>
                <a:path w="3099435" h="880109">
                  <a:moveTo>
                    <a:pt x="2785255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2785255" y="879554"/>
                  </a:lnTo>
                  <a:lnTo>
                    <a:pt x="2853338" y="879341"/>
                  </a:lnTo>
                  <a:lnTo>
                    <a:pt x="2910359" y="877850"/>
                  </a:lnTo>
                  <a:lnTo>
                    <a:pt x="2957596" y="873804"/>
                  </a:lnTo>
                  <a:lnTo>
                    <a:pt x="2996326" y="865923"/>
                  </a:lnTo>
                  <a:lnTo>
                    <a:pt x="3053379" y="833551"/>
                  </a:lnTo>
                  <a:lnTo>
                    <a:pt x="3085751" y="776499"/>
                  </a:lnTo>
                  <a:lnTo>
                    <a:pt x="3093631" y="737768"/>
                  </a:lnTo>
                  <a:lnTo>
                    <a:pt x="3097678" y="690532"/>
                  </a:lnTo>
                  <a:lnTo>
                    <a:pt x="3099169" y="633511"/>
                  </a:lnTo>
                  <a:lnTo>
                    <a:pt x="3099382" y="565427"/>
                  </a:lnTo>
                  <a:lnTo>
                    <a:pt x="3099382" y="314126"/>
                  </a:lnTo>
                  <a:lnTo>
                    <a:pt x="3099169" y="246043"/>
                  </a:lnTo>
                  <a:lnTo>
                    <a:pt x="3097678" y="189022"/>
                  </a:lnTo>
                  <a:lnTo>
                    <a:pt x="3093631" y="141785"/>
                  </a:lnTo>
                  <a:lnTo>
                    <a:pt x="3085751" y="103055"/>
                  </a:lnTo>
                  <a:lnTo>
                    <a:pt x="3053379" y="46002"/>
                  </a:lnTo>
                  <a:lnTo>
                    <a:pt x="2996326" y="13630"/>
                  </a:lnTo>
                  <a:lnTo>
                    <a:pt x="2957596" y="5750"/>
                  </a:lnTo>
                  <a:lnTo>
                    <a:pt x="2910359" y="1703"/>
                  </a:lnTo>
                  <a:lnTo>
                    <a:pt x="2853338" y="212"/>
                  </a:lnTo>
                  <a:lnTo>
                    <a:pt x="2785255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248354" y="6507179"/>
              <a:ext cx="2660015" cy="485775"/>
            </a:xfrm>
            <a:custGeom>
              <a:avLst/>
              <a:gdLst/>
              <a:ahLst/>
              <a:cxnLst/>
              <a:rect l="l" t="t" r="r" b="b"/>
              <a:pathLst>
                <a:path w="2660015" h="485775">
                  <a:moveTo>
                    <a:pt x="117797" y="17134"/>
                  </a:moveTo>
                  <a:lnTo>
                    <a:pt x="0" y="17134"/>
                  </a:lnTo>
                  <a:lnTo>
                    <a:pt x="0" y="382663"/>
                  </a:lnTo>
                  <a:lnTo>
                    <a:pt x="112799" y="382663"/>
                  </a:lnTo>
                  <a:lnTo>
                    <a:pt x="164374" y="377004"/>
                  </a:lnTo>
                  <a:lnTo>
                    <a:pt x="207461" y="360478"/>
                  </a:lnTo>
                  <a:lnTo>
                    <a:pt x="229326" y="343397"/>
                  </a:lnTo>
                  <a:lnTo>
                    <a:pt x="44263" y="343397"/>
                  </a:lnTo>
                  <a:lnTo>
                    <a:pt x="44263" y="56399"/>
                  </a:lnTo>
                  <a:lnTo>
                    <a:pt x="230714" y="56399"/>
                  </a:lnTo>
                  <a:lnTo>
                    <a:pt x="208941" y="39107"/>
                  </a:lnTo>
                  <a:lnTo>
                    <a:pt x="167266" y="22736"/>
                  </a:lnTo>
                  <a:lnTo>
                    <a:pt x="117797" y="17134"/>
                  </a:lnTo>
                  <a:close/>
                </a:path>
                <a:path w="2660015" h="485775">
                  <a:moveTo>
                    <a:pt x="230714" y="56399"/>
                  </a:moveTo>
                  <a:lnTo>
                    <a:pt x="114941" y="56399"/>
                  </a:lnTo>
                  <a:lnTo>
                    <a:pt x="161278" y="62751"/>
                  </a:lnTo>
                  <a:lnTo>
                    <a:pt x="197437" y="81164"/>
                  </a:lnTo>
                  <a:lnTo>
                    <a:pt x="223349" y="110681"/>
                  </a:lnTo>
                  <a:lnTo>
                    <a:pt x="238947" y="150340"/>
                  </a:lnTo>
                  <a:lnTo>
                    <a:pt x="244162" y="199184"/>
                  </a:lnTo>
                  <a:lnTo>
                    <a:pt x="238907" y="248451"/>
                  </a:lnTo>
                  <a:lnTo>
                    <a:pt x="223029" y="288499"/>
                  </a:lnTo>
                  <a:lnTo>
                    <a:pt x="196357" y="318335"/>
                  </a:lnTo>
                  <a:lnTo>
                    <a:pt x="158719" y="336966"/>
                  </a:lnTo>
                  <a:lnTo>
                    <a:pt x="109944" y="343397"/>
                  </a:lnTo>
                  <a:lnTo>
                    <a:pt x="229326" y="343397"/>
                  </a:lnTo>
                  <a:lnTo>
                    <a:pt x="241663" y="333759"/>
                  </a:lnTo>
                  <a:lnTo>
                    <a:pt x="266584" y="297521"/>
                  </a:lnTo>
                  <a:lnTo>
                    <a:pt x="281828" y="252438"/>
                  </a:lnTo>
                  <a:lnTo>
                    <a:pt x="286997" y="199184"/>
                  </a:lnTo>
                  <a:lnTo>
                    <a:pt x="281851" y="146285"/>
                  </a:lnTo>
                  <a:lnTo>
                    <a:pt x="266769" y="101535"/>
                  </a:lnTo>
                  <a:lnTo>
                    <a:pt x="242287" y="65591"/>
                  </a:lnTo>
                  <a:lnTo>
                    <a:pt x="230714" y="56399"/>
                  </a:lnTo>
                  <a:close/>
                </a:path>
                <a:path w="2660015" h="485775">
                  <a:moveTo>
                    <a:pt x="396227" y="108516"/>
                  </a:moveTo>
                  <a:lnTo>
                    <a:pt x="355534" y="108516"/>
                  </a:lnTo>
                  <a:lnTo>
                    <a:pt x="355534" y="382663"/>
                  </a:lnTo>
                  <a:lnTo>
                    <a:pt x="397655" y="382663"/>
                  </a:lnTo>
                  <a:lnTo>
                    <a:pt x="397655" y="209179"/>
                  </a:lnTo>
                  <a:lnTo>
                    <a:pt x="402853" y="183478"/>
                  </a:lnTo>
                  <a:lnTo>
                    <a:pt x="417288" y="163131"/>
                  </a:lnTo>
                  <a:lnTo>
                    <a:pt x="438927" y="149924"/>
                  </a:lnTo>
                  <a:lnTo>
                    <a:pt x="396227" y="149924"/>
                  </a:lnTo>
                  <a:lnTo>
                    <a:pt x="396227" y="108516"/>
                  </a:lnTo>
                  <a:close/>
                </a:path>
                <a:path w="2660015" h="485775">
                  <a:moveTo>
                    <a:pt x="476722" y="104232"/>
                  </a:moveTo>
                  <a:lnTo>
                    <a:pt x="470475" y="104232"/>
                  </a:lnTo>
                  <a:lnTo>
                    <a:pt x="446871" y="107557"/>
                  </a:lnTo>
                  <a:lnTo>
                    <a:pt x="426212" y="116905"/>
                  </a:lnTo>
                  <a:lnTo>
                    <a:pt x="409836" y="131339"/>
                  </a:lnTo>
                  <a:lnTo>
                    <a:pt x="399083" y="149924"/>
                  </a:lnTo>
                  <a:lnTo>
                    <a:pt x="438927" y="149924"/>
                  </a:lnTo>
                  <a:lnTo>
                    <a:pt x="439219" y="149745"/>
                  </a:lnTo>
                  <a:lnTo>
                    <a:pt x="466906" y="144926"/>
                  </a:lnTo>
                  <a:lnTo>
                    <a:pt x="492607" y="144926"/>
                  </a:lnTo>
                  <a:lnTo>
                    <a:pt x="492607" y="104946"/>
                  </a:lnTo>
                  <a:lnTo>
                    <a:pt x="487788" y="104589"/>
                  </a:lnTo>
                  <a:lnTo>
                    <a:pt x="476722" y="104232"/>
                  </a:lnTo>
                  <a:close/>
                </a:path>
                <a:path w="2660015" h="485775">
                  <a:moveTo>
                    <a:pt x="492607" y="144926"/>
                  </a:moveTo>
                  <a:lnTo>
                    <a:pt x="466906" y="144926"/>
                  </a:lnTo>
                  <a:lnTo>
                    <a:pt x="475264" y="145272"/>
                  </a:lnTo>
                  <a:lnTo>
                    <a:pt x="482902" y="146086"/>
                  </a:lnTo>
                  <a:lnTo>
                    <a:pt x="488968" y="147034"/>
                  </a:lnTo>
                  <a:lnTo>
                    <a:pt x="492607" y="147782"/>
                  </a:lnTo>
                  <a:lnTo>
                    <a:pt x="492607" y="144926"/>
                  </a:lnTo>
                  <a:close/>
                </a:path>
                <a:path w="2660015" h="485775">
                  <a:moveTo>
                    <a:pt x="558020" y="443346"/>
                  </a:moveTo>
                  <a:lnTo>
                    <a:pt x="547311" y="480470"/>
                  </a:lnTo>
                  <a:lnTo>
                    <a:pt x="551907" y="482155"/>
                  </a:lnTo>
                  <a:lnTo>
                    <a:pt x="558913" y="483772"/>
                  </a:lnTo>
                  <a:lnTo>
                    <a:pt x="567792" y="484988"/>
                  </a:lnTo>
                  <a:lnTo>
                    <a:pt x="578010" y="485468"/>
                  </a:lnTo>
                  <a:lnTo>
                    <a:pt x="604420" y="481650"/>
                  </a:lnTo>
                  <a:lnTo>
                    <a:pt x="626646" y="470052"/>
                  </a:lnTo>
                  <a:lnTo>
                    <a:pt x="644723" y="450455"/>
                  </a:lnTo>
                  <a:lnTo>
                    <a:pt x="646648" y="446620"/>
                  </a:lnTo>
                  <a:lnTo>
                    <a:pt x="578964" y="446620"/>
                  </a:lnTo>
                  <a:lnTo>
                    <a:pt x="558020" y="443346"/>
                  </a:lnTo>
                  <a:close/>
                </a:path>
                <a:path w="2660015" h="485775">
                  <a:moveTo>
                    <a:pt x="575155" y="108516"/>
                  </a:moveTo>
                  <a:lnTo>
                    <a:pt x="529463" y="108516"/>
                  </a:lnTo>
                  <a:lnTo>
                    <a:pt x="630841" y="384091"/>
                  </a:lnTo>
                  <a:lnTo>
                    <a:pt x="622987" y="405508"/>
                  </a:lnTo>
                  <a:lnTo>
                    <a:pt x="610678" y="430144"/>
                  </a:lnTo>
                  <a:lnTo>
                    <a:pt x="596260" y="443034"/>
                  </a:lnTo>
                  <a:lnTo>
                    <a:pt x="578964" y="446620"/>
                  </a:lnTo>
                  <a:lnTo>
                    <a:pt x="646648" y="446620"/>
                  </a:lnTo>
                  <a:lnTo>
                    <a:pt x="658684" y="422643"/>
                  </a:lnTo>
                  <a:lnTo>
                    <a:pt x="694313" y="326977"/>
                  </a:lnTo>
                  <a:lnTo>
                    <a:pt x="650830" y="326977"/>
                  </a:lnTo>
                  <a:lnTo>
                    <a:pt x="575155" y="108516"/>
                  </a:lnTo>
                  <a:close/>
                </a:path>
                <a:path w="2660015" h="485775">
                  <a:moveTo>
                    <a:pt x="729362" y="108516"/>
                  </a:moveTo>
                  <a:lnTo>
                    <a:pt x="653686" y="326977"/>
                  </a:lnTo>
                  <a:lnTo>
                    <a:pt x="694313" y="326977"/>
                  </a:lnTo>
                  <a:lnTo>
                    <a:pt x="775410" y="109230"/>
                  </a:lnTo>
                  <a:lnTo>
                    <a:pt x="729362" y="108516"/>
                  </a:lnTo>
                  <a:close/>
                </a:path>
                <a:path w="2660015" h="485775">
                  <a:moveTo>
                    <a:pt x="1092437" y="0"/>
                  </a:moveTo>
                  <a:lnTo>
                    <a:pt x="1055313" y="0"/>
                  </a:lnTo>
                  <a:lnTo>
                    <a:pt x="1031537" y="39522"/>
                  </a:lnTo>
                  <a:lnTo>
                    <a:pt x="1012626" y="81958"/>
                  </a:lnTo>
                  <a:lnTo>
                    <a:pt x="998822" y="127478"/>
                  </a:lnTo>
                  <a:lnTo>
                    <a:pt x="990363" y="176253"/>
                  </a:lnTo>
                  <a:lnTo>
                    <a:pt x="987490" y="228455"/>
                  </a:lnTo>
                  <a:lnTo>
                    <a:pt x="990363" y="280657"/>
                  </a:lnTo>
                  <a:lnTo>
                    <a:pt x="998822" y="329433"/>
                  </a:lnTo>
                  <a:lnTo>
                    <a:pt x="1012626" y="374952"/>
                  </a:lnTo>
                  <a:lnTo>
                    <a:pt x="1031537" y="417388"/>
                  </a:lnTo>
                  <a:lnTo>
                    <a:pt x="1055313" y="456911"/>
                  </a:lnTo>
                  <a:lnTo>
                    <a:pt x="1092437" y="456911"/>
                  </a:lnTo>
                  <a:lnTo>
                    <a:pt x="1072893" y="423214"/>
                  </a:lnTo>
                  <a:lnTo>
                    <a:pt x="1056021" y="380607"/>
                  </a:lnTo>
                  <a:lnTo>
                    <a:pt x="1042782" y="332003"/>
                  </a:lnTo>
                  <a:lnTo>
                    <a:pt x="1034135" y="280315"/>
                  </a:lnTo>
                  <a:lnTo>
                    <a:pt x="1031040" y="228455"/>
                  </a:lnTo>
                  <a:lnTo>
                    <a:pt x="1034135" y="176596"/>
                  </a:lnTo>
                  <a:lnTo>
                    <a:pt x="1042782" y="124908"/>
                  </a:lnTo>
                  <a:lnTo>
                    <a:pt x="1056021" y="76304"/>
                  </a:lnTo>
                  <a:lnTo>
                    <a:pt x="1072893" y="33697"/>
                  </a:lnTo>
                  <a:lnTo>
                    <a:pt x="1092437" y="0"/>
                  </a:lnTo>
                  <a:close/>
                </a:path>
                <a:path w="2660015" h="485775">
                  <a:moveTo>
                    <a:pt x="1259361" y="104946"/>
                  </a:moveTo>
                  <a:lnTo>
                    <a:pt x="1218005" y="111703"/>
                  </a:lnTo>
                  <a:lnTo>
                    <a:pt x="1183811" y="130899"/>
                  </a:lnTo>
                  <a:lnTo>
                    <a:pt x="1157944" y="160924"/>
                  </a:lnTo>
                  <a:lnTo>
                    <a:pt x="1141570" y="200167"/>
                  </a:lnTo>
                  <a:lnTo>
                    <a:pt x="1135853" y="247017"/>
                  </a:lnTo>
                  <a:lnTo>
                    <a:pt x="1141370" y="293245"/>
                  </a:lnTo>
                  <a:lnTo>
                    <a:pt x="1157373" y="332243"/>
                  </a:lnTo>
                  <a:lnTo>
                    <a:pt x="1183040" y="362262"/>
                  </a:lnTo>
                  <a:lnTo>
                    <a:pt x="1217548" y="381555"/>
                  </a:lnTo>
                  <a:lnTo>
                    <a:pt x="1260075" y="388374"/>
                  </a:lnTo>
                  <a:lnTo>
                    <a:pt x="1301516" y="381815"/>
                  </a:lnTo>
                  <a:lnTo>
                    <a:pt x="1334056" y="363744"/>
                  </a:lnTo>
                  <a:lnTo>
                    <a:pt x="1344992" y="350536"/>
                  </a:lnTo>
                  <a:lnTo>
                    <a:pt x="1260075" y="350536"/>
                  </a:lnTo>
                  <a:lnTo>
                    <a:pt x="1226164" y="343073"/>
                  </a:lnTo>
                  <a:lnTo>
                    <a:pt x="1200284" y="321890"/>
                  </a:lnTo>
                  <a:lnTo>
                    <a:pt x="1183775" y="288793"/>
                  </a:lnTo>
                  <a:lnTo>
                    <a:pt x="1177974" y="245589"/>
                  </a:lnTo>
                  <a:lnTo>
                    <a:pt x="1183875" y="203323"/>
                  </a:lnTo>
                  <a:lnTo>
                    <a:pt x="1200552" y="170895"/>
                  </a:lnTo>
                  <a:lnTo>
                    <a:pt x="1226465" y="150113"/>
                  </a:lnTo>
                  <a:lnTo>
                    <a:pt x="1260075" y="142784"/>
                  </a:lnTo>
                  <a:lnTo>
                    <a:pt x="1344992" y="142784"/>
                  </a:lnTo>
                  <a:lnTo>
                    <a:pt x="1332628" y="128506"/>
                  </a:lnTo>
                  <a:lnTo>
                    <a:pt x="1299709" y="111104"/>
                  </a:lnTo>
                  <a:lnTo>
                    <a:pt x="1259361" y="104946"/>
                  </a:lnTo>
                  <a:close/>
                </a:path>
                <a:path w="2660015" h="485775">
                  <a:moveTo>
                    <a:pt x="1367878" y="302703"/>
                  </a:moveTo>
                  <a:lnTo>
                    <a:pt x="1325756" y="302703"/>
                  </a:lnTo>
                  <a:lnTo>
                    <a:pt x="1316799" y="322827"/>
                  </a:lnTo>
                  <a:lnTo>
                    <a:pt x="1302286" y="337864"/>
                  </a:lnTo>
                  <a:lnTo>
                    <a:pt x="1283088" y="347279"/>
                  </a:lnTo>
                  <a:lnTo>
                    <a:pt x="1260075" y="350536"/>
                  </a:lnTo>
                  <a:lnTo>
                    <a:pt x="1344992" y="350536"/>
                  </a:lnTo>
                  <a:lnTo>
                    <a:pt x="1356555" y="336570"/>
                  </a:lnTo>
                  <a:lnTo>
                    <a:pt x="1367878" y="302703"/>
                  </a:lnTo>
                  <a:close/>
                </a:path>
                <a:path w="2660015" h="485775">
                  <a:moveTo>
                    <a:pt x="1344992" y="142784"/>
                  </a:moveTo>
                  <a:lnTo>
                    <a:pt x="1260075" y="142784"/>
                  </a:lnTo>
                  <a:lnTo>
                    <a:pt x="1285096" y="146744"/>
                  </a:lnTo>
                  <a:lnTo>
                    <a:pt x="1304428" y="157331"/>
                  </a:lnTo>
                  <a:lnTo>
                    <a:pt x="1318004" y="172602"/>
                  </a:lnTo>
                  <a:lnTo>
                    <a:pt x="1325756" y="190617"/>
                  </a:lnTo>
                  <a:lnTo>
                    <a:pt x="1367878" y="190617"/>
                  </a:lnTo>
                  <a:lnTo>
                    <a:pt x="1356042" y="155546"/>
                  </a:lnTo>
                  <a:lnTo>
                    <a:pt x="1344992" y="142784"/>
                  </a:lnTo>
                  <a:close/>
                </a:path>
                <a:path w="2660015" h="485775">
                  <a:moveTo>
                    <a:pt x="1436593" y="443346"/>
                  </a:moveTo>
                  <a:lnTo>
                    <a:pt x="1425884" y="480470"/>
                  </a:lnTo>
                  <a:lnTo>
                    <a:pt x="1430480" y="482155"/>
                  </a:lnTo>
                  <a:lnTo>
                    <a:pt x="1437485" y="483772"/>
                  </a:lnTo>
                  <a:lnTo>
                    <a:pt x="1446365" y="484988"/>
                  </a:lnTo>
                  <a:lnTo>
                    <a:pt x="1456583" y="485468"/>
                  </a:lnTo>
                  <a:lnTo>
                    <a:pt x="1482993" y="481650"/>
                  </a:lnTo>
                  <a:lnTo>
                    <a:pt x="1505219" y="470052"/>
                  </a:lnTo>
                  <a:lnTo>
                    <a:pt x="1523296" y="450455"/>
                  </a:lnTo>
                  <a:lnTo>
                    <a:pt x="1525221" y="446620"/>
                  </a:lnTo>
                  <a:lnTo>
                    <a:pt x="1457537" y="446620"/>
                  </a:lnTo>
                  <a:lnTo>
                    <a:pt x="1436593" y="443346"/>
                  </a:lnTo>
                  <a:close/>
                </a:path>
                <a:path w="2660015" h="485775">
                  <a:moveTo>
                    <a:pt x="1453727" y="108516"/>
                  </a:moveTo>
                  <a:lnTo>
                    <a:pt x="1408036" y="108516"/>
                  </a:lnTo>
                  <a:lnTo>
                    <a:pt x="1509413" y="384091"/>
                  </a:lnTo>
                  <a:lnTo>
                    <a:pt x="1501560" y="405508"/>
                  </a:lnTo>
                  <a:lnTo>
                    <a:pt x="1489251" y="430144"/>
                  </a:lnTo>
                  <a:lnTo>
                    <a:pt x="1474833" y="443034"/>
                  </a:lnTo>
                  <a:lnTo>
                    <a:pt x="1457537" y="446620"/>
                  </a:lnTo>
                  <a:lnTo>
                    <a:pt x="1525221" y="446620"/>
                  </a:lnTo>
                  <a:lnTo>
                    <a:pt x="1537256" y="422643"/>
                  </a:lnTo>
                  <a:lnTo>
                    <a:pt x="1572886" y="326977"/>
                  </a:lnTo>
                  <a:lnTo>
                    <a:pt x="1529403" y="326977"/>
                  </a:lnTo>
                  <a:lnTo>
                    <a:pt x="1453727" y="108516"/>
                  </a:lnTo>
                  <a:close/>
                </a:path>
                <a:path w="2660015" h="485775">
                  <a:moveTo>
                    <a:pt x="1607935" y="108516"/>
                  </a:moveTo>
                  <a:lnTo>
                    <a:pt x="1532259" y="326977"/>
                  </a:lnTo>
                  <a:lnTo>
                    <a:pt x="1572886" y="326977"/>
                  </a:lnTo>
                  <a:lnTo>
                    <a:pt x="1653983" y="109230"/>
                  </a:lnTo>
                  <a:lnTo>
                    <a:pt x="1607935" y="108516"/>
                  </a:lnTo>
                  <a:close/>
                </a:path>
                <a:path w="2660015" h="485775">
                  <a:moveTo>
                    <a:pt x="1741126" y="108516"/>
                  </a:moveTo>
                  <a:lnTo>
                    <a:pt x="1692579" y="108516"/>
                  </a:lnTo>
                  <a:lnTo>
                    <a:pt x="1779678" y="245589"/>
                  </a:lnTo>
                  <a:lnTo>
                    <a:pt x="1692579" y="382663"/>
                  </a:lnTo>
                  <a:lnTo>
                    <a:pt x="1741126" y="382663"/>
                  </a:lnTo>
                  <a:lnTo>
                    <a:pt x="1806807" y="276288"/>
                  </a:lnTo>
                  <a:lnTo>
                    <a:pt x="1852335" y="276288"/>
                  </a:lnTo>
                  <a:lnTo>
                    <a:pt x="1832509" y="245589"/>
                  </a:lnTo>
                  <a:lnTo>
                    <a:pt x="1848646" y="220602"/>
                  </a:lnTo>
                  <a:lnTo>
                    <a:pt x="1806807" y="220602"/>
                  </a:lnTo>
                  <a:lnTo>
                    <a:pt x="1741126" y="108516"/>
                  </a:lnTo>
                  <a:close/>
                </a:path>
                <a:path w="2660015" h="485775">
                  <a:moveTo>
                    <a:pt x="1852335" y="276288"/>
                  </a:moveTo>
                  <a:lnTo>
                    <a:pt x="1806807" y="276288"/>
                  </a:lnTo>
                  <a:lnTo>
                    <a:pt x="1872488" y="382663"/>
                  </a:lnTo>
                  <a:lnTo>
                    <a:pt x="1921035" y="382663"/>
                  </a:lnTo>
                  <a:lnTo>
                    <a:pt x="1852335" y="276288"/>
                  </a:lnTo>
                  <a:close/>
                </a:path>
                <a:path w="2660015" h="485775">
                  <a:moveTo>
                    <a:pt x="1921035" y="108516"/>
                  </a:moveTo>
                  <a:lnTo>
                    <a:pt x="1872488" y="108516"/>
                  </a:lnTo>
                  <a:lnTo>
                    <a:pt x="1806807" y="220602"/>
                  </a:lnTo>
                  <a:lnTo>
                    <a:pt x="1848646" y="220602"/>
                  </a:lnTo>
                  <a:lnTo>
                    <a:pt x="1921035" y="108516"/>
                  </a:lnTo>
                  <a:close/>
                </a:path>
                <a:path w="2660015" h="485775">
                  <a:moveTo>
                    <a:pt x="2081222" y="104946"/>
                  </a:moveTo>
                  <a:lnTo>
                    <a:pt x="2039791" y="111497"/>
                  </a:lnTo>
                  <a:lnTo>
                    <a:pt x="2005420" y="130282"/>
                  </a:lnTo>
                  <a:lnTo>
                    <a:pt x="1979342" y="159998"/>
                  </a:lnTo>
                  <a:lnTo>
                    <a:pt x="1962790" y="199344"/>
                  </a:lnTo>
                  <a:lnTo>
                    <a:pt x="1956999" y="247017"/>
                  </a:lnTo>
                  <a:lnTo>
                    <a:pt x="1962790" y="294342"/>
                  </a:lnTo>
                  <a:lnTo>
                    <a:pt x="1979342" y="333476"/>
                  </a:lnTo>
                  <a:lnTo>
                    <a:pt x="2005420" y="363084"/>
                  </a:lnTo>
                  <a:lnTo>
                    <a:pt x="2039791" y="381829"/>
                  </a:lnTo>
                  <a:lnTo>
                    <a:pt x="2081222" y="388374"/>
                  </a:lnTo>
                  <a:lnTo>
                    <a:pt x="2122652" y="381829"/>
                  </a:lnTo>
                  <a:lnTo>
                    <a:pt x="2157023" y="363084"/>
                  </a:lnTo>
                  <a:lnTo>
                    <a:pt x="2168075" y="350536"/>
                  </a:lnTo>
                  <a:lnTo>
                    <a:pt x="2081222" y="350536"/>
                  </a:lnTo>
                  <a:lnTo>
                    <a:pt x="2044600" y="342092"/>
                  </a:lnTo>
                  <a:lnTo>
                    <a:pt x="2019021" y="319391"/>
                  </a:lnTo>
                  <a:lnTo>
                    <a:pt x="2004018" y="286383"/>
                  </a:lnTo>
                  <a:lnTo>
                    <a:pt x="1999121" y="247017"/>
                  </a:lnTo>
                  <a:lnTo>
                    <a:pt x="2004018" y="207539"/>
                  </a:lnTo>
                  <a:lnTo>
                    <a:pt x="2019021" y="174286"/>
                  </a:lnTo>
                  <a:lnTo>
                    <a:pt x="2044600" y="151340"/>
                  </a:lnTo>
                  <a:lnTo>
                    <a:pt x="2081222" y="142784"/>
                  </a:lnTo>
                  <a:lnTo>
                    <a:pt x="2167995" y="142784"/>
                  </a:lnTo>
                  <a:lnTo>
                    <a:pt x="2157023" y="130282"/>
                  </a:lnTo>
                  <a:lnTo>
                    <a:pt x="2122652" y="111497"/>
                  </a:lnTo>
                  <a:lnTo>
                    <a:pt x="2081222" y="104946"/>
                  </a:lnTo>
                  <a:close/>
                </a:path>
                <a:path w="2660015" h="485775">
                  <a:moveTo>
                    <a:pt x="2167995" y="142784"/>
                  </a:moveTo>
                  <a:lnTo>
                    <a:pt x="2081222" y="142784"/>
                  </a:lnTo>
                  <a:lnTo>
                    <a:pt x="2117844" y="151340"/>
                  </a:lnTo>
                  <a:lnTo>
                    <a:pt x="2143422" y="174286"/>
                  </a:lnTo>
                  <a:lnTo>
                    <a:pt x="2158426" y="207539"/>
                  </a:lnTo>
                  <a:lnTo>
                    <a:pt x="2163323" y="247017"/>
                  </a:lnTo>
                  <a:lnTo>
                    <a:pt x="2158426" y="286383"/>
                  </a:lnTo>
                  <a:lnTo>
                    <a:pt x="2143422" y="319391"/>
                  </a:lnTo>
                  <a:lnTo>
                    <a:pt x="2117844" y="342092"/>
                  </a:lnTo>
                  <a:lnTo>
                    <a:pt x="2081222" y="350536"/>
                  </a:lnTo>
                  <a:lnTo>
                    <a:pt x="2168075" y="350536"/>
                  </a:lnTo>
                  <a:lnTo>
                    <a:pt x="2183102" y="333476"/>
                  </a:lnTo>
                  <a:lnTo>
                    <a:pt x="2199653" y="294342"/>
                  </a:lnTo>
                  <a:lnTo>
                    <a:pt x="2205445" y="247017"/>
                  </a:lnTo>
                  <a:lnTo>
                    <a:pt x="2199653" y="199344"/>
                  </a:lnTo>
                  <a:lnTo>
                    <a:pt x="2183102" y="159998"/>
                  </a:lnTo>
                  <a:lnTo>
                    <a:pt x="2167995" y="142784"/>
                  </a:lnTo>
                  <a:close/>
                </a:path>
                <a:path w="2660015" h="485775">
                  <a:moveTo>
                    <a:pt x="2311864" y="108516"/>
                  </a:moveTo>
                  <a:lnTo>
                    <a:pt x="2269742" y="108516"/>
                  </a:lnTo>
                  <a:lnTo>
                    <a:pt x="2269742" y="382663"/>
                  </a:lnTo>
                  <a:lnTo>
                    <a:pt x="2319003" y="382663"/>
                  </a:lnTo>
                  <a:lnTo>
                    <a:pt x="2357483" y="320551"/>
                  </a:lnTo>
                  <a:lnTo>
                    <a:pt x="2311864" y="320551"/>
                  </a:lnTo>
                  <a:lnTo>
                    <a:pt x="2311864" y="108516"/>
                  </a:lnTo>
                  <a:close/>
                </a:path>
                <a:path w="2660015" h="485775">
                  <a:moveTo>
                    <a:pt x="2492487" y="170627"/>
                  </a:moveTo>
                  <a:lnTo>
                    <a:pt x="2450365" y="170627"/>
                  </a:lnTo>
                  <a:lnTo>
                    <a:pt x="2450365" y="382663"/>
                  </a:lnTo>
                  <a:lnTo>
                    <a:pt x="2492487" y="382663"/>
                  </a:lnTo>
                  <a:lnTo>
                    <a:pt x="2492487" y="170627"/>
                  </a:lnTo>
                  <a:close/>
                </a:path>
                <a:path w="2660015" h="485775">
                  <a:moveTo>
                    <a:pt x="2492487" y="108516"/>
                  </a:moveTo>
                  <a:lnTo>
                    <a:pt x="2443940" y="108516"/>
                  </a:lnTo>
                  <a:lnTo>
                    <a:pt x="2311864" y="320551"/>
                  </a:lnTo>
                  <a:lnTo>
                    <a:pt x="2357483" y="320551"/>
                  </a:lnTo>
                  <a:lnTo>
                    <a:pt x="2450365" y="170627"/>
                  </a:lnTo>
                  <a:lnTo>
                    <a:pt x="2492487" y="170627"/>
                  </a:lnTo>
                  <a:lnTo>
                    <a:pt x="2492487" y="108516"/>
                  </a:lnTo>
                  <a:close/>
                </a:path>
                <a:path w="2660015" h="485775">
                  <a:moveTo>
                    <a:pt x="2346846" y="17134"/>
                  </a:moveTo>
                  <a:lnTo>
                    <a:pt x="2307580" y="17134"/>
                  </a:lnTo>
                  <a:lnTo>
                    <a:pt x="2312745" y="43660"/>
                  </a:lnTo>
                  <a:lnTo>
                    <a:pt x="2327481" y="64431"/>
                  </a:lnTo>
                  <a:lnTo>
                    <a:pt x="2350650" y="77973"/>
                  </a:lnTo>
                  <a:lnTo>
                    <a:pt x="2381114" y="82815"/>
                  </a:lnTo>
                  <a:lnTo>
                    <a:pt x="2411992" y="77973"/>
                  </a:lnTo>
                  <a:lnTo>
                    <a:pt x="2435373" y="64431"/>
                  </a:lnTo>
                  <a:lnTo>
                    <a:pt x="2444156" y="52116"/>
                  </a:lnTo>
                  <a:lnTo>
                    <a:pt x="2381114" y="52116"/>
                  </a:lnTo>
                  <a:lnTo>
                    <a:pt x="2365219" y="49260"/>
                  </a:lnTo>
                  <a:lnTo>
                    <a:pt x="2354610" y="41586"/>
                  </a:lnTo>
                  <a:lnTo>
                    <a:pt x="2348687" y="30431"/>
                  </a:lnTo>
                  <a:lnTo>
                    <a:pt x="2346846" y="17134"/>
                  </a:lnTo>
                  <a:close/>
                </a:path>
                <a:path w="2660015" h="485775">
                  <a:moveTo>
                    <a:pt x="2455363" y="17134"/>
                  </a:moveTo>
                  <a:lnTo>
                    <a:pt x="2416097" y="17134"/>
                  </a:lnTo>
                  <a:lnTo>
                    <a:pt x="2414145" y="30431"/>
                  </a:lnTo>
                  <a:lnTo>
                    <a:pt x="2407976" y="41586"/>
                  </a:lnTo>
                  <a:lnTo>
                    <a:pt x="2397122" y="49260"/>
                  </a:lnTo>
                  <a:lnTo>
                    <a:pt x="2381114" y="52116"/>
                  </a:lnTo>
                  <a:lnTo>
                    <a:pt x="2444156" y="52116"/>
                  </a:lnTo>
                  <a:lnTo>
                    <a:pt x="2450187" y="43660"/>
                  </a:lnTo>
                  <a:lnTo>
                    <a:pt x="2455363" y="17134"/>
                  </a:lnTo>
                  <a:close/>
                </a:path>
                <a:path w="2660015" h="485775">
                  <a:moveTo>
                    <a:pt x="2591767" y="0"/>
                  </a:moveTo>
                  <a:lnTo>
                    <a:pt x="2554643" y="0"/>
                  </a:lnTo>
                  <a:lnTo>
                    <a:pt x="2574187" y="33697"/>
                  </a:lnTo>
                  <a:lnTo>
                    <a:pt x="2591058" y="76304"/>
                  </a:lnTo>
                  <a:lnTo>
                    <a:pt x="2604297" y="124908"/>
                  </a:lnTo>
                  <a:lnTo>
                    <a:pt x="2612945" y="176596"/>
                  </a:lnTo>
                  <a:lnTo>
                    <a:pt x="2616040" y="228455"/>
                  </a:lnTo>
                  <a:lnTo>
                    <a:pt x="2612945" y="280315"/>
                  </a:lnTo>
                  <a:lnTo>
                    <a:pt x="2604297" y="332003"/>
                  </a:lnTo>
                  <a:lnTo>
                    <a:pt x="2591058" y="380607"/>
                  </a:lnTo>
                  <a:lnTo>
                    <a:pt x="2574187" y="423214"/>
                  </a:lnTo>
                  <a:lnTo>
                    <a:pt x="2554643" y="456911"/>
                  </a:lnTo>
                  <a:lnTo>
                    <a:pt x="2591767" y="456911"/>
                  </a:lnTo>
                  <a:lnTo>
                    <a:pt x="2615543" y="417388"/>
                  </a:lnTo>
                  <a:lnTo>
                    <a:pt x="2634454" y="374952"/>
                  </a:lnTo>
                  <a:lnTo>
                    <a:pt x="2648258" y="329433"/>
                  </a:lnTo>
                  <a:lnTo>
                    <a:pt x="2656717" y="280657"/>
                  </a:lnTo>
                  <a:lnTo>
                    <a:pt x="2659590" y="228455"/>
                  </a:lnTo>
                  <a:lnTo>
                    <a:pt x="2656717" y="176253"/>
                  </a:lnTo>
                  <a:lnTo>
                    <a:pt x="2648258" y="127478"/>
                  </a:lnTo>
                  <a:lnTo>
                    <a:pt x="2634454" y="81958"/>
                  </a:lnTo>
                  <a:lnTo>
                    <a:pt x="2615543" y="39522"/>
                  </a:lnTo>
                  <a:lnTo>
                    <a:pt x="25917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397832" y="7402915"/>
              <a:ext cx="3738245" cy="880110"/>
            </a:xfrm>
            <a:custGeom>
              <a:avLst/>
              <a:gdLst/>
              <a:ahLst/>
              <a:cxnLst/>
              <a:rect l="l" t="t" r="r" b="b"/>
              <a:pathLst>
                <a:path w="3738245" h="880109">
                  <a:moveTo>
                    <a:pt x="3423979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3423979" y="879554"/>
                  </a:lnTo>
                  <a:lnTo>
                    <a:pt x="3492062" y="879341"/>
                  </a:lnTo>
                  <a:lnTo>
                    <a:pt x="3549083" y="877850"/>
                  </a:lnTo>
                  <a:lnTo>
                    <a:pt x="3596320" y="873804"/>
                  </a:lnTo>
                  <a:lnTo>
                    <a:pt x="3635050" y="865923"/>
                  </a:lnTo>
                  <a:lnTo>
                    <a:pt x="3692103" y="833551"/>
                  </a:lnTo>
                  <a:lnTo>
                    <a:pt x="3724475" y="776499"/>
                  </a:lnTo>
                  <a:lnTo>
                    <a:pt x="3732355" y="737768"/>
                  </a:lnTo>
                  <a:lnTo>
                    <a:pt x="3736402" y="690532"/>
                  </a:lnTo>
                  <a:lnTo>
                    <a:pt x="3737893" y="633511"/>
                  </a:lnTo>
                  <a:lnTo>
                    <a:pt x="3738106" y="565427"/>
                  </a:lnTo>
                  <a:lnTo>
                    <a:pt x="3738106" y="314126"/>
                  </a:lnTo>
                  <a:lnTo>
                    <a:pt x="3737893" y="246043"/>
                  </a:lnTo>
                  <a:lnTo>
                    <a:pt x="3736402" y="189022"/>
                  </a:lnTo>
                  <a:lnTo>
                    <a:pt x="3732355" y="141785"/>
                  </a:lnTo>
                  <a:lnTo>
                    <a:pt x="3724475" y="103055"/>
                  </a:lnTo>
                  <a:lnTo>
                    <a:pt x="3692103" y="46002"/>
                  </a:lnTo>
                  <a:lnTo>
                    <a:pt x="3635050" y="13630"/>
                  </a:lnTo>
                  <a:lnTo>
                    <a:pt x="3596320" y="5750"/>
                  </a:lnTo>
                  <a:lnTo>
                    <a:pt x="3549083" y="1703"/>
                  </a:lnTo>
                  <a:lnTo>
                    <a:pt x="3492062" y="212"/>
                  </a:lnTo>
                  <a:lnTo>
                    <a:pt x="3423979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609630" y="7638034"/>
              <a:ext cx="3304540" cy="485775"/>
            </a:xfrm>
            <a:custGeom>
              <a:avLst/>
              <a:gdLst/>
              <a:ahLst/>
              <a:cxnLst/>
              <a:rect l="l" t="t" r="r" b="b"/>
              <a:pathLst>
                <a:path w="3304540" h="485775">
                  <a:moveTo>
                    <a:pt x="219174" y="17134"/>
                  </a:moveTo>
                  <a:lnTo>
                    <a:pt x="0" y="17134"/>
                  </a:lnTo>
                  <a:lnTo>
                    <a:pt x="0" y="382663"/>
                  </a:lnTo>
                  <a:lnTo>
                    <a:pt x="44263" y="382663"/>
                  </a:lnTo>
                  <a:lnTo>
                    <a:pt x="44263" y="219174"/>
                  </a:lnTo>
                  <a:lnTo>
                    <a:pt x="202754" y="219174"/>
                  </a:lnTo>
                  <a:lnTo>
                    <a:pt x="202754" y="179908"/>
                  </a:lnTo>
                  <a:lnTo>
                    <a:pt x="44263" y="179908"/>
                  </a:lnTo>
                  <a:lnTo>
                    <a:pt x="44263" y="56399"/>
                  </a:lnTo>
                  <a:lnTo>
                    <a:pt x="219174" y="56399"/>
                  </a:lnTo>
                  <a:lnTo>
                    <a:pt x="219174" y="17134"/>
                  </a:lnTo>
                  <a:close/>
                </a:path>
                <a:path w="3304540" h="485775">
                  <a:moveTo>
                    <a:pt x="331394" y="108516"/>
                  </a:moveTo>
                  <a:lnTo>
                    <a:pt x="289273" y="108516"/>
                  </a:lnTo>
                  <a:lnTo>
                    <a:pt x="289273" y="382663"/>
                  </a:lnTo>
                  <a:lnTo>
                    <a:pt x="331394" y="382663"/>
                  </a:lnTo>
                  <a:lnTo>
                    <a:pt x="331394" y="108516"/>
                  </a:lnTo>
                  <a:close/>
                </a:path>
                <a:path w="3304540" h="485775">
                  <a:moveTo>
                    <a:pt x="310690" y="5711"/>
                  </a:moveTo>
                  <a:lnTo>
                    <a:pt x="299078" y="7964"/>
                  </a:lnTo>
                  <a:lnTo>
                    <a:pt x="289540" y="14100"/>
                  </a:lnTo>
                  <a:lnTo>
                    <a:pt x="283082" y="23180"/>
                  </a:lnTo>
                  <a:lnTo>
                    <a:pt x="280705" y="34268"/>
                  </a:lnTo>
                  <a:lnTo>
                    <a:pt x="283082" y="45356"/>
                  </a:lnTo>
                  <a:lnTo>
                    <a:pt x="289540" y="54436"/>
                  </a:lnTo>
                  <a:lnTo>
                    <a:pt x="299078" y="60572"/>
                  </a:lnTo>
                  <a:lnTo>
                    <a:pt x="310690" y="62825"/>
                  </a:lnTo>
                  <a:lnTo>
                    <a:pt x="322303" y="60572"/>
                  </a:lnTo>
                  <a:lnTo>
                    <a:pt x="331840" y="54436"/>
                  </a:lnTo>
                  <a:lnTo>
                    <a:pt x="338299" y="45356"/>
                  </a:lnTo>
                  <a:lnTo>
                    <a:pt x="340675" y="34268"/>
                  </a:lnTo>
                  <a:lnTo>
                    <a:pt x="338299" y="23180"/>
                  </a:lnTo>
                  <a:lnTo>
                    <a:pt x="331840" y="14100"/>
                  </a:lnTo>
                  <a:lnTo>
                    <a:pt x="322303" y="7964"/>
                  </a:lnTo>
                  <a:lnTo>
                    <a:pt x="310690" y="5711"/>
                  </a:lnTo>
                  <a:close/>
                </a:path>
                <a:path w="3304540" h="485775">
                  <a:moveTo>
                    <a:pt x="449236" y="108516"/>
                  </a:moveTo>
                  <a:lnTo>
                    <a:pt x="408543" y="108516"/>
                  </a:lnTo>
                  <a:lnTo>
                    <a:pt x="408543" y="382663"/>
                  </a:lnTo>
                  <a:lnTo>
                    <a:pt x="450664" y="382663"/>
                  </a:lnTo>
                  <a:lnTo>
                    <a:pt x="450664" y="209179"/>
                  </a:lnTo>
                  <a:lnTo>
                    <a:pt x="455862" y="183478"/>
                  </a:lnTo>
                  <a:lnTo>
                    <a:pt x="470297" y="163131"/>
                  </a:lnTo>
                  <a:lnTo>
                    <a:pt x="491935" y="149924"/>
                  </a:lnTo>
                  <a:lnTo>
                    <a:pt x="449236" y="149924"/>
                  </a:lnTo>
                  <a:lnTo>
                    <a:pt x="449236" y="108516"/>
                  </a:lnTo>
                  <a:close/>
                </a:path>
                <a:path w="3304540" h="485775">
                  <a:moveTo>
                    <a:pt x="529731" y="104232"/>
                  </a:moveTo>
                  <a:lnTo>
                    <a:pt x="523484" y="104232"/>
                  </a:lnTo>
                  <a:lnTo>
                    <a:pt x="499880" y="107557"/>
                  </a:lnTo>
                  <a:lnTo>
                    <a:pt x="479221" y="116905"/>
                  </a:lnTo>
                  <a:lnTo>
                    <a:pt x="462845" y="131339"/>
                  </a:lnTo>
                  <a:lnTo>
                    <a:pt x="452092" y="149924"/>
                  </a:lnTo>
                  <a:lnTo>
                    <a:pt x="491935" y="149924"/>
                  </a:lnTo>
                  <a:lnTo>
                    <a:pt x="492228" y="149745"/>
                  </a:lnTo>
                  <a:lnTo>
                    <a:pt x="519915" y="144926"/>
                  </a:lnTo>
                  <a:lnTo>
                    <a:pt x="545616" y="144926"/>
                  </a:lnTo>
                  <a:lnTo>
                    <a:pt x="545616" y="104946"/>
                  </a:lnTo>
                  <a:lnTo>
                    <a:pt x="540797" y="104589"/>
                  </a:lnTo>
                  <a:lnTo>
                    <a:pt x="529731" y="104232"/>
                  </a:lnTo>
                  <a:close/>
                </a:path>
                <a:path w="3304540" h="485775">
                  <a:moveTo>
                    <a:pt x="545616" y="144926"/>
                  </a:moveTo>
                  <a:lnTo>
                    <a:pt x="519915" y="144926"/>
                  </a:lnTo>
                  <a:lnTo>
                    <a:pt x="528273" y="145272"/>
                  </a:lnTo>
                  <a:lnTo>
                    <a:pt x="535911" y="146086"/>
                  </a:lnTo>
                  <a:lnTo>
                    <a:pt x="541977" y="147034"/>
                  </a:lnTo>
                  <a:lnTo>
                    <a:pt x="545616" y="147782"/>
                  </a:lnTo>
                  <a:lnTo>
                    <a:pt x="545616" y="144926"/>
                  </a:lnTo>
                  <a:close/>
                </a:path>
                <a:path w="3304540" h="485775">
                  <a:moveTo>
                    <a:pt x="623389" y="306987"/>
                  </a:moveTo>
                  <a:lnTo>
                    <a:pt x="583409" y="316982"/>
                  </a:lnTo>
                  <a:lnTo>
                    <a:pt x="595956" y="347789"/>
                  </a:lnTo>
                  <a:lnTo>
                    <a:pt x="618191" y="370147"/>
                  </a:lnTo>
                  <a:lnTo>
                    <a:pt x="649093" y="383770"/>
                  </a:lnTo>
                  <a:lnTo>
                    <a:pt x="687642" y="388374"/>
                  </a:lnTo>
                  <a:lnTo>
                    <a:pt x="731256" y="382197"/>
                  </a:lnTo>
                  <a:lnTo>
                    <a:pt x="765081" y="365060"/>
                  </a:lnTo>
                  <a:lnTo>
                    <a:pt x="776699" y="351250"/>
                  </a:lnTo>
                  <a:lnTo>
                    <a:pt x="686928" y="351250"/>
                  </a:lnTo>
                  <a:lnTo>
                    <a:pt x="663522" y="348475"/>
                  </a:lnTo>
                  <a:lnTo>
                    <a:pt x="645052" y="340162"/>
                  </a:lnTo>
                  <a:lnTo>
                    <a:pt x="631635" y="326327"/>
                  </a:lnTo>
                  <a:lnTo>
                    <a:pt x="623389" y="306987"/>
                  </a:lnTo>
                  <a:close/>
                </a:path>
                <a:path w="3304540" h="485775">
                  <a:moveTo>
                    <a:pt x="692640" y="104946"/>
                  </a:moveTo>
                  <a:lnTo>
                    <a:pt x="652515" y="110803"/>
                  </a:lnTo>
                  <a:lnTo>
                    <a:pt x="620623" y="127167"/>
                  </a:lnTo>
                  <a:lnTo>
                    <a:pt x="599573" y="152233"/>
                  </a:lnTo>
                  <a:lnTo>
                    <a:pt x="591976" y="184192"/>
                  </a:lnTo>
                  <a:lnTo>
                    <a:pt x="596277" y="210211"/>
                  </a:lnTo>
                  <a:lnTo>
                    <a:pt x="609512" y="231445"/>
                  </a:lnTo>
                  <a:lnTo>
                    <a:pt x="632185" y="247792"/>
                  </a:lnTo>
                  <a:lnTo>
                    <a:pt x="664797" y="259154"/>
                  </a:lnTo>
                  <a:lnTo>
                    <a:pt x="710488" y="269863"/>
                  </a:lnTo>
                  <a:lnTo>
                    <a:pt x="728517" y="275937"/>
                  </a:lnTo>
                  <a:lnTo>
                    <a:pt x="741209" y="284454"/>
                  </a:lnTo>
                  <a:lnTo>
                    <a:pt x="748713" y="295313"/>
                  </a:lnTo>
                  <a:lnTo>
                    <a:pt x="751181" y="308415"/>
                  </a:lnTo>
                  <a:lnTo>
                    <a:pt x="746664" y="325047"/>
                  </a:lnTo>
                  <a:lnTo>
                    <a:pt x="733780" y="338667"/>
                  </a:lnTo>
                  <a:lnTo>
                    <a:pt x="713533" y="347870"/>
                  </a:lnTo>
                  <a:lnTo>
                    <a:pt x="686928" y="351250"/>
                  </a:lnTo>
                  <a:lnTo>
                    <a:pt x="776699" y="351250"/>
                  </a:lnTo>
                  <a:lnTo>
                    <a:pt x="786958" y="339055"/>
                  </a:lnTo>
                  <a:lnTo>
                    <a:pt x="794731" y="306273"/>
                  </a:lnTo>
                  <a:lnTo>
                    <a:pt x="790230" y="280240"/>
                  </a:lnTo>
                  <a:lnTo>
                    <a:pt x="776660" y="259310"/>
                  </a:lnTo>
                  <a:lnTo>
                    <a:pt x="753920" y="243300"/>
                  </a:lnTo>
                  <a:lnTo>
                    <a:pt x="721911" y="232025"/>
                  </a:lnTo>
                  <a:lnTo>
                    <a:pt x="681217" y="222030"/>
                  </a:lnTo>
                  <a:lnTo>
                    <a:pt x="660151" y="215356"/>
                  </a:lnTo>
                  <a:lnTo>
                    <a:pt x="645476" y="206926"/>
                  </a:lnTo>
                  <a:lnTo>
                    <a:pt x="636892" y="196053"/>
                  </a:lnTo>
                  <a:lnTo>
                    <a:pt x="634098" y="182050"/>
                  </a:lnTo>
                  <a:lnTo>
                    <a:pt x="638526" y="165753"/>
                  </a:lnTo>
                  <a:lnTo>
                    <a:pt x="650786" y="152868"/>
                  </a:lnTo>
                  <a:lnTo>
                    <a:pt x="669337" y="144402"/>
                  </a:lnTo>
                  <a:lnTo>
                    <a:pt x="692640" y="141356"/>
                  </a:lnTo>
                  <a:lnTo>
                    <a:pt x="774675" y="141356"/>
                  </a:lnTo>
                  <a:lnTo>
                    <a:pt x="756580" y="122839"/>
                  </a:lnTo>
                  <a:lnTo>
                    <a:pt x="728843" y="109626"/>
                  </a:lnTo>
                  <a:lnTo>
                    <a:pt x="692640" y="104946"/>
                  </a:lnTo>
                  <a:close/>
                </a:path>
                <a:path w="3304540" h="485775">
                  <a:moveTo>
                    <a:pt x="774675" y="141356"/>
                  </a:moveTo>
                  <a:lnTo>
                    <a:pt x="692640" y="141356"/>
                  </a:lnTo>
                  <a:lnTo>
                    <a:pt x="716380" y="144831"/>
                  </a:lnTo>
                  <a:lnTo>
                    <a:pt x="733311" y="153895"/>
                  </a:lnTo>
                  <a:lnTo>
                    <a:pt x="744720" y="166506"/>
                  </a:lnTo>
                  <a:lnTo>
                    <a:pt x="751895" y="180622"/>
                  </a:lnTo>
                  <a:lnTo>
                    <a:pt x="789733" y="169913"/>
                  </a:lnTo>
                  <a:lnTo>
                    <a:pt x="776621" y="143348"/>
                  </a:lnTo>
                  <a:lnTo>
                    <a:pt x="774675" y="141356"/>
                  </a:lnTo>
                  <a:close/>
                </a:path>
                <a:path w="3304540" h="485775">
                  <a:moveTo>
                    <a:pt x="918820" y="144212"/>
                  </a:moveTo>
                  <a:lnTo>
                    <a:pt x="876698" y="144212"/>
                  </a:lnTo>
                  <a:lnTo>
                    <a:pt x="876698" y="315554"/>
                  </a:lnTo>
                  <a:lnTo>
                    <a:pt x="883280" y="346777"/>
                  </a:lnTo>
                  <a:lnTo>
                    <a:pt x="900436" y="368830"/>
                  </a:lnTo>
                  <a:lnTo>
                    <a:pt x="924286" y="381915"/>
                  </a:lnTo>
                  <a:lnTo>
                    <a:pt x="950946" y="386232"/>
                  </a:lnTo>
                  <a:lnTo>
                    <a:pt x="961677" y="385753"/>
                  </a:lnTo>
                  <a:lnTo>
                    <a:pt x="970401" y="384537"/>
                  </a:lnTo>
                  <a:lnTo>
                    <a:pt x="977250" y="382919"/>
                  </a:lnTo>
                  <a:lnTo>
                    <a:pt x="982359" y="381235"/>
                  </a:lnTo>
                  <a:lnTo>
                    <a:pt x="974277" y="345539"/>
                  </a:lnTo>
                  <a:lnTo>
                    <a:pt x="955230" y="345539"/>
                  </a:lnTo>
                  <a:lnTo>
                    <a:pt x="941710" y="344089"/>
                  </a:lnTo>
                  <a:lnTo>
                    <a:pt x="930064" y="338221"/>
                  </a:lnTo>
                  <a:lnTo>
                    <a:pt x="921898" y="325660"/>
                  </a:lnTo>
                  <a:lnTo>
                    <a:pt x="918820" y="304131"/>
                  </a:lnTo>
                  <a:lnTo>
                    <a:pt x="918820" y="144212"/>
                  </a:lnTo>
                  <a:close/>
                </a:path>
                <a:path w="3304540" h="485775">
                  <a:moveTo>
                    <a:pt x="973792" y="343397"/>
                  </a:moveTo>
                  <a:lnTo>
                    <a:pt x="970222" y="344111"/>
                  </a:lnTo>
                  <a:lnTo>
                    <a:pt x="964511" y="345539"/>
                  </a:lnTo>
                  <a:lnTo>
                    <a:pt x="974277" y="345539"/>
                  </a:lnTo>
                  <a:lnTo>
                    <a:pt x="973792" y="343397"/>
                  </a:lnTo>
                  <a:close/>
                </a:path>
                <a:path w="3304540" h="485775">
                  <a:moveTo>
                    <a:pt x="977361" y="108516"/>
                  </a:moveTo>
                  <a:lnTo>
                    <a:pt x="835291" y="108516"/>
                  </a:lnTo>
                  <a:lnTo>
                    <a:pt x="835291" y="144212"/>
                  </a:lnTo>
                  <a:lnTo>
                    <a:pt x="977361" y="144212"/>
                  </a:lnTo>
                  <a:lnTo>
                    <a:pt x="977361" y="108516"/>
                  </a:lnTo>
                  <a:close/>
                </a:path>
                <a:path w="3304540" h="485775">
                  <a:moveTo>
                    <a:pt x="918820" y="42835"/>
                  </a:moveTo>
                  <a:lnTo>
                    <a:pt x="876698" y="42835"/>
                  </a:lnTo>
                  <a:lnTo>
                    <a:pt x="876698" y="108516"/>
                  </a:lnTo>
                  <a:lnTo>
                    <a:pt x="918820" y="108516"/>
                  </a:lnTo>
                  <a:lnTo>
                    <a:pt x="918820" y="42835"/>
                  </a:lnTo>
                  <a:close/>
                </a:path>
                <a:path w="3304540" h="485775">
                  <a:moveTo>
                    <a:pt x="1302018" y="0"/>
                  </a:moveTo>
                  <a:lnTo>
                    <a:pt x="1264894" y="0"/>
                  </a:lnTo>
                  <a:lnTo>
                    <a:pt x="1241118" y="39522"/>
                  </a:lnTo>
                  <a:lnTo>
                    <a:pt x="1222207" y="81958"/>
                  </a:lnTo>
                  <a:lnTo>
                    <a:pt x="1208403" y="127478"/>
                  </a:lnTo>
                  <a:lnTo>
                    <a:pt x="1199944" y="176253"/>
                  </a:lnTo>
                  <a:lnTo>
                    <a:pt x="1197072" y="228455"/>
                  </a:lnTo>
                  <a:lnTo>
                    <a:pt x="1199944" y="280657"/>
                  </a:lnTo>
                  <a:lnTo>
                    <a:pt x="1208403" y="329433"/>
                  </a:lnTo>
                  <a:lnTo>
                    <a:pt x="1222207" y="374952"/>
                  </a:lnTo>
                  <a:lnTo>
                    <a:pt x="1241118" y="417388"/>
                  </a:lnTo>
                  <a:lnTo>
                    <a:pt x="1264894" y="456911"/>
                  </a:lnTo>
                  <a:lnTo>
                    <a:pt x="1302018" y="456911"/>
                  </a:lnTo>
                  <a:lnTo>
                    <a:pt x="1282474" y="423214"/>
                  </a:lnTo>
                  <a:lnTo>
                    <a:pt x="1265603" y="380607"/>
                  </a:lnTo>
                  <a:lnTo>
                    <a:pt x="1252364" y="332003"/>
                  </a:lnTo>
                  <a:lnTo>
                    <a:pt x="1243717" y="280315"/>
                  </a:lnTo>
                  <a:lnTo>
                    <a:pt x="1240621" y="228455"/>
                  </a:lnTo>
                  <a:lnTo>
                    <a:pt x="1243717" y="176596"/>
                  </a:lnTo>
                  <a:lnTo>
                    <a:pt x="1252364" y="124908"/>
                  </a:lnTo>
                  <a:lnTo>
                    <a:pt x="1265603" y="76304"/>
                  </a:lnTo>
                  <a:lnTo>
                    <a:pt x="1282474" y="33697"/>
                  </a:lnTo>
                  <a:lnTo>
                    <a:pt x="1302018" y="0"/>
                  </a:lnTo>
                  <a:close/>
                </a:path>
                <a:path w="3304540" h="485775">
                  <a:moveTo>
                    <a:pt x="1579780" y="108516"/>
                  </a:moveTo>
                  <a:lnTo>
                    <a:pt x="1364174" y="108516"/>
                  </a:lnTo>
                  <a:lnTo>
                    <a:pt x="1364174" y="382663"/>
                  </a:lnTo>
                  <a:lnTo>
                    <a:pt x="1406296" y="382663"/>
                  </a:lnTo>
                  <a:lnTo>
                    <a:pt x="1406296" y="147782"/>
                  </a:lnTo>
                  <a:lnTo>
                    <a:pt x="1579780" y="147782"/>
                  </a:lnTo>
                  <a:lnTo>
                    <a:pt x="1579780" y="108516"/>
                  </a:lnTo>
                  <a:close/>
                </a:path>
                <a:path w="3304540" h="485775">
                  <a:moveTo>
                    <a:pt x="1579780" y="147782"/>
                  </a:moveTo>
                  <a:lnTo>
                    <a:pt x="1537658" y="147782"/>
                  </a:lnTo>
                  <a:lnTo>
                    <a:pt x="1537658" y="382663"/>
                  </a:lnTo>
                  <a:lnTo>
                    <a:pt x="1579780" y="382663"/>
                  </a:lnTo>
                  <a:lnTo>
                    <a:pt x="1579780" y="147782"/>
                  </a:lnTo>
                  <a:close/>
                </a:path>
                <a:path w="3304540" h="485775">
                  <a:moveTo>
                    <a:pt x="1767363" y="104946"/>
                  </a:moveTo>
                  <a:lnTo>
                    <a:pt x="1726007" y="111709"/>
                  </a:lnTo>
                  <a:lnTo>
                    <a:pt x="1691813" y="130945"/>
                  </a:lnTo>
                  <a:lnTo>
                    <a:pt x="1665946" y="161078"/>
                  </a:lnTo>
                  <a:lnTo>
                    <a:pt x="1649571" y="200532"/>
                  </a:lnTo>
                  <a:lnTo>
                    <a:pt x="1643854" y="247731"/>
                  </a:lnTo>
                  <a:lnTo>
                    <a:pt x="1649537" y="294707"/>
                  </a:lnTo>
                  <a:lnTo>
                    <a:pt x="1666014" y="333630"/>
                  </a:lnTo>
                  <a:lnTo>
                    <a:pt x="1692430" y="363130"/>
                  </a:lnTo>
                  <a:lnTo>
                    <a:pt x="1727926" y="381835"/>
                  </a:lnTo>
                  <a:lnTo>
                    <a:pt x="1771646" y="388374"/>
                  </a:lnTo>
                  <a:lnTo>
                    <a:pt x="1810399" y="383377"/>
                  </a:lnTo>
                  <a:lnTo>
                    <a:pt x="1842325" y="369277"/>
                  </a:lnTo>
                  <a:lnTo>
                    <a:pt x="1862806" y="350536"/>
                  </a:lnTo>
                  <a:lnTo>
                    <a:pt x="1771646" y="350536"/>
                  </a:lnTo>
                  <a:lnTo>
                    <a:pt x="1737707" y="344627"/>
                  </a:lnTo>
                  <a:lnTo>
                    <a:pt x="1711097" y="327222"/>
                  </a:lnTo>
                  <a:lnTo>
                    <a:pt x="1693388" y="298807"/>
                  </a:lnTo>
                  <a:lnTo>
                    <a:pt x="1686154" y="259868"/>
                  </a:lnTo>
                  <a:lnTo>
                    <a:pt x="1885160" y="259868"/>
                  </a:lnTo>
                  <a:lnTo>
                    <a:pt x="1885160" y="242020"/>
                  </a:lnTo>
                  <a:lnTo>
                    <a:pt x="1882810" y="223458"/>
                  </a:lnTo>
                  <a:lnTo>
                    <a:pt x="1686154" y="223458"/>
                  </a:lnTo>
                  <a:lnTo>
                    <a:pt x="1693271" y="192857"/>
                  </a:lnTo>
                  <a:lnTo>
                    <a:pt x="1709758" y="167125"/>
                  </a:lnTo>
                  <a:lnTo>
                    <a:pt x="1734746" y="149391"/>
                  </a:lnTo>
                  <a:lnTo>
                    <a:pt x="1767363" y="142784"/>
                  </a:lnTo>
                  <a:lnTo>
                    <a:pt x="1853057" y="142784"/>
                  </a:lnTo>
                  <a:lnTo>
                    <a:pt x="1833501" y="123794"/>
                  </a:lnTo>
                  <a:lnTo>
                    <a:pt x="1801546" y="109401"/>
                  </a:lnTo>
                  <a:lnTo>
                    <a:pt x="1767363" y="104946"/>
                  </a:lnTo>
                  <a:close/>
                </a:path>
                <a:path w="3304540" h="485775">
                  <a:moveTo>
                    <a:pt x="1840183" y="307701"/>
                  </a:moveTo>
                  <a:lnTo>
                    <a:pt x="1829600" y="326441"/>
                  </a:lnTo>
                  <a:lnTo>
                    <a:pt x="1814281" y="339827"/>
                  </a:lnTo>
                  <a:lnTo>
                    <a:pt x="1794779" y="347859"/>
                  </a:lnTo>
                  <a:lnTo>
                    <a:pt x="1771646" y="350536"/>
                  </a:lnTo>
                  <a:lnTo>
                    <a:pt x="1862806" y="350536"/>
                  </a:lnTo>
                  <a:lnTo>
                    <a:pt x="1866219" y="347413"/>
                  </a:lnTo>
                  <a:lnTo>
                    <a:pt x="1880877" y="319124"/>
                  </a:lnTo>
                  <a:lnTo>
                    <a:pt x="1840183" y="307701"/>
                  </a:lnTo>
                  <a:close/>
                </a:path>
                <a:path w="3304540" h="485775">
                  <a:moveTo>
                    <a:pt x="1853057" y="142784"/>
                  </a:moveTo>
                  <a:lnTo>
                    <a:pt x="1767363" y="142784"/>
                  </a:lnTo>
                  <a:lnTo>
                    <a:pt x="1798352" y="148864"/>
                  </a:lnTo>
                  <a:lnTo>
                    <a:pt x="1821978" y="165719"/>
                  </a:lnTo>
                  <a:lnTo>
                    <a:pt x="1837037" y="191275"/>
                  </a:lnTo>
                  <a:lnTo>
                    <a:pt x="1842325" y="223458"/>
                  </a:lnTo>
                  <a:lnTo>
                    <a:pt x="1882810" y="223458"/>
                  </a:lnTo>
                  <a:lnTo>
                    <a:pt x="1878392" y="188561"/>
                  </a:lnTo>
                  <a:lnTo>
                    <a:pt x="1860145" y="149667"/>
                  </a:lnTo>
                  <a:lnTo>
                    <a:pt x="1853057" y="142784"/>
                  </a:lnTo>
                  <a:close/>
                </a:path>
                <a:path w="3304540" h="485775">
                  <a:moveTo>
                    <a:pt x="1989929" y="108516"/>
                  </a:moveTo>
                  <a:lnTo>
                    <a:pt x="1949235" y="108516"/>
                  </a:lnTo>
                  <a:lnTo>
                    <a:pt x="1949235" y="485468"/>
                  </a:lnTo>
                  <a:lnTo>
                    <a:pt x="1991357" y="485468"/>
                  </a:lnTo>
                  <a:lnTo>
                    <a:pt x="1991357" y="340541"/>
                  </a:lnTo>
                  <a:lnTo>
                    <a:pt x="2032852" y="340541"/>
                  </a:lnTo>
                  <a:lnTo>
                    <a:pt x="2010900" y="321355"/>
                  </a:lnTo>
                  <a:lnTo>
                    <a:pt x="1995785" y="288191"/>
                  </a:lnTo>
                  <a:lnTo>
                    <a:pt x="1990643" y="245589"/>
                  </a:lnTo>
                  <a:lnTo>
                    <a:pt x="1995685" y="203624"/>
                  </a:lnTo>
                  <a:lnTo>
                    <a:pt x="2010633" y="171163"/>
                  </a:lnTo>
                  <a:lnTo>
                    <a:pt x="2033045" y="152065"/>
                  </a:lnTo>
                  <a:lnTo>
                    <a:pt x="1989929" y="152065"/>
                  </a:lnTo>
                  <a:lnTo>
                    <a:pt x="1989929" y="108516"/>
                  </a:lnTo>
                  <a:close/>
                </a:path>
                <a:path w="3304540" h="485775">
                  <a:moveTo>
                    <a:pt x="2032852" y="340541"/>
                  </a:moveTo>
                  <a:lnTo>
                    <a:pt x="1994926" y="340541"/>
                  </a:lnTo>
                  <a:lnTo>
                    <a:pt x="2003906" y="354340"/>
                  </a:lnTo>
                  <a:lnTo>
                    <a:pt x="2018575" y="370080"/>
                  </a:lnTo>
                  <a:lnTo>
                    <a:pt x="2041409" y="383009"/>
                  </a:lnTo>
                  <a:lnTo>
                    <a:pt x="2074886" y="388374"/>
                  </a:lnTo>
                  <a:lnTo>
                    <a:pt x="2121982" y="378424"/>
                  </a:lnTo>
                  <a:lnTo>
                    <a:pt x="2158079" y="350536"/>
                  </a:lnTo>
                  <a:lnTo>
                    <a:pt x="2069174" y="350536"/>
                  </a:lnTo>
                  <a:lnTo>
                    <a:pt x="2035520" y="342873"/>
                  </a:lnTo>
                  <a:lnTo>
                    <a:pt x="2032852" y="340541"/>
                  </a:lnTo>
                  <a:close/>
                </a:path>
                <a:path w="3304540" h="485775">
                  <a:moveTo>
                    <a:pt x="2158100" y="142784"/>
                  </a:moveTo>
                  <a:lnTo>
                    <a:pt x="2069174" y="142784"/>
                  </a:lnTo>
                  <a:lnTo>
                    <a:pt x="2104257" y="150716"/>
                  </a:lnTo>
                  <a:lnTo>
                    <a:pt x="2129233" y="172501"/>
                  </a:lnTo>
                  <a:lnTo>
                    <a:pt x="2144170" y="205130"/>
                  </a:lnTo>
                  <a:lnTo>
                    <a:pt x="2149134" y="245589"/>
                  </a:lnTo>
                  <a:lnTo>
                    <a:pt x="2144070" y="286685"/>
                  </a:lnTo>
                  <a:lnTo>
                    <a:pt x="2128966" y="320016"/>
                  </a:lnTo>
                  <a:lnTo>
                    <a:pt x="2103956" y="342371"/>
                  </a:lnTo>
                  <a:lnTo>
                    <a:pt x="2069174" y="350536"/>
                  </a:lnTo>
                  <a:lnTo>
                    <a:pt x="2158079" y="350536"/>
                  </a:lnTo>
                  <a:lnTo>
                    <a:pt x="2158772" y="350001"/>
                  </a:lnTo>
                  <a:lnTo>
                    <a:pt x="2182711" y="305247"/>
                  </a:lnTo>
                  <a:lnTo>
                    <a:pt x="2191255" y="246303"/>
                  </a:lnTo>
                  <a:lnTo>
                    <a:pt x="2182699" y="187773"/>
                  </a:lnTo>
                  <a:lnTo>
                    <a:pt x="2158683" y="143231"/>
                  </a:lnTo>
                  <a:lnTo>
                    <a:pt x="2158100" y="142784"/>
                  </a:lnTo>
                  <a:close/>
                </a:path>
                <a:path w="3304540" h="485775">
                  <a:moveTo>
                    <a:pt x="2074172" y="104946"/>
                  </a:moveTo>
                  <a:lnTo>
                    <a:pt x="2040506" y="110301"/>
                  </a:lnTo>
                  <a:lnTo>
                    <a:pt x="2017950" y="123151"/>
                  </a:lnTo>
                  <a:lnTo>
                    <a:pt x="2003694" y="138679"/>
                  </a:lnTo>
                  <a:lnTo>
                    <a:pt x="1994926" y="152065"/>
                  </a:lnTo>
                  <a:lnTo>
                    <a:pt x="2033045" y="152065"/>
                  </a:lnTo>
                  <a:lnTo>
                    <a:pt x="2035218" y="150214"/>
                  </a:lnTo>
                  <a:lnTo>
                    <a:pt x="2069174" y="142784"/>
                  </a:lnTo>
                  <a:lnTo>
                    <a:pt x="2158100" y="142784"/>
                  </a:lnTo>
                  <a:lnTo>
                    <a:pt x="2121681" y="114885"/>
                  </a:lnTo>
                  <a:lnTo>
                    <a:pt x="2074172" y="104946"/>
                  </a:lnTo>
                  <a:close/>
                </a:path>
                <a:path w="3304540" h="485775">
                  <a:moveTo>
                    <a:pt x="2367595" y="108516"/>
                  </a:moveTo>
                  <a:lnTo>
                    <a:pt x="2255509" y="108516"/>
                  </a:lnTo>
                  <a:lnTo>
                    <a:pt x="2255509" y="382663"/>
                  </a:lnTo>
                  <a:lnTo>
                    <a:pt x="2384729" y="382663"/>
                  </a:lnTo>
                  <a:lnTo>
                    <a:pt x="2422165" y="377096"/>
                  </a:lnTo>
                  <a:lnTo>
                    <a:pt x="2450231" y="361691"/>
                  </a:lnTo>
                  <a:lnTo>
                    <a:pt x="2463528" y="344111"/>
                  </a:lnTo>
                  <a:lnTo>
                    <a:pt x="2295488" y="344111"/>
                  </a:lnTo>
                  <a:lnTo>
                    <a:pt x="2295488" y="259868"/>
                  </a:lnTo>
                  <a:lnTo>
                    <a:pt x="2454234" y="259868"/>
                  </a:lnTo>
                  <a:lnTo>
                    <a:pt x="2453868" y="259332"/>
                  </a:lnTo>
                  <a:lnTo>
                    <a:pt x="2433686" y="245327"/>
                  </a:lnTo>
                  <a:lnTo>
                    <a:pt x="2411144" y="238450"/>
                  </a:lnTo>
                  <a:lnTo>
                    <a:pt x="2432425" y="231509"/>
                  </a:lnTo>
                  <a:lnTo>
                    <a:pt x="2444117" y="223458"/>
                  </a:lnTo>
                  <a:lnTo>
                    <a:pt x="2295488" y="223458"/>
                  </a:lnTo>
                  <a:lnTo>
                    <a:pt x="2295488" y="147068"/>
                  </a:lnTo>
                  <a:lnTo>
                    <a:pt x="2453462" y="147068"/>
                  </a:lnTo>
                  <a:lnTo>
                    <a:pt x="2437872" y="128528"/>
                  </a:lnTo>
                  <a:lnTo>
                    <a:pt x="2407502" y="113745"/>
                  </a:lnTo>
                  <a:lnTo>
                    <a:pt x="2367595" y="108516"/>
                  </a:lnTo>
                  <a:close/>
                </a:path>
                <a:path w="3304540" h="485775">
                  <a:moveTo>
                    <a:pt x="2454234" y="259868"/>
                  </a:moveTo>
                  <a:lnTo>
                    <a:pt x="2384729" y="259868"/>
                  </a:lnTo>
                  <a:lnTo>
                    <a:pt x="2404178" y="263016"/>
                  </a:lnTo>
                  <a:lnTo>
                    <a:pt x="2418774" y="272071"/>
                  </a:lnTo>
                  <a:lnTo>
                    <a:pt x="2427949" y="286448"/>
                  </a:lnTo>
                  <a:lnTo>
                    <a:pt x="2431134" y="305559"/>
                  </a:lnTo>
                  <a:lnTo>
                    <a:pt x="2427949" y="321672"/>
                  </a:lnTo>
                  <a:lnTo>
                    <a:pt x="2418774" y="333804"/>
                  </a:lnTo>
                  <a:lnTo>
                    <a:pt x="2404178" y="341450"/>
                  </a:lnTo>
                  <a:lnTo>
                    <a:pt x="2384729" y="344111"/>
                  </a:lnTo>
                  <a:lnTo>
                    <a:pt x="2463528" y="344111"/>
                  </a:lnTo>
                  <a:lnTo>
                    <a:pt x="2467856" y="338388"/>
                  </a:lnTo>
                  <a:lnTo>
                    <a:pt x="2473969" y="309129"/>
                  </a:lnTo>
                  <a:lnTo>
                    <a:pt x="2468395" y="280566"/>
                  </a:lnTo>
                  <a:lnTo>
                    <a:pt x="2454234" y="259868"/>
                  </a:lnTo>
                  <a:close/>
                </a:path>
                <a:path w="3304540" h="485775">
                  <a:moveTo>
                    <a:pt x="2453462" y="147068"/>
                  </a:moveTo>
                  <a:lnTo>
                    <a:pt x="2367595" y="147068"/>
                  </a:lnTo>
                  <a:lnTo>
                    <a:pt x="2390304" y="149631"/>
                  </a:lnTo>
                  <a:lnTo>
                    <a:pt x="2407374" y="156996"/>
                  </a:lnTo>
                  <a:lnTo>
                    <a:pt x="2418119" y="168678"/>
                  </a:lnTo>
                  <a:lnTo>
                    <a:pt x="2421853" y="184192"/>
                  </a:lnTo>
                  <a:lnTo>
                    <a:pt x="2418119" y="200643"/>
                  </a:lnTo>
                  <a:lnTo>
                    <a:pt x="2407374" y="212994"/>
                  </a:lnTo>
                  <a:lnTo>
                    <a:pt x="2390304" y="220761"/>
                  </a:lnTo>
                  <a:lnTo>
                    <a:pt x="2367595" y="223458"/>
                  </a:lnTo>
                  <a:lnTo>
                    <a:pt x="2444117" y="223458"/>
                  </a:lnTo>
                  <a:lnTo>
                    <a:pt x="2449138" y="220000"/>
                  </a:lnTo>
                  <a:lnTo>
                    <a:pt x="2460062" y="203437"/>
                  </a:lnTo>
                  <a:lnTo>
                    <a:pt x="2463974" y="181336"/>
                  </a:lnTo>
                  <a:lnTo>
                    <a:pt x="2457198" y="151510"/>
                  </a:lnTo>
                  <a:lnTo>
                    <a:pt x="2453462" y="147068"/>
                  </a:lnTo>
                  <a:close/>
                </a:path>
                <a:path w="3304540" h="485775">
                  <a:moveTo>
                    <a:pt x="2579853" y="108516"/>
                  </a:moveTo>
                  <a:lnTo>
                    <a:pt x="2537732" y="108516"/>
                  </a:lnTo>
                  <a:lnTo>
                    <a:pt x="2537732" y="382663"/>
                  </a:lnTo>
                  <a:lnTo>
                    <a:pt x="2652673" y="382663"/>
                  </a:lnTo>
                  <a:lnTo>
                    <a:pt x="2695286" y="375758"/>
                  </a:lnTo>
                  <a:lnTo>
                    <a:pt x="2726386" y="356872"/>
                  </a:lnTo>
                  <a:lnTo>
                    <a:pt x="2735516" y="343397"/>
                  </a:lnTo>
                  <a:lnTo>
                    <a:pt x="2579853" y="343397"/>
                  </a:lnTo>
                  <a:lnTo>
                    <a:pt x="2579853" y="247017"/>
                  </a:lnTo>
                  <a:lnTo>
                    <a:pt x="2736705" y="247017"/>
                  </a:lnTo>
                  <a:lnTo>
                    <a:pt x="2726386" y="232203"/>
                  </a:lnTo>
                  <a:lnTo>
                    <a:pt x="2695286" y="214221"/>
                  </a:lnTo>
                  <a:lnTo>
                    <a:pt x="2652673" y="207751"/>
                  </a:lnTo>
                  <a:lnTo>
                    <a:pt x="2579853" y="207751"/>
                  </a:lnTo>
                  <a:lnTo>
                    <a:pt x="2579853" y="108516"/>
                  </a:lnTo>
                  <a:close/>
                </a:path>
                <a:path w="3304540" h="485775">
                  <a:moveTo>
                    <a:pt x="2736705" y="247017"/>
                  </a:moveTo>
                  <a:lnTo>
                    <a:pt x="2652673" y="247017"/>
                  </a:lnTo>
                  <a:lnTo>
                    <a:pt x="2675678" y="250648"/>
                  </a:lnTo>
                  <a:lnTo>
                    <a:pt x="2693746" y="260805"/>
                  </a:lnTo>
                  <a:lnTo>
                    <a:pt x="2705557" y="276383"/>
                  </a:lnTo>
                  <a:lnTo>
                    <a:pt x="2709787" y="296278"/>
                  </a:lnTo>
                  <a:lnTo>
                    <a:pt x="2705557" y="315311"/>
                  </a:lnTo>
                  <a:lnTo>
                    <a:pt x="2693746" y="330212"/>
                  </a:lnTo>
                  <a:lnTo>
                    <a:pt x="2675678" y="339925"/>
                  </a:lnTo>
                  <a:lnTo>
                    <a:pt x="2652673" y="343397"/>
                  </a:lnTo>
                  <a:lnTo>
                    <a:pt x="2735516" y="343397"/>
                  </a:lnTo>
                  <a:lnTo>
                    <a:pt x="2745439" y="328750"/>
                  </a:lnTo>
                  <a:lnTo>
                    <a:pt x="2751909" y="294136"/>
                  </a:lnTo>
                  <a:lnTo>
                    <a:pt x="2745439" y="259556"/>
                  </a:lnTo>
                  <a:lnTo>
                    <a:pt x="2736705" y="247017"/>
                  </a:lnTo>
                  <a:close/>
                </a:path>
                <a:path w="3304540" h="485775">
                  <a:moveTo>
                    <a:pt x="2837580" y="108516"/>
                  </a:moveTo>
                  <a:lnTo>
                    <a:pt x="2795458" y="108516"/>
                  </a:lnTo>
                  <a:lnTo>
                    <a:pt x="2795458" y="382663"/>
                  </a:lnTo>
                  <a:lnTo>
                    <a:pt x="2837580" y="382663"/>
                  </a:lnTo>
                  <a:lnTo>
                    <a:pt x="2837580" y="108516"/>
                  </a:lnTo>
                  <a:close/>
                </a:path>
                <a:path w="3304540" h="485775">
                  <a:moveTo>
                    <a:pt x="2956805" y="108516"/>
                  </a:moveTo>
                  <a:lnTo>
                    <a:pt x="2914684" y="108516"/>
                  </a:lnTo>
                  <a:lnTo>
                    <a:pt x="2914684" y="382663"/>
                  </a:lnTo>
                  <a:lnTo>
                    <a:pt x="2963944" y="382663"/>
                  </a:lnTo>
                  <a:lnTo>
                    <a:pt x="3002424" y="320551"/>
                  </a:lnTo>
                  <a:lnTo>
                    <a:pt x="2956805" y="320551"/>
                  </a:lnTo>
                  <a:lnTo>
                    <a:pt x="2956805" y="108516"/>
                  </a:lnTo>
                  <a:close/>
                </a:path>
                <a:path w="3304540" h="485775">
                  <a:moveTo>
                    <a:pt x="3137428" y="170627"/>
                  </a:moveTo>
                  <a:lnTo>
                    <a:pt x="3095306" y="170627"/>
                  </a:lnTo>
                  <a:lnTo>
                    <a:pt x="3095306" y="382663"/>
                  </a:lnTo>
                  <a:lnTo>
                    <a:pt x="3137428" y="382663"/>
                  </a:lnTo>
                  <a:lnTo>
                    <a:pt x="3137428" y="170627"/>
                  </a:lnTo>
                  <a:close/>
                </a:path>
                <a:path w="3304540" h="485775">
                  <a:moveTo>
                    <a:pt x="3137428" y="108516"/>
                  </a:moveTo>
                  <a:lnTo>
                    <a:pt x="3088881" y="108516"/>
                  </a:lnTo>
                  <a:lnTo>
                    <a:pt x="2956805" y="320551"/>
                  </a:lnTo>
                  <a:lnTo>
                    <a:pt x="3002424" y="320551"/>
                  </a:lnTo>
                  <a:lnTo>
                    <a:pt x="3095306" y="170627"/>
                  </a:lnTo>
                  <a:lnTo>
                    <a:pt x="3137428" y="170627"/>
                  </a:lnTo>
                  <a:lnTo>
                    <a:pt x="3137428" y="108516"/>
                  </a:lnTo>
                  <a:close/>
                </a:path>
                <a:path w="3304540" h="485775">
                  <a:moveTo>
                    <a:pt x="2991787" y="17134"/>
                  </a:moveTo>
                  <a:lnTo>
                    <a:pt x="2952521" y="17134"/>
                  </a:lnTo>
                  <a:lnTo>
                    <a:pt x="2957686" y="43660"/>
                  </a:lnTo>
                  <a:lnTo>
                    <a:pt x="2972422" y="64431"/>
                  </a:lnTo>
                  <a:lnTo>
                    <a:pt x="2995591" y="77973"/>
                  </a:lnTo>
                  <a:lnTo>
                    <a:pt x="3026056" y="82815"/>
                  </a:lnTo>
                  <a:lnTo>
                    <a:pt x="3056933" y="77973"/>
                  </a:lnTo>
                  <a:lnTo>
                    <a:pt x="3080314" y="64431"/>
                  </a:lnTo>
                  <a:lnTo>
                    <a:pt x="3089097" y="52116"/>
                  </a:lnTo>
                  <a:lnTo>
                    <a:pt x="3026056" y="52116"/>
                  </a:lnTo>
                  <a:lnTo>
                    <a:pt x="3010160" y="49260"/>
                  </a:lnTo>
                  <a:lnTo>
                    <a:pt x="2999551" y="41586"/>
                  </a:lnTo>
                  <a:lnTo>
                    <a:pt x="2993628" y="30431"/>
                  </a:lnTo>
                  <a:lnTo>
                    <a:pt x="2991787" y="17134"/>
                  </a:lnTo>
                  <a:close/>
                </a:path>
                <a:path w="3304540" h="485775">
                  <a:moveTo>
                    <a:pt x="3100304" y="17134"/>
                  </a:moveTo>
                  <a:lnTo>
                    <a:pt x="3061038" y="17134"/>
                  </a:lnTo>
                  <a:lnTo>
                    <a:pt x="3059086" y="30431"/>
                  </a:lnTo>
                  <a:lnTo>
                    <a:pt x="3052917" y="41586"/>
                  </a:lnTo>
                  <a:lnTo>
                    <a:pt x="3042063" y="49260"/>
                  </a:lnTo>
                  <a:lnTo>
                    <a:pt x="3026056" y="52116"/>
                  </a:lnTo>
                  <a:lnTo>
                    <a:pt x="3089097" y="52116"/>
                  </a:lnTo>
                  <a:lnTo>
                    <a:pt x="3095128" y="43660"/>
                  </a:lnTo>
                  <a:lnTo>
                    <a:pt x="3100304" y="17134"/>
                  </a:lnTo>
                  <a:close/>
                </a:path>
                <a:path w="3304540" h="485775">
                  <a:moveTo>
                    <a:pt x="3236708" y="0"/>
                  </a:moveTo>
                  <a:lnTo>
                    <a:pt x="3199584" y="0"/>
                  </a:lnTo>
                  <a:lnTo>
                    <a:pt x="3219128" y="33697"/>
                  </a:lnTo>
                  <a:lnTo>
                    <a:pt x="3236000" y="76304"/>
                  </a:lnTo>
                  <a:lnTo>
                    <a:pt x="3249239" y="124908"/>
                  </a:lnTo>
                  <a:lnTo>
                    <a:pt x="3257886" y="176596"/>
                  </a:lnTo>
                  <a:lnTo>
                    <a:pt x="3260981" y="228455"/>
                  </a:lnTo>
                  <a:lnTo>
                    <a:pt x="3257886" y="280315"/>
                  </a:lnTo>
                  <a:lnTo>
                    <a:pt x="3249239" y="332003"/>
                  </a:lnTo>
                  <a:lnTo>
                    <a:pt x="3236000" y="380607"/>
                  </a:lnTo>
                  <a:lnTo>
                    <a:pt x="3219128" y="423214"/>
                  </a:lnTo>
                  <a:lnTo>
                    <a:pt x="3199584" y="456911"/>
                  </a:lnTo>
                  <a:lnTo>
                    <a:pt x="3236708" y="456911"/>
                  </a:lnTo>
                  <a:lnTo>
                    <a:pt x="3260484" y="417388"/>
                  </a:lnTo>
                  <a:lnTo>
                    <a:pt x="3279395" y="374952"/>
                  </a:lnTo>
                  <a:lnTo>
                    <a:pt x="3293199" y="329433"/>
                  </a:lnTo>
                  <a:lnTo>
                    <a:pt x="3301658" y="280657"/>
                  </a:lnTo>
                  <a:lnTo>
                    <a:pt x="3304531" y="228455"/>
                  </a:lnTo>
                  <a:lnTo>
                    <a:pt x="3301658" y="176253"/>
                  </a:lnTo>
                  <a:lnTo>
                    <a:pt x="3293199" y="127478"/>
                  </a:lnTo>
                  <a:lnTo>
                    <a:pt x="3279395" y="81958"/>
                  </a:lnTo>
                  <a:lnTo>
                    <a:pt x="3260484" y="39522"/>
                  </a:lnTo>
                  <a:lnTo>
                    <a:pt x="32367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612516" y="8533771"/>
              <a:ext cx="4523740" cy="880110"/>
            </a:xfrm>
            <a:custGeom>
              <a:avLst/>
              <a:gdLst/>
              <a:ahLst/>
              <a:cxnLst/>
              <a:rect l="l" t="t" r="r" b="b"/>
              <a:pathLst>
                <a:path w="4523740" h="880109">
                  <a:moveTo>
                    <a:pt x="4209295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4209295" y="879554"/>
                  </a:lnTo>
                  <a:lnTo>
                    <a:pt x="4277379" y="879341"/>
                  </a:lnTo>
                  <a:lnTo>
                    <a:pt x="4334400" y="877850"/>
                  </a:lnTo>
                  <a:lnTo>
                    <a:pt x="4381636" y="873804"/>
                  </a:lnTo>
                  <a:lnTo>
                    <a:pt x="4420367" y="865923"/>
                  </a:lnTo>
                  <a:lnTo>
                    <a:pt x="4477419" y="833551"/>
                  </a:lnTo>
                  <a:lnTo>
                    <a:pt x="4509792" y="776499"/>
                  </a:lnTo>
                  <a:lnTo>
                    <a:pt x="4517672" y="737768"/>
                  </a:lnTo>
                  <a:lnTo>
                    <a:pt x="4521718" y="690532"/>
                  </a:lnTo>
                  <a:lnTo>
                    <a:pt x="4523209" y="633511"/>
                  </a:lnTo>
                  <a:lnTo>
                    <a:pt x="4523422" y="565427"/>
                  </a:lnTo>
                  <a:lnTo>
                    <a:pt x="4523422" y="314126"/>
                  </a:lnTo>
                  <a:lnTo>
                    <a:pt x="4523209" y="246043"/>
                  </a:lnTo>
                  <a:lnTo>
                    <a:pt x="4521718" y="189022"/>
                  </a:lnTo>
                  <a:lnTo>
                    <a:pt x="4517672" y="141785"/>
                  </a:lnTo>
                  <a:lnTo>
                    <a:pt x="4509792" y="103055"/>
                  </a:lnTo>
                  <a:lnTo>
                    <a:pt x="4477419" y="46002"/>
                  </a:lnTo>
                  <a:lnTo>
                    <a:pt x="4420367" y="13630"/>
                  </a:lnTo>
                  <a:lnTo>
                    <a:pt x="4381637" y="5750"/>
                  </a:lnTo>
                  <a:lnTo>
                    <a:pt x="4334400" y="1703"/>
                  </a:lnTo>
                  <a:lnTo>
                    <a:pt x="4277379" y="212"/>
                  </a:lnTo>
                  <a:lnTo>
                    <a:pt x="4209295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824313" y="8768890"/>
              <a:ext cx="4083050" cy="485775"/>
            </a:xfrm>
            <a:custGeom>
              <a:avLst/>
              <a:gdLst/>
              <a:ahLst/>
              <a:cxnLst/>
              <a:rect l="l" t="t" r="r" b="b"/>
              <a:pathLst>
                <a:path w="4083050" h="485775">
                  <a:moveTo>
                    <a:pt x="219174" y="17134"/>
                  </a:moveTo>
                  <a:lnTo>
                    <a:pt x="0" y="17134"/>
                  </a:lnTo>
                  <a:lnTo>
                    <a:pt x="0" y="382663"/>
                  </a:lnTo>
                  <a:lnTo>
                    <a:pt x="44263" y="382663"/>
                  </a:lnTo>
                  <a:lnTo>
                    <a:pt x="44263" y="219174"/>
                  </a:lnTo>
                  <a:lnTo>
                    <a:pt x="202754" y="219174"/>
                  </a:lnTo>
                  <a:lnTo>
                    <a:pt x="202754" y="179908"/>
                  </a:lnTo>
                  <a:lnTo>
                    <a:pt x="44263" y="179908"/>
                  </a:lnTo>
                  <a:lnTo>
                    <a:pt x="44263" y="56399"/>
                  </a:lnTo>
                  <a:lnTo>
                    <a:pt x="219174" y="56399"/>
                  </a:lnTo>
                  <a:lnTo>
                    <a:pt x="219174" y="17134"/>
                  </a:lnTo>
                  <a:close/>
                </a:path>
                <a:path w="4083050" h="485775">
                  <a:moveTo>
                    <a:pt x="314215" y="108516"/>
                  </a:moveTo>
                  <a:lnTo>
                    <a:pt x="272094" y="108516"/>
                  </a:lnTo>
                  <a:lnTo>
                    <a:pt x="272094" y="282713"/>
                  </a:lnTo>
                  <a:lnTo>
                    <a:pt x="278698" y="328405"/>
                  </a:lnTo>
                  <a:lnTo>
                    <a:pt x="297081" y="360710"/>
                  </a:lnTo>
                  <a:lnTo>
                    <a:pt x="325103" y="379896"/>
                  </a:lnTo>
                  <a:lnTo>
                    <a:pt x="360620" y="386232"/>
                  </a:lnTo>
                  <a:lnTo>
                    <a:pt x="388999" y="382339"/>
                  </a:lnTo>
                  <a:lnTo>
                    <a:pt x="412023" y="371686"/>
                  </a:lnTo>
                  <a:lnTo>
                    <a:pt x="429693" y="355813"/>
                  </a:lnTo>
                  <a:lnTo>
                    <a:pt x="436163" y="345539"/>
                  </a:lnTo>
                  <a:lnTo>
                    <a:pt x="374185" y="345539"/>
                  </a:lnTo>
                  <a:lnTo>
                    <a:pt x="350057" y="340898"/>
                  </a:lnTo>
                  <a:lnTo>
                    <a:pt x="331082" y="327691"/>
                  </a:lnTo>
                  <a:lnTo>
                    <a:pt x="318666" y="306987"/>
                  </a:lnTo>
                  <a:lnTo>
                    <a:pt x="314215" y="279858"/>
                  </a:lnTo>
                  <a:lnTo>
                    <a:pt x="314215" y="108516"/>
                  </a:lnTo>
                  <a:close/>
                </a:path>
                <a:path w="4083050" h="485775">
                  <a:moveTo>
                    <a:pt x="486985" y="336258"/>
                  </a:moveTo>
                  <a:lnTo>
                    <a:pt x="444863" y="336258"/>
                  </a:lnTo>
                  <a:lnTo>
                    <a:pt x="444863" y="382663"/>
                  </a:lnTo>
                  <a:lnTo>
                    <a:pt x="486985" y="382663"/>
                  </a:lnTo>
                  <a:lnTo>
                    <a:pt x="486985" y="336258"/>
                  </a:lnTo>
                  <a:close/>
                </a:path>
                <a:path w="4083050" h="485775">
                  <a:moveTo>
                    <a:pt x="486985" y="108516"/>
                  </a:moveTo>
                  <a:lnTo>
                    <a:pt x="444863" y="108516"/>
                  </a:lnTo>
                  <a:lnTo>
                    <a:pt x="444863" y="270577"/>
                  </a:lnTo>
                  <a:lnTo>
                    <a:pt x="438237" y="303975"/>
                  </a:lnTo>
                  <a:lnTo>
                    <a:pt x="421304" y="327334"/>
                  </a:lnTo>
                  <a:lnTo>
                    <a:pt x="398481" y="341054"/>
                  </a:lnTo>
                  <a:lnTo>
                    <a:pt x="374185" y="345539"/>
                  </a:lnTo>
                  <a:lnTo>
                    <a:pt x="436163" y="345539"/>
                  </a:lnTo>
                  <a:lnTo>
                    <a:pt x="442008" y="336258"/>
                  </a:lnTo>
                  <a:lnTo>
                    <a:pt x="486985" y="336258"/>
                  </a:lnTo>
                  <a:lnTo>
                    <a:pt x="486985" y="108516"/>
                  </a:lnTo>
                  <a:close/>
                </a:path>
                <a:path w="4083050" h="485775">
                  <a:moveTo>
                    <a:pt x="604827" y="108516"/>
                  </a:moveTo>
                  <a:lnTo>
                    <a:pt x="564133" y="108516"/>
                  </a:lnTo>
                  <a:lnTo>
                    <a:pt x="564133" y="382663"/>
                  </a:lnTo>
                  <a:lnTo>
                    <a:pt x="606255" y="382663"/>
                  </a:lnTo>
                  <a:lnTo>
                    <a:pt x="606255" y="217746"/>
                  </a:lnTo>
                  <a:lnTo>
                    <a:pt x="611514" y="185854"/>
                  </a:lnTo>
                  <a:lnTo>
                    <a:pt x="626111" y="162328"/>
                  </a:lnTo>
                  <a:lnTo>
                    <a:pt x="642820" y="151351"/>
                  </a:lnTo>
                  <a:lnTo>
                    <a:pt x="604827" y="151351"/>
                  </a:lnTo>
                  <a:lnTo>
                    <a:pt x="604827" y="108516"/>
                  </a:lnTo>
                  <a:close/>
                </a:path>
                <a:path w="4083050" h="485775">
                  <a:moveTo>
                    <a:pt x="762779" y="142784"/>
                  </a:moveTo>
                  <a:lnTo>
                    <a:pt x="676219" y="142784"/>
                  </a:lnTo>
                  <a:lnTo>
                    <a:pt x="702526" y="147444"/>
                  </a:lnTo>
                  <a:lnTo>
                    <a:pt x="722290" y="160922"/>
                  </a:lnTo>
                  <a:lnTo>
                    <a:pt x="734725" y="182466"/>
                  </a:lnTo>
                  <a:lnTo>
                    <a:pt x="739045" y="211321"/>
                  </a:lnTo>
                  <a:lnTo>
                    <a:pt x="739045" y="382663"/>
                  </a:lnTo>
                  <a:lnTo>
                    <a:pt x="781166" y="382663"/>
                  </a:lnTo>
                  <a:lnTo>
                    <a:pt x="781166" y="208465"/>
                  </a:lnTo>
                  <a:lnTo>
                    <a:pt x="774470" y="162774"/>
                  </a:lnTo>
                  <a:lnTo>
                    <a:pt x="762779" y="142784"/>
                  </a:lnTo>
                  <a:close/>
                </a:path>
                <a:path w="4083050" h="485775">
                  <a:moveTo>
                    <a:pt x="688356" y="104946"/>
                  </a:moveTo>
                  <a:lnTo>
                    <a:pt x="660201" y="108282"/>
                  </a:lnTo>
                  <a:lnTo>
                    <a:pt x="637668" y="117708"/>
                  </a:lnTo>
                  <a:lnTo>
                    <a:pt x="620489" y="132354"/>
                  </a:lnTo>
                  <a:lnTo>
                    <a:pt x="608397" y="151351"/>
                  </a:lnTo>
                  <a:lnTo>
                    <a:pt x="642820" y="151351"/>
                  </a:lnTo>
                  <a:lnTo>
                    <a:pt x="648270" y="147771"/>
                  </a:lnTo>
                  <a:lnTo>
                    <a:pt x="676219" y="142784"/>
                  </a:lnTo>
                  <a:lnTo>
                    <a:pt x="762779" y="142784"/>
                  </a:lnTo>
                  <a:lnTo>
                    <a:pt x="755576" y="130469"/>
                  </a:lnTo>
                  <a:lnTo>
                    <a:pt x="726275" y="111282"/>
                  </a:lnTo>
                  <a:lnTo>
                    <a:pt x="688356" y="104946"/>
                  </a:lnTo>
                  <a:close/>
                </a:path>
                <a:path w="4083050" h="485775">
                  <a:moveTo>
                    <a:pt x="898830" y="108516"/>
                  </a:moveTo>
                  <a:lnTo>
                    <a:pt x="858136" y="108516"/>
                  </a:lnTo>
                  <a:lnTo>
                    <a:pt x="858136" y="382663"/>
                  </a:lnTo>
                  <a:lnTo>
                    <a:pt x="900258" y="382663"/>
                  </a:lnTo>
                  <a:lnTo>
                    <a:pt x="900258" y="217746"/>
                  </a:lnTo>
                  <a:lnTo>
                    <a:pt x="905517" y="185854"/>
                  </a:lnTo>
                  <a:lnTo>
                    <a:pt x="920114" y="162328"/>
                  </a:lnTo>
                  <a:lnTo>
                    <a:pt x="936822" y="151351"/>
                  </a:lnTo>
                  <a:lnTo>
                    <a:pt x="898830" y="151351"/>
                  </a:lnTo>
                  <a:lnTo>
                    <a:pt x="898830" y="108516"/>
                  </a:lnTo>
                  <a:close/>
                </a:path>
                <a:path w="4083050" h="485775">
                  <a:moveTo>
                    <a:pt x="1056782" y="142784"/>
                  </a:moveTo>
                  <a:lnTo>
                    <a:pt x="970222" y="142784"/>
                  </a:lnTo>
                  <a:lnTo>
                    <a:pt x="996529" y="147444"/>
                  </a:lnTo>
                  <a:lnTo>
                    <a:pt x="1016293" y="160922"/>
                  </a:lnTo>
                  <a:lnTo>
                    <a:pt x="1028728" y="182466"/>
                  </a:lnTo>
                  <a:lnTo>
                    <a:pt x="1033048" y="211321"/>
                  </a:lnTo>
                  <a:lnTo>
                    <a:pt x="1033048" y="382663"/>
                  </a:lnTo>
                  <a:lnTo>
                    <a:pt x="1075169" y="382663"/>
                  </a:lnTo>
                  <a:lnTo>
                    <a:pt x="1075169" y="208465"/>
                  </a:lnTo>
                  <a:lnTo>
                    <a:pt x="1068473" y="162774"/>
                  </a:lnTo>
                  <a:lnTo>
                    <a:pt x="1056782" y="142784"/>
                  </a:lnTo>
                  <a:close/>
                </a:path>
                <a:path w="4083050" h="485775">
                  <a:moveTo>
                    <a:pt x="982359" y="104946"/>
                  </a:moveTo>
                  <a:lnTo>
                    <a:pt x="954204" y="108282"/>
                  </a:lnTo>
                  <a:lnTo>
                    <a:pt x="931670" y="117708"/>
                  </a:lnTo>
                  <a:lnTo>
                    <a:pt x="914492" y="132354"/>
                  </a:lnTo>
                  <a:lnTo>
                    <a:pt x="902399" y="151351"/>
                  </a:lnTo>
                  <a:lnTo>
                    <a:pt x="936822" y="151351"/>
                  </a:lnTo>
                  <a:lnTo>
                    <a:pt x="942273" y="147771"/>
                  </a:lnTo>
                  <a:lnTo>
                    <a:pt x="970222" y="142784"/>
                  </a:lnTo>
                  <a:lnTo>
                    <a:pt x="1056782" y="142784"/>
                  </a:lnTo>
                  <a:lnTo>
                    <a:pt x="1049579" y="130469"/>
                  </a:lnTo>
                  <a:lnTo>
                    <a:pt x="1020278" y="111282"/>
                  </a:lnTo>
                  <a:lnTo>
                    <a:pt x="982359" y="104946"/>
                  </a:lnTo>
                  <a:close/>
                </a:path>
                <a:path w="4083050" h="485775">
                  <a:moveTo>
                    <a:pt x="1149462" y="443346"/>
                  </a:moveTo>
                  <a:lnTo>
                    <a:pt x="1138753" y="480470"/>
                  </a:lnTo>
                  <a:lnTo>
                    <a:pt x="1143349" y="482155"/>
                  </a:lnTo>
                  <a:lnTo>
                    <a:pt x="1150354" y="483772"/>
                  </a:lnTo>
                  <a:lnTo>
                    <a:pt x="1159234" y="484988"/>
                  </a:lnTo>
                  <a:lnTo>
                    <a:pt x="1169452" y="485468"/>
                  </a:lnTo>
                  <a:lnTo>
                    <a:pt x="1195861" y="481650"/>
                  </a:lnTo>
                  <a:lnTo>
                    <a:pt x="1218088" y="470052"/>
                  </a:lnTo>
                  <a:lnTo>
                    <a:pt x="1236164" y="450455"/>
                  </a:lnTo>
                  <a:lnTo>
                    <a:pt x="1238089" y="446620"/>
                  </a:lnTo>
                  <a:lnTo>
                    <a:pt x="1170405" y="446620"/>
                  </a:lnTo>
                  <a:lnTo>
                    <a:pt x="1149462" y="443346"/>
                  </a:lnTo>
                  <a:close/>
                </a:path>
                <a:path w="4083050" h="485775">
                  <a:moveTo>
                    <a:pt x="1166596" y="108516"/>
                  </a:moveTo>
                  <a:lnTo>
                    <a:pt x="1120905" y="108516"/>
                  </a:lnTo>
                  <a:lnTo>
                    <a:pt x="1222282" y="384091"/>
                  </a:lnTo>
                  <a:lnTo>
                    <a:pt x="1214429" y="405508"/>
                  </a:lnTo>
                  <a:lnTo>
                    <a:pt x="1202119" y="430144"/>
                  </a:lnTo>
                  <a:lnTo>
                    <a:pt x="1187701" y="443034"/>
                  </a:lnTo>
                  <a:lnTo>
                    <a:pt x="1170405" y="446620"/>
                  </a:lnTo>
                  <a:lnTo>
                    <a:pt x="1238089" y="446620"/>
                  </a:lnTo>
                  <a:lnTo>
                    <a:pt x="1250125" y="422643"/>
                  </a:lnTo>
                  <a:lnTo>
                    <a:pt x="1285755" y="326977"/>
                  </a:lnTo>
                  <a:lnTo>
                    <a:pt x="1242272" y="326977"/>
                  </a:lnTo>
                  <a:lnTo>
                    <a:pt x="1166596" y="108516"/>
                  </a:lnTo>
                  <a:close/>
                </a:path>
                <a:path w="4083050" h="485775">
                  <a:moveTo>
                    <a:pt x="1320803" y="108516"/>
                  </a:moveTo>
                  <a:lnTo>
                    <a:pt x="1245128" y="326977"/>
                  </a:lnTo>
                  <a:lnTo>
                    <a:pt x="1285755" y="326977"/>
                  </a:lnTo>
                  <a:lnTo>
                    <a:pt x="1366852" y="109230"/>
                  </a:lnTo>
                  <a:lnTo>
                    <a:pt x="1320803" y="108516"/>
                  </a:lnTo>
                  <a:close/>
                </a:path>
                <a:path w="4083050" h="485775">
                  <a:moveTo>
                    <a:pt x="1683879" y="0"/>
                  </a:moveTo>
                  <a:lnTo>
                    <a:pt x="1646754" y="0"/>
                  </a:lnTo>
                  <a:lnTo>
                    <a:pt x="1622978" y="39522"/>
                  </a:lnTo>
                  <a:lnTo>
                    <a:pt x="1604068" y="81958"/>
                  </a:lnTo>
                  <a:lnTo>
                    <a:pt x="1590263" y="127478"/>
                  </a:lnTo>
                  <a:lnTo>
                    <a:pt x="1581804" y="176253"/>
                  </a:lnTo>
                  <a:lnTo>
                    <a:pt x="1578932" y="228455"/>
                  </a:lnTo>
                  <a:lnTo>
                    <a:pt x="1581804" y="280657"/>
                  </a:lnTo>
                  <a:lnTo>
                    <a:pt x="1590263" y="329433"/>
                  </a:lnTo>
                  <a:lnTo>
                    <a:pt x="1604068" y="374952"/>
                  </a:lnTo>
                  <a:lnTo>
                    <a:pt x="1622978" y="417388"/>
                  </a:lnTo>
                  <a:lnTo>
                    <a:pt x="1646754" y="456911"/>
                  </a:lnTo>
                  <a:lnTo>
                    <a:pt x="1683879" y="456911"/>
                  </a:lnTo>
                  <a:lnTo>
                    <a:pt x="1664334" y="423214"/>
                  </a:lnTo>
                  <a:lnTo>
                    <a:pt x="1647463" y="380607"/>
                  </a:lnTo>
                  <a:lnTo>
                    <a:pt x="1634224" y="332003"/>
                  </a:lnTo>
                  <a:lnTo>
                    <a:pt x="1625577" y="280315"/>
                  </a:lnTo>
                  <a:lnTo>
                    <a:pt x="1622481" y="228455"/>
                  </a:lnTo>
                  <a:lnTo>
                    <a:pt x="1625577" y="176596"/>
                  </a:lnTo>
                  <a:lnTo>
                    <a:pt x="1634224" y="124908"/>
                  </a:lnTo>
                  <a:lnTo>
                    <a:pt x="1647463" y="76304"/>
                  </a:lnTo>
                  <a:lnTo>
                    <a:pt x="1664334" y="33697"/>
                  </a:lnTo>
                  <a:lnTo>
                    <a:pt x="1683879" y="0"/>
                  </a:lnTo>
                  <a:close/>
                </a:path>
                <a:path w="4083050" h="485775">
                  <a:moveTo>
                    <a:pt x="1850803" y="104946"/>
                  </a:moveTo>
                  <a:lnTo>
                    <a:pt x="1809447" y="111703"/>
                  </a:lnTo>
                  <a:lnTo>
                    <a:pt x="1775253" y="130899"/>
                  </a:lnTo>
                  <a:lnTo>
                    <a:pt x="1749386" y="160924"/>
                  </a:lnTo>
                  <a:lnTo>
                    <a:pt x="1733011" y="200167"/>
                  </a:lnTo>
                  <a:lnTo>
                    <a:pt x="1727294" y="247017"/>
                  </a:lnTo>
                  <a:lnTo>
                    <a:pt x="1732811" y="293245"/>
                  </a:lnTo>
                  <a:lnTo>
                    <a:pt x="1748815" y="332243"/>
                  </a:lnTo>
                  <a:lnTo>
                    <a:pt x="1774481" y="362262"/>
                  </a:lnTo>
                  <a:lnTo>
                    <a:pt x="1808990" y="381555"/>
                  </a:lnTo>
                  <a:lnTo>
                    <a:pt x="1851517" y="388374"/>
                  </a:lnTo>
                  <a:lnTo>
                    <a:pt x="1892958" y="381815"/>
                  </a:lnTo>
                  <a:lnTo>
                    <a:pt x="1925497" y="363744"/>
                  </a:lnTo>
                  <a:lnTo>
                    <a:pt x="1936433" y="350536"/>
                  </a:lnTo>
                  <a:lnTo>
                    <a:pt x="1851517" y="350536"/>
                  </a:lnTo>
                  <a:lnTo>
                    <a:pt x="1817605" y="343073"/>
                  </a:lnTo>
                  <a:lnTo>
                    <a:pt x="1791726" y="321890"/>
                  </a:lnTo>
                  <a:lnTo>
                    <a:pt x="1775216" y="288793"/>
                  </a:lnTo>
                  <a:lnTo>
                    <a:pt x="1769416" y="245589"/>
                  </a:lnTo>
                  <a:lnTo>
                    <a:pt x="1775317" y="203323"/>
                  </a:lnTo>
                  <a:lnTo>
                    <a:pt x="1791993" y="170895"/>
                  </a:lnTo>
                  <a:lnTo>
                    <a:pt x="1817907" y="150113"/>
                  </a:lnTo>
                  <a:lnTo>
                    <a:pt x="1851517" y="142784"/>
                  </a:lnTo>
                  <a:lnTo>
                    <a:pt x="1936433" y="142784"/>
                  </a:lnTo>
                  <a:lnTo>
                    <a:pt x="1924069" y="128506"/>
                  </a:lnTo>
                  <a:lnTo>
                    <a:pt x="1891151" y="111104"/>
                  </a:lnTo>
                  <a:lnTo>
                    <a:pt x="1850803" y="104946"/>
                  </a:lnTo>
                  <a:close/>
                </a:path>
                <a:path w="4083050" h="485775">
                  <a:moveTo>
                    <a:pt x="1959319" y="302703"/>
                  </a:moveTo>
                  <a:lnTo>
                    <a:pt x="1917198" y="302703"/>
                  </a:lnTo>
                  <a:lnTo>
                    <a:pt x="1908240" y="322827"/>
                  </a:lnTo>
                  <a:lnTo>
                    <a:pt x="1893728" y="337864"/>
                  </a:lnTo>
                  <a:lnTo>
                    <a:pt x="1874530" y="347279"/>
                  </a:lnTo>
                  <a:lnTo>
                    <a:pt x="1851517" y="350536"/>
                  </a:lnTo>
                  <a:lnTo>
                    <a:pt x="1936433" y="350536"/>
                  </a:lnTo>
                  <a:lnTo>
                    <a:pt x="1947997" y="336570"/>
                  </a:lnTo>
                  <a:lnTo>
                    <a:pt x="1959319" y="302703"/>
                  </a:lnTo>
                  <a:close/>
                </a:path>
                <a:path w="4083050" h="485775">
                  <a:moveTo>
                    <a:pt x="1936433" y="142784"/>
                  </a:moveTo>
                  <a:lnTo>
                    <a:pt x="1851517" y="142784"/>
                  </a:lnTo>
                  <a:lnTo>
                    <a:pt x="1876538" y="146744"/>
                  </a:lnTo>
                  <a:lnTo>
                    <a:pt x="1895869" y="157331"/>
                  </a:lnTo>
                  <a:lnTo>
                    <a:pt x="1909445" y="172602"/>
                  </a:lnTo>
                  <a:lnTo>
                    <a:pt x="1917198" y="190617"/>
                  </a:lnTo>
                  <a:lnTo>
                    <a:pt x="1959319" y="190617"/>
                  </a:lnTo>
                  <a:lnTo>
                    <a:pt x="1947484" y="155546"/>
                  </a:lnTo>
                  <a:lnTo>
                    <a:pt x="1936433" y="142784"/>
                  </a:lnTo>
                  <a:close/>
                </a:path>
                <a:path w="4083050" h="485775">
                  <a:moveTo>
                    <a:pt x="2076581" y="108516"/>
                  </a:moveTo>
                  <a:lnTo>
                    <a:pt x="2020895" y="108516"/>
                  </a:lnTo>
                  <a:lnTo>
                    <a:pt x="2020895" y="382663"/>
                  </a:lnTo>
                  <a:lnTo>
                    <a:pt x="2063017" y="382663"/>
                  </a:lnTo>
                  <a:lnTo>
                    <a:pt x="2063017" y="169021"/>
                  </a:lnTo>
                  <a:lnTo>
                    <a:pt x="2102853" y="169021"/>
                  </a:lnTo>
                  <a:lnTo>
                    <a:pt x="2076581" y="108516"/>
                  </a:lnTo>
                  <a:close/>
                </a:path>
                <a:path w="4083050" h="485775">
                  <a:moveTo>
                    <a:pt x="2102853" y="169021"/>
                  </a:moveTo>
                  <a:lnTo>
                    <a:pt x="2063017" y="169021"/>
                  </a:lnTo>
                  <a:lnTo>
                    <a:pt x="2153685" y="382663"/>
                  </a:lnTo>
                  <a:lnTo>
                    <a:pt x="2187954" y="382663"/>
                  </a:lnTo>
                  <a:lnTo>
                    <a:pt x="2212646" y="325549"/>
                  </a:lnTo>
                  <a:lnTo>
                    <a:pt x="2170819" y="325549"/>
                  </a:lnTo>
                  <a:lnTo>
                    <a:pt x="2102853" y="169021"/>
                  </a:lnTo>
                  <a:close/>
                </a:path>
                <a:path w="4083050" h="485775">
                  <a:moveTo>
                    <a:pt x="2320743" y="172948"/>
                  </a:moveTo>
                  <a:lnTo>
                    <a:pt x="2278622" y="172948"/>
                  </a:lnTo>
                  <a:lnTo>
                    <a:pt x="2278622" y="382663"/>
                  </a:lnTo>
                  <a:lnTo>
                    <a:pt x="2320743" y="382663"/>
                  </a:lnTo>
                  <a:lnTo>
                    <a:pt x="2320743" y="172948"/>
                  </a:lnTo>
                  <a:close/>
                </a:path>
                <a:path w="4083050" h="485775">
                  <a:moveTo>
                    <a:pt x="2320743" y="108516"/>
                  </a:moveTo>
                  <a:lnTo>
                    <a:pt x="2266485" y="108516"/>
                  </a:lnTo>
                  <a:lnTo>
                    <a:pt x="2170819" y="325549"/>
                  </a:lnTo>
                  <a:lnTo>
                    <a:pt x="2212646" y="325549"/>
                  </a:lnTo>
                  <a:lnTo>
                    <a:pt x="2278622" y="172948"/>
                  </a:lnTo>
                  <a:lnTo>
                    <a:pt x="2320743" y="172948"/>
                  </a:lnTo>
                  <a:lnTo>
                    <a:pt x="2320743" y="108516"/>
                  </a:lnTo>
                  <a:close/>
                </a:path>
                <a:path w="4083050" h="485775">
                  <a:moveTo>
                    <a:pt x="2508505" y="104946"/>
                  </a:moveTo>
                  <a:lnTo>
                    <a:pt x="2467149" y="111709"/>
                  </a:lnTo>
                  <a:lnTo>
                    <a:pt x="2432955" y="130945"/>
                  </a:lnTo>
                  <a:lnTo>
                    <a:pt x="2407088" y="161078"/>
                  </a:lnTo>
                  <a:lnTo>
                    <a:pt x="2390714" y="200532"/>
                  </a:lnTo>
                  <a:lnTo>
                    <a:pt x="2384996" y="247731"/>
                  </a:lnTo>
                  <a:lnTo>
                    <a:pt x="2390679" y="294707"/>
                  </a:lnTo>
                  <a:lnTo>
                    <a:pt x="2407157" y="333630"/>
                  </a:lnTo>
                  <a:lnTo>
                    <a:pt x="2433572" y="363130"/>
                  </a:lnTo>
                  <a:lnTo>
                    <a:pt x="2469068" y="381835"/>
                  </a:lnTo>
                  <a:lnTo>
                    <a:pt x="2512789" y="388374"/>
                  </a:lnTo>
                  <a:lnTo>
                    <a:pt x="2551542" y="383377"/>
                  </a:lnTo>
                  <a:lnTo>
                    <a:pt x="2583467" y="369277"/>
                  </a:lnTo>
                  <a:lnTo>
                    <a:pt x="2603948" y="350536"/>
                  </a:lnTo>
                  <a:lnTo>
                    <a:pt x="2512789" y="350536"/>
                  </a:lnTo>
                  <a:lnTo>
                    <a:pt x="2478850" y="344627"/>
                  </a:lnTo>
                  <a:lnTo>
                    <a:pt x="2452239" y="327222"/>
                  </a:lnTo>
                  <a:lnTo>
                    <a:pt x="2434531" y="298807"/>
                  </a:lnTo>
                  <a:lnTo>
                    <a:pt x="2427297" y="259868"/>
                  </a:lnTo>
                  <a:lnTo>
                    <a:pt x="2626303" y="259868"/>
                  </a:lnTo>
                  <a:lnTo>
                    <a:pt x="2626303" y="242020"/>
                  </a:lnTo>
                  <a:lnTo>
                    <a:pt x="2623953" y="223458"/>
                  </a:lnTo>
                  <a:lnTo>
                    <a:pt x="2427297" y="223458"/>
                  </a:lnTo>
                  <a:lnTo>
                    <a:pt x="2434413" y="192857"/>
                  </a:lnTo>
                  <a:lnTo>
                    <a:pt x="2450901" y="167125"/>
                  </a:lnTo>
                  <a:lnTo>
                    <a:pt x="2475888" y="149391"/>
                  </a:lnTo>
                  <a:lnTo>
                    <a:pt x="2508505" y="142784"/>
                  </a:lnTo>
                  <a:lnTo>
                    <a:pt x="2594200" y="142784"/>
                  </a:lnTo>
                  <a:lnTo>
                    <a:pt x="2574643" y="123794"/>
                  </a:lnTo>
                  <a:lnTo>
                    <a:pt x="2542688" y="109401"/>
                  </a:lnTo>
                  <a:lnTo>
                    <a:pt x="2508505" y="104946"/>
                  </a:lnTo>
                  <a:close/>
                </a:path>
                <a:path w="4083050" h="485775">
                  <a:moveTo>
                    <a:pt x="2581326" y="307701"/>
                  </a:moveTo>
                  <a:lnTo>
                    <a:pt x="2570742" y="326441"/>
                  </a:lnTo>
                  <a:lnTo>
                    <a:pt x="2555424" y="339827"/>
                  </a:lnTo>
                  <a:lnTo>
                    <a:pt x="2535922" y="347859"/>
                  </a:lnTo>
                  <a:lnTo>
                    <a:pt x="2512789" y="350536"/>
                  </a:lnTo>
                  <a:lnTo>
                    <a:pt x="2603948" y="350536"/>
                  </a:lnTo>
                  <a:lnTo>
                    <a:pt x="2607361" y="347413"/>
                  </a:lnTo>
                  <a:lnTo>
                    <a:pt x="2622019" y="319124"/>
                  </a:lnTo>
                  <a:lnTo>
                    <a:pt x="2581326" y="307701"/>
                  </a:lnTo>
                  <a:close/>
                </a:path>
                <a:path w="4083050" h="485775">
                  <a:moveTo>
                    <a:pt x="2594200" y="142784"/>
                  </a:moveTo>
                  <a:lnTo>
                    <a:pt x="2508505" y="142784"/>
                  </a:lnTo>
                  <a:lnTo>
                    <a:pt x="2539494" y="148864"/>
                  </a:lnTo>
                  <a:lnTo>
                    <a:pt x="2563120" y="165719"/>
                  </a:lnTo>
                  <a:lnTo>
                    <a:pt x="2578180" y="191275"/>
                  </a:lnTo>
                  <a:lnTo>
                    <a:pt x="2583467" y="223458"/>
                  </a:lnTo>
                  <a:lnTo>
                    <a:pt x="2623953" y="223458"/>
                  </a:lnTo>
                  <a:lnTo>
                    <a:pt x="2619535" y="188561"/>
                  </a:lnTo>
                  <a:lnTo>
                    <a:pt x="2601287" y="149667"/>
                  </a:lnTo>
                  <a:lnTo>
                    <a:pt x="2594200" y="142784"/>
                  </a:lnTo>
                  <a:close/>
                </a:path>
                <a:path w="4083050" h="485775">
                  <a:moveTo>
                    <a:pt x="2732499" y="108516"/>
                  </a:moveTo>
                  <a:lnTo>
                    <a:pt x="2690378" y="108516"/>
                  </a:lnTo>
                  <a:lnTo>
                    <a:pt x="2690378" y="382663"/>
                  </a:lnTo>
                  <a:lnTo>
                    <a:pt x="3023780" y="382663"/>
                  </a:lnTo>
                  <a:lnTo>
                    <a:pt x="3023780" y="343397"/>
                  </a:lnTo>
                  <a:lnTo>
                    <a:pt x="2732499" y="343397"/>
                  </a:lnTo>
                  <a:lnTo>
                    <a:pt x="2732499" y="108516"/>
                  </a:lnTo>
                  <a:close/>
                </a:path>
                <a:path w="4083050" h="485775">
                  <a:moveTo>
                    <a:pt x="2878140" y="108516"/>
                  </a:moveTo>
                  <a:lnTo>
                    <a:pt x="2836018" y="108516"/>
                  </a:lnTo>
                  <a:lnTo>
                    <a:pt x="2836018" y="343397"/>
                  </a:lnTo>
                  <a:lnTo>
                    <a:pt x="2878140" y="343397"/>
                  </a:lnTo>
                  <a:lnTo>
                    <a:pt x="2878140" y="108516"/>
                  </a:lnTo>
                  <a:close/>
                </a:path>
                <a:path w="4083050" h="485775">
                  <a:moveTo>
                    <a:pt x="3023780" y="108516"/>
                  </a:moveTo>
                  <a:lnTo>
                    <a:pt x="2981658" y="108516"/>
                  </a:lnTo>
                  <a:lnTo>
                    <a:pt x="2981658" y="343397"/>
                  </a:lnTo>
                  <a:lnTo>
                    <a:pt x="3023780" y="343397"/>
                  </a:lnTo>
                  <a:lnTo>
                    <a:pt x="3023780" y="108516"/>
                  </a:lnTo>
                  <a:close/>
                </a:path>
                <a:path w="4083050" h="485775">
                  <a:moveTo>
                    <a:pt x="3142827" y="108516"/>
                  </a:moveTo>
                  <a:lnTo>
                    <a:pt x="3100705" y="108516"/>
                  </a:lnTo>
                  <a:lnTo>
                    <a:pt x="3100705" y="382663"/>
                  </a:lnTo>
                  <a:lnTo>
                    <a:pt x="3142827" y="382663"/>
                  </a:lnTo>
                  <a:lnTo>
                    <a:pt x="3142827" y="265579"/>
                  </a:lnTo>
                  <a:lnTo>
                    <a:pt x="3316310" y="265579"/>
                  </a:lnTo>
                  <a:lnTo>
                    <a:pt x="3316310" y="226313"/>
                  </a:lnTo>
                  <a:lnTo>
                    <a:pt x="3142827" y="226313"/>
                  </a:lnTo>
                  <a:lnTo>
                    <a:pt x="3142827" y="108516"/>
                  </a:lnTo>
                  <a:close/>
                </a:path>
                <a:path w="4083050" h="485775">
                  <a:moveTo>
                    <a:pt x="3316310" y="265579"/>
                  </a:moveTo>
                  <a:lnTo>
                    <a:pt x="3274189" y="265579"/>
                  </a:lnTo>
                  <a:lnTo>
                    <a:pt x="3274189" y="382663"/>
                  </a:lnTo>
                  <a:lnTo>
                    <a:pt x="3316310" y="382663"/>
                  </a:lnTo>
                  <a:lnTo>
                    <a:pt x="3316310" y="265579"/>
                  </a:lnTo>
                  <a:close/>
                </a:path>
                <a:path w="4083050" h="485775">
                  <a:moveTo>
                    <a:pt x="3316310" y="108516"/>
                  </a:moveTo>
                  <a:lnTo>
                    <a:pt x="3274189" y="108516"/>
                  </a:lnTo>
                  <a:lnTo>
                    <a:pt x="3274189" y="226313"/>
                  </a:lnTo>
                  <a:lnTo>
                    <a:pt x="3316310" y="226313"/>
                  </a:lnTo>
                  <a:lnTo>
                    <a:pt x="3316310" y="108516"/>
                  </a:lnTo>
                  <a:close/>
                </a:path>
                <a:path w="4083050" h="485775">
                  <a:moveTo>
                    <a:pt x="3504608" y="104946"/>
                  </a:moveTo>
                  <a:lnTo>
                    <a:pt x="3463177" y="111497"/>
                  </a:lnTo>
                  <a:lnTo>
                    <a:pt x="3428806" y="130282"/>
                  </a:lnTo>
                  <a:lnTo>
                    <a:pt x="3402728" y="159998"/>
                  </a:lnTo>
                  <a:lnTo>
                    <a:pt x="3386176" y="199344"/>
                  </a:lnTo>
                  <a:lnTo>
                    <a:pt x="3380385" y="247017"/>
                  </a:lnTo>
                  <a:lnTo>
                    <a:pt x="3386176" y="294342"/>
                  </a:lnTo>
                  <a:lnTo>
                    <a:pt x="3402728" y="333476"/>
                  </a:lnTo>
                  <a:lnTo>
                    <a:pt x="3428806" y="363084"/>
                  </a:lnTo>
                  <a:lnTo>
                    <a:pt x="3463177" y="381829"/>
                  </a:lnTo>
                  <a:lnTo>
                    <a:pt x="3504608" y="388374"/>
                  </a:lnTo>
                  <a:lnTo>
                    <a:pt x="3546038" y="381829"/>
                  </a:lnTo>
                  <a:lnTo>
                    <a:pt x="3580409" y="363084"/>
                  </a:lnTo>
                  <a:lnTo>
                    <a:pt x="3591461" y="350536"/>
                  </a:lnTo>
                  <a:lnTo>
                    <a:pt x="3504608" y="350536"/>
                  </a:lnTo>
                  <a:lnTo>
                    <a:pt x="3467986" y="342092"/>
                  </a:lnTo>
                  <a:lnTo>
                    <a:pt x="3442407" y="319391"/>
                  </a:lnTo>
                  <a:lnTo>
                    <a:pt x="3427404" y="286383"/>
                  </a:lnTo>
                  <a:lnTo>
                    <a:pt x="3422506" y="247017"/>
                  </a:lnTo>
                  <a:lnTo>
                    <a:pt x="3427404" y="207539"/>
                  </a:lnTo>
                  <a:lnTo>
                    <a:pt x="3442407" y="174286"/>
                  </a:lnTo>
                  <a:lnTo>
                    <a:pt x="3467986" y="151340"/>
                  </a:lnTo>
                  <a:lnTo>
                    <a:pt x="3504608" y="142784"/>
                  </a:lnTo>
                  <a:lnTo>
                    <a:pt x="3591381" y="142784"/>
                  </a:lnTo>
                  <a:lnTo>
                    <a:pt x="3580409" y="130282"/>
                  </a:lnTo>
                  <a:lnTo>
                    <a:pt x="3546038" y="111497"/>
                  </a:lnTo>
                  <a:lnTo>
                    <a:pt x="3504608" y="104946"/>
                  </a:lnTo>
                  <a:close/>
                </a:path>
                <a:path w="4083050" h="485775">
                  <a:moveTo>
                    <a:pt x="3591381" y="142784"/>
                  </a:moveTo>
                  <a:lnTo>
                    <a:pt x="3504608" y="142784"/>
                  </a:lnTo>
                  <a:lnTo>
                    <a:pt x="3541230" y="151340"/>
                  </a:lnTo>
                  <a:lnTo>
                    <a:pt x="3566808" y="174286"/>
                  </a:lnTo>
                  <a:lnTo>
                    <a:pt x="3581812" y="207539"/>
                  </a:lnTo>
                  <a:lnTo>
                    <a:pt x="3586709" y="247017"/>
                  </a:lnTo>
                  <a:lnTo>
                    <a:pt x="3581812" y="286383"/>
                  </a:lnTo>
                  <a:lnTo>
                    <a:pt x="3566808" y="319391"/>
                  </a:lnTo>
                  <a:lnTo>
                    <a:pt x="3541230" y="342092"/>
                  </a:lnTo>
                  <a:lnTo>
                    <a:pt x="3504608" y="350536"/>
                  </a:lnTo>
                  <a:lnTo>
                    <a:pt x="3591461" y="350536"/>
                  </a:lnTo>
                  <a:lnTo>
                    <a:pt x="3606488" y="333476"/>
                  </a:lnTo>
                  <a:lnTo>
                    <a:pt x="3623039" y="294342"/>
                  </a:lnTo>
                  <a:lnTo>
                    <a:pt x="3628831" y="247017"/>
                  </a:lnTo>
                  <a:lnTo>
                    <a:pt x="3623039" y="199344"/>
                  </a:lnTo>
                  <a:lnTo>
                    <a:pt x="3606488" y="159998"/>
                  </a:lnTo>
                  <a:lnTo>
                    <a:pt x="3591381" y="142784"/>
                  </a:lnTo>
                  <a:close/>
                </a:path>
                <a:path w="4083050" h="485775">
                  <a:moveTo>
                    <a:pt x="3735250" y="108516"/>
                  </a:moveTo>
                  <a:lnTo>
                    <a:pt x="3693128" y="108516"/>
                  </a:lnTo>
                  <a:lnTo>
                    <a:pt x="3693128" y="382663"/>
                  </a:lnTo>
                  <a:lnTo>
                    <a:pt x="3742389" y="382663"/>
                  </a:lnTo>
                  <a:lnTo>
                    <a:pt x="3780869" y="320551"/>
                  </a:lnTo>
                  <a:lnTo>
                    <a:pt x="3735250" y="320551"/>
                  </a:lnTo>
                  <a:lnTo>
                    <a:pt x="3735250" y="108516"/>
                  </a:lnTo>
                  <a:close/>
                </a:path>
                <a:path w="4083050" h="485775">
                  <a:moveTo>
                    <a:pt x="3915873" y="170627"/>
                  </a:moveTo>
                  <a:lnTo>
                    <a:pt x="3873751" y="170627"/>
                  </a:lnTo>
                  <a:lnTo>
                    <a:pt x="3873751" y="382663"/>
                  </a:lnTo>
                  <a:lnTo>
                    <a:pt x="3915873" y="382663"/>
                  </a:lnTo>
                  <a:lnTo>
                    <a:pt x="3915873" y="170627"/>
                  </a:lnTo>
                  <a:close/>
                </a:path>
                <a:path w="4083050" h="485775">
                  <a:moveTo>
                    <a:pt x="3915873" y="108516"/>
                  </a:moveTo>
                  <a:lnTo>
                    <a:pt x="3867326" y="108516"/>
                  </a:lnTo>
                  <a:lnTo>
                    <a:pt x="3735250" y="320551"/>
                  </a:lnTo>
                  <a:lnTo>
                    <a:pt x="3780869" y="320551"/>
                  </a:lnTo>
                  <a:lnTo>
                    <a:pt x="3873751" y="170627"/>
                  </a:lnTo>
                  <a:lnTo>
                    <a:pt x="3915873" y="170627"/>
                  </a:lnTo>
                  <a:lnTo>
                    <a:pt x="3915873" y="108516"/>
                  </a:lnTo>
                  <a:close/>
                </a:path>
                <a:path w="4083050" h="485775">
                  <a:moveTo>
                    <a:pt x="3770232" y="17134"/>
                  </a:moveTo>
                  <a:lnTo>
                    <a:pt x="3730966" y="17134"/>
                  </a:lnTo>
                  <a:lnTo>
                    <a:pt x="3736131" y="43660"/>
                  </a:lnTo>
                  <a:lnTo>
                    <a:pt x="3750867" y="64431"/>
                  </a:lnTo>
                  <a:lnTo>
                    <a:pt x="3774036" y="77973"/>
                  </a:lnTo>
                  <a:lnTo>
                    <a:pt x="3804500" y="82815"/>
                  </a:lnTo>
                  <a:lnTo>
                    <a:pt x="3835378" y="77973"/>
                  </a:lnTo>
                  <a:lnTo>
                    <a:pt x="3858759" y="64431"/>
                  </a:lnTo>
                  <a:lnTo>
                    <a:pt x="3867542" y="52116"/>
                  </a:lnTo>
                  <a:lnTo>
                    <a:pt x="3804500" y="52116"/>
                  </a:lnTo>
                  <a:lnTo>
                    <a:pt x="3788605" y="49260"/>
                  </a:lnTo>
                  <a:lnTo>
                    <a:pt x="3777996" y="41586"/>
                  </a:lnTo>
                  <a:lnTo>
                    <a:pt x="3772073" y="30431"/>
                  </a:lnTo>
                  <a:lnTo>
                    <a:pt x="3770232" y="17134"/>
                  </a:lnTo>
                  <a:close/>
                </a:path>
                <a:path w="4083050" h="485775">
                  <a:moveTo>
                    <a:pt x="3878749" y="17134"/>
                  </a:moveTo>
                  <a:lnTo>
                    <a:pt x="3839483" y="17134"/>
                  </a:lnTo>
                  <a:lnTo>
                    <a:pt x="3837531" y="30431"/>
                  </a:lnTo>
                  <a:lnTo>
                    <a:pt x="3831362" y="41586"/>
                  </a:lnTo>
                  <a:lnTo>
                    <a:pt x="3820508" y="49260"/>
                  </a:lnTo>
                  <a:lnTo>
                    <a:pt x="3804500" y="52116"/>
                  </a:lnTo>
                  <a:lnTo>
                    <a:pt x="3867542" y="52116"/>
                  </a:lnTo>
                  <a:lnTo>
                    <a:pt x="3873573" y="43660"/>
                  </a:lnTo>
                  <a:lnTo>
                    <a:pt x="3878749" y="17134"/>
                  </a:lnTo>
                  <a:close/>
                </a:path>
                <a:path w="4083050" h="485775">
                  <a:moveTo>
                    <a:pt x="4015153" y="0"/>
                  </a:moveTo>
                  <a:lnTo>
                    <a:pt x="3978029" y="0"/>
                  </a:lnTo>
                  <a:lnTo>
                    <a:pt x="3997573" y="33697"/>
                  </a:lnTo>
                  <a:lnTo>
                    <a:pt x="4014445" y="76304"/>
                  </a:lnTo>
                  <a:lnTo>
                    <a:pt x="4027684" y="124908"/>
                  </a:lnTo>
                  <a:lnTo>
                    <a:pt x="4036331" y="176596"/>
                  </a:lnTo>
                  <a:lnTo>
                    <a:pt x="4039426" y="228455"/>
                  </a:lnTo>
                  <a:lnTo>
                    <a:pt x="4036331" y="280315"/>
                  </a:lnTo>
                  <a:lnTo>
                    <a:pt x="4027684" y="332003"/>
                  </a:lnTo>
                  <a:lnTo>
                    <a:pt x="4014445" y="380607"/>
                  </a:lnTo>
                  <a:lnTo>
                    <a:pt x="3997573" y="423214"/>
                  </a:lnTo>
                  <a:lnTo>
                    <a:pt x="3978029" y="456911"/>
                  </a:lnTo>
                  <a:lnTo>
                    <a:pt x="4015153" y="456911"/>
                  </a:lnTo>
                  <a:lnTo>
                    <a:pt x="4038929" y="417388"/>
                  </a:lnTo>
                  <a:lnTo>
                    <a:pt x="4057840" y="374952"/>
                  </a:lnTo>
                  <a:lnTo>
                    <a:pt x="4071644" y="329433"/>
                  </a:lnTo>
                  <a:lnTo>
                    <a:pt x="4080103" y="280657"/>
                  </a:lnTo>
                  <a:lnTo>
                    <a:pt x="4082976" y="228455"/>
                  </a:lnTo>
                  <a:lnTo>
                    <a:pt x="4080103" y="176253"/>
                  </a:lnTo>
                  <a:lnTo>
                    <a:pt x="4071644" y="127478"/>
                  </a:lnTo>
                  <a:lnTo>
                    <a:pt x="4057840" y="81958"/>
                  </a:lnTo>
                  <a:lnTo>
                    <a:pt x="4038929" y="39522"/>
                  </a:lnTo>
                  <a:lnTo>
                    <a:pt x="40151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612516" y="9664627"/>
              <a:ext cx="4523740" cy="880110"/>
            </a:xfrm>
            <a:custGeom>
              <a:avLst/>
              <a:gdLst/>
              <a:ahLst/>
              <a:cxnLst/>
              <a:rect l="l" t="t" r="r" b="b"/>
              <a:pathLst>
                <a:path w="4523740" h="880109">
                  <a:moveTo>
                    <a:pt x="4209295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4209295" y="879554"/>
                  </a:lnTo>
                  <a:lnTo>
                    <a:pt x="4277379" y="879341"/>
                  </a:lnTo>
                  <a:lnTo>
                    <a:pt x="4334400" y="877850"/>
                  </a:lnTo>
                  <a:lnTo>
                    <a:pt x="4381636" y="873804"/>
                  </a:lnTo>
                  <a:lnTo>
                    <a:pt x="4420367" y="865923"/>
                  </a:lnTo>
                  <a:lnTo>
                    <a:pt x="4477419" y="833551"/>
                  </a:lnTo>
                  <a:lnTo>
                    <a:pt x="4509792" y="776499"/>
                  </a:lnTo>
                  <a:lnTo>
                    <a:pt x="4517672" y="737768"/>
                  </a:lnTo>
                  <a:lnTo>
                    <a:pt x="4521718" y="690532"/>
                  </a:lnTo>
                  <a:lnTo>
                    <a:pt x="4523209" y="633511"/>
                  </a:lnTo>
                  <a:lnTo>
                    <a:pt x="4523422" y="565427"/>
                  </a:lnTo>
                  <a:lnTo>
                    <a:pt x="4523422" y="314126"/>
                  </a:lnTo>
                  <a:lnTo>
                    <a:pt x="4523209" y="246043"/>
                  </a:lnTo>
                  <a:lnTo>
                    <a:pt x="4521718" y="189022"/>
                  </a:lnTo>
                  <a:lnTo>
                    <a:pt x="4517672" y="141785"/>
                  </a:lnTo>
                  <a:lnTo>
                    <a:pt x="4509792" y="103055"/>
                  </a:lnTo>
                  <a:lnTo>
                    <a:pt x="4477419" y="46002"/>
                  </a:lnTo>
                  <a:lnTo>
                    <a:pt x="4420367" y="13630"/>
                  </a:lnTo>
                  <a:lnTo>
                    <a:pt x="4381637" y="5750"/>
                  </a:lnTo>
                  <a:lnTo>
                    <a:pt x="4334400" y="1703"/>
                  </a:lnTo>
                  <a:lnTo>
                    <a:pt x="4277379" y="212"/>
                  </a:lnTo>
                  <a:lnTo>
                    <a:pt x="4209295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792901" y="9899746"/>
              <a:ext cx="4113529" cy="491490"/>
            </a:xfrm>
            <a:custGeom>
              <a:avLst/>
              <a:gdLst/>
              <a:ahLst/>
              <a:cxnLst/>
              <a:rect l="l" t="t" r="r" b="b"/>
              <a:pathLst>
                <a:path w="4113529" h="491490">
                  <a:moveTo>
                    <a:pt x="432548" y="104946"/>
                  </a:moveTo>
                  <a:lnTo>
                    <a:pt x="391118" y="111497"/>
                  </a:lnTo>
                  <a:lnTo>
                    <a:pt x="356747" y="130282"/>
                  </a:lnTo>
                  <a:lnTo>
                    <a:pt x="330668" y="159998"/>
                  </a:lnTo>
                  <a:lnTo>
                    <a:pt x="314117" y="199344"/>
                  </a:lnTo>
                  <a:lnTo>
                    <a:pt x="308325" y="247017"/>
                  </a:lnTo>
                  <a:lnTo>
                    <a:pt x="314117" y="294342"/>
                  </a:lnTo>
                  <a:lnTo>
                    <a:pt x="330668" y="333476"/>
                  </a:lnTo>
                  <a:lnTo>
                    <a:pt x="356747" y="363084"/>
                  </a:lnTo>
                  <a:lnTo>
                    <a:pt x="391118" y="381829"/>
                  </a:lnTo>
                  <a:lnTo>
                    <a:pt x="432548" y="388374"/>
                  </a:lnTo>
                  <a:lnTo>
                    <a:pt x="473979" y="381829"/>
                  </a:lnTo>
                  <a:lnTo>
                    <a:pt x="508350" y="363084"/>
                  </a:lnTo>
                  <a:lnTo>
                    <a:pt x="519402" y="350536"/>
                  </a:lnTo>
                  <a:lnTo>
                    <a:pt x="432548" y="350536"/>
                  </a:lnTo>
                  <a:lnTo>
                    <a:pt x="395926" y="342092"/>
                  </a:lnTo>
                  <a:lnTo>
                    <a:pt x="370348" y="319391"/>
                  </a:lnTo>
                  <a:lnTo>
                    <a:pt x="355344" y="286383"/>
                  </a:lnTo>
                  <a:lnTo>
                    <a:pt x="350447" y="247017"/>
                  </a:lnTo>
                  <a:lnTo>
                    <a:pt x="355344" y="207539"/>
                  </a:lnTo>
                  <a:lnTo>
                    <a:pt x="370348" y="174286"/>
                  </a:lnTo>
                  <a:lnTo>
                    <a:pt x="395926" y="151340"/>
                  </a:lnTo>
                  <a:lnTo>
                    <a:pt x="432548" y="142784"/>
                  </a:lnTo>
                  <a:lnTo>
                    <a:pt x="519321" y="142784"/>
                  </a:lnTo>
                  <a:lnTo>
                    <a:pt x="508350" y="130282"/>
                  </a:lnTo>
                  <a:lnTo>
                    <a:pt x="473979" y="111497"/>
                  </a:lnTo>
                  <a:lnTo>
                    <a:pt x="432548" y="104946"/>
                  </a:lnTo>
                  <a:close/>
                </a:path>
                <a:path w="4113529" h="491490">
                  <a:moveTo>
                    <a:pt x="50688" y="17134"/>
                  </a:moveTo>
                  <a:lnTo>
                    <a:pt x="0" y="17134"/>
                  </a:lnTo>
                  <a:lnTo>
                    <a:pt x="132075" y="232025"/>
                  </a:lnTo>
                  <a:lnTo>
                    <a:pt x="132075" y="382663"/>
                  </a:lnTo>
                  <a:lnTo>
                    <a:pt x="176339" y="382663"/>
                  </a:lnTo>
                  <a:lnTo>
                    <a:pt x="176339" y="232025"/>
                  </a:lnTo>
                  <a:lnTo>
                    <a:pt x="203544" y="187762"/>
                  </a:lnTo>
                  <a:lnTo>
                    <a:pt x="152065" y="187762"/>
                  </a:lnTo>
                  <a:lnTo>
                    <a:pt x="50688" y="17134"/>
                  </a:lnTo>
                  <a:close/>
                </a:path>
                <a:path w="4113529" h="491490">
                  <a:moveTo>
                    <a:pt x="519321" y="142784"/>
                  </a:moveTo>
                  <a:lnTo>
                    <a:pt x="432548" y="142784"/>
                  </a:lnTo>
                  <a:lnTo>
                    <a:pt x="469170" y="151340"/>
                  </a:lnTo>
                  <a:lnTo>
                    <a:pt x="494749" y="174286"/>
                  </a:lnTo>
                  <a:lnTo>
                    <a:pt x="509752" y="207539"/>
                  </a:lnTo>
                  <a:lnTo>
                    <a:pt x="514649" y="247017"/>
                  </a:lnTo>
                  <a:lnTo>
                    <a:pt x="509752" y="286383"/>
                  </a:lnTo>
                  <a:lnTo>
                    <a:pt x="494749" y="319391"/>
                  </a:lnTo>
                  <a:lnTo>
                    <a:pt x="469170" y="342092"/>
                  </a:lnTo>
                  <a:lnTo>
                    <a:pt x="432548" y="350536"/>
                  </a:lnTo>
                  <a:lnTo>
                    <a:pt x="519402" y="350536"/>
                  </a:lnTo>
                  <a:lnTo>
                    <a:pt x="534428" y="333476"/>
                  </a:lnTo>
                  <a:lnTo>
                    <a:pt x="550980" y="294342"/>
                  </a:lnTo>
                  <a:lnTo>
                    <a:pt x="556771" y="247017"/>
                  </a:lnTo>
                  <a:lnTo>
                    <a:pt x="550980" y="199344"/>
                  </a:lnTo>
                  <a:lnTo>
                    <a:pt x="534428" y="159998"/>
                  </a:lnTo>
                  <a:lnTo>
                    <a:pt x="519321" y="142784"/>
                  </a:lnTo>
                  <a:close/>
                </a:path>
                <a:path w="4113529" h="491490">
                  <a:moveTo>
                    <a:pt x="308415" y="17134"/>
                  </a:moveTo>
                  <a:lnTo>
                    <a:pt x="257726" y="17134"/>
                  </a:lnTo>
                  <a:lnTo>
                    <a:pt x="156349" y="187762"/>
                  </a:lnTo>
                  <a:lnTo>
                    <a:pt x="203544" y="187762"/>
                  </a:lnTo>
                  <a:lnTo>
                    <a:pt x="308415" y="17134"/>
                  </a:lnTo>
                  <a:close/>
                </a:path>
                <a:path w="4113529" h="491490">
                  <a:moveTo>
                    <a:pt x="663190" y="108516"/>
                  </a:moveTo>
                  <a:lnTo>
                    <a:pt x="621069" y="108516"/>
                  </a:lnTo>
                  <a:lnTo>
                    <a:pt x="621069" y="282713"/>
                  </a:lnTo>
                  <a:lnTo>
                    <a:pt x="627673" y="328405"/>
                  </a:lnTo>
                  <a:lnTo>
                    <a:pt x="646056" y="360710"/>
                  </a:lnTo>
                  <a:lnTo>
                    <a:pt x="674078" y="379896"/>
                  </a:lnTo>
                  <a:lnTo>
                    <a:pt x="709595" y="386232"/>
                  </a:lnTo>
                  <a:lnTo>
                    <a:pt x="737974" y="382339"/>
                  </a:lnTo>
                  <a:lnTo>
                    <a:pt x="760998" y="371686"/>
                  </a:lnTo>
                  <a:lnTo>
                    <a:pt x="778668" y="355813"/>
                  </a:lnTo>
                  <a:lnTo>
                    <a:pt x="785138" y="345539"/>
                  </a:lnTo>
                  <a:lnTo>
                    <a:pt x="723160" y="345539"/>
                  </a:lnTo>
                  <a:lnTo>
                    <a:pt x="699031" y="340898"/>
                  </a:lnTo>
                  <a:lnTo>
                    <a:pt x="680057" y="327691"/>
                  </a:lnTo>
                  <a:lnTo>
                    <a:pt x="667641" y="306987"/>
                  </a:lnTo>
                  <a:lnTo>
                    <a:pt x="663190" y="279858"/>
                  </a:lnTo>
                  <a:lnTo>
                    <a:pt x="663190" y="108516"/>
                  </a:lnTo>
                  <a:close/>
                </a:path>
                <a:path w="4113529" h="491490">
                  <a:moveTo>
                    <a:pt x="835960" y="336258"/>
                  </a:moveTo>
                  <a:lnTo>
                    <a:pt x="793838" y="336258"/>
                  </a:lnTo>
                  <a:lnTo>
                    <a:pt x="793838" y="382663"/>
                  </a:lnTo>
                  <a:lnTo>
                    <a:pt x="835960" y="382663"/>
                  </a:lnTo>
                  <a:lnTo>
                    <a:pt x="835960" y="336258"/>
                  </a:lnTo>
                  <a:close/>
                </a:path>
                <a:path w="4113529" h="491490">
                  <a:moveTo>
                    <a:pt x="835960" y="108516"/>
                  </a:moveTo>
                  <a:lnTo>
                    <a:pt x="793838" y="108516"/>
                  </a:lnTo>
                  <a:lnTo>
                    <a:pt x="793838" y="270577"/>
                  </a:lnTo>
                  <a:lnTo>
                    <a:pt x="787212" y="303975"/>
                  </a:lnTo>
                  <a:lnTo>
                    <a:pt x="770279" y="327334"/>
                  </a:lnTo>
                  <a:lnTo>
                    <a:pt x="747456" y="341054"/>
                  </a:lnTo>
                  <a:lnTo>
                    <a:pt x="723160" y="345539"/>
                  </a:lnTo>
                  <a:lnTo>
                    <a:pt x="785138" y="345539"/>
                  </a:lnTo>
                  <a:lnTo>
                    <a:pt x="790983" y="336258"/>
                  </a:lnTo>
                  <a:lnTo>
                    <a:pt x="835960" y="336258"/>
                  </a:lnTo>
                  <a:lnTo>
                    <a:pt x="835960" y="108516"/>
                  </a:lnTo>
                  <a:close/>
                </a:path>
                <a:path w="4113529" h="491490">
                  <a:moveTo>
                    <a:pt x="953802" y="108516"/>
                  </a:moveTo>
                  <a:lnTo>
                    <a:pt x="913108" y="108516"/>
                  </a:lnTo>
                  <a:lnTo>
                    <a:pt x="913108" y="382663"/>
                  </a:lnTo>
                  <a:lnTo>
                    <a:pt x="955230" y="382663"/>
                  </a:lnTo>
                  <a:lnTo>
                    <a:pt x="955230" y="217746"/>
                  </a:lnTo>
                  <a:lnTo>
                    <a:pt x="960489" y="185854"/>
                  </a:lnTo>
                  <a:lnTo>
                    <a:pt x="975086" y="162328"/>
                  </a:lnTo>
                  <a:lnTo>
                    <a:pt x="991795" y="151351"/>
                  </a:lnTo>
                  <a:lnTo>
                    <a:pt x="953802" y="151351"/>
                  </a:lnTo>
                  <a:lnTo>
                    <a:pt x="953802" y="108516"/>
                  </a:lnTo>
                  <a:close/>
                </a:path>
                <a:path w="4113529" h="491490">
                  <a:moveTo>
                    <a:pt x="1111754" y="142784"/>
                  </a:moveTo>
                  <a:lnTo>
                    <a:pt x="1025194" y="142784"/>
                  </a:lnTo>
                  <a:lnTo>
                    <a:pt x="1051501" y="147444"/>
                  </a:lnTo>
                  <a:lnTo>
                    <a:pt x="1071265" y="160922"/>
                  </a:lnTo>
                  <a:lnTo>
                    <a:pt x="1083700" y="182466"/>
                  </a:lnTo>
                  <a:lnTo>
                    <a:pt x="1088020" y="211321"/>
                  </a:lnTo>
                  <a:lnTo>
                    <a:pt x="1088020" y="382663"/>
                  </a:lnTo>
                  <a:lnTo>
                    <a:pt x="1130141" y="382663"/>
                  </a:lnTo>
                  <a:lnTo>
                    <a:pt x="1130141" y="208465"/>
                  </a:lnTo>
                  <a:lnTo>
                    <a:pt x="1123445" y="162774"/>
                  </a:lnTo>
                  <a:lnTo>
                    <a:pt x="1111754" y="142784"/>
                  </a:lnTo>
                  <a:close/>
                </a:path>
                <a:path w="4113529" h="491490">
                  <a:moveTo>
                    <a:pt x="1037331" y="104946"/>
                  </a:moveTo>
                  <a:lnTo>
                    <a:pt x="1009176" y="108282"/>
                  </a:lnTo>
                  <a:lnTo>
                    <a:pt x="986642" y="117708"/>
                  </a:lnTo>
                  <a:lnTo>
                    <a:pt x="969464" y="132354"/>
                  </a:lnTo>
                  <a:lnTo>
                    <a:pt x="957372" y="151351"/>
                  </a:lnTo>
                  <a:lnTo>
                    <a:pt x="991795" y="151351"/>
                  </a:lnTo>
                  <a:lnTo>
                    <a:pt x="997245" y="147771"/>
                  </a:lnTo>
                  <a:lnTo>
                    <a:pt x="1025194" y="142784"/>
                  </a:lnTo>
                  <a:lnTo>
                    <a:pt x="1111754" y="142784"/>
                  </a:lnTo>
                  <a:lnTo>
                    <a:pt x="1104551" y="130469"/>
                  </a:lnTo>
                  <a:lnTo>
                    <a:pt x="1075250" y="111282"/>
                  </a:lnTo>
                  <a:lnTo>
                    <a:pt x="1037331" y="104946"/>
                  </a:lnTo>
                  <a:close/>
                </a:path>
                <a:path w="4113529" h="491490">
                  <a:moveTo>
                    <a:pt x="1239238" y="412648"/>
                  </a:moveTo>
                  <a:lnTo>
                    <a:pt x="1205683" y="436207"/>
                  </a:lnTo>
                  <a:lnTo>
                    <a:pt x="1221816" y="456919"/>
                  </a:lnTo>
                  <a:lnTo>
                    <a:pt x="1245195" y="474469"/>
                  </a:lnTo>
                  <a:lnTo>
                    <a:pt x="1276839" y="486631"/>
                  </a:lnTo>
                  <a:lnTo>
                    <a:pt x="1317769" y="491179"/>
                  </a:lnTo>
                  <a:lnTo>
                    <a:pt x="1363996" y="485390"/>
                  </a:lnTo>
                  <a:lnTo>
                    <a:pt x="1401655" y="467352"/>
                  </a:lnTo>
                  <a:lnTo>
                    <a:pt x="1412426" y="454055"/>
                  </a:lnTo>
                  <a:lnTo>
                    <a:pt x="1317769" y="454055"/>
                  </a:lnTo>
                  <a:lnTo>
                    <a:pt x="1286072" y="449719"/>
                  </a:lnTo>
                  <a:lnTo>
                    <a:pt x="1264047" y="439040"/>
                  </a:lnTo>
                  <a:lnTo>
                    <a:pt x="1249249" y="425518"/>
                  </a:lnTo>
                  <a:lnTo>
                    <a:pt x="1239238" y="412648"/>
                  </a:lnTo>
                  <a:close/>
                </a:path>
                <a:path w="4113529" h="491490">
                  <a:moveTo>
                    <a:pt x="1436281" y="331974"/>
                  </a:moveTo>
                  <a:lnTo>
                    <a:pt x="1394159" y="331974"/>
                  </a:lnTo>
                  <a:lnTo>
                    <a:pt x="1394159" y="387660"/>
                  </a:lnTo>
                  <a:lnTo>
                    <a:pt x="1388448" y="417310"/>
                  </a:lnTo>
                  <a:lnTo>
                    <a:pt x="1372563" y="437992"/>
                  </a:lnTo>
                  <a:lnTo>
                    <a:pt x="1348379" y="450106"/>
                  </a:lnTo>
                  <a:lnTo>
                    <a:pt x="1317769" y="454055"/>
                  </a:lnTo>
                  <a:lnTo>
                    <a:pt x="1412426" y="454055"/>
                  </a:lnTo>
                  <a:lnTo>
                    <a:pt x="1427000" y="436062"/>
                  </a:lnTo>
                  <a:lnTo>
                    <a:pt x="1436281" y="390516"/>
                  </a:lnTo>
                  <a:lnTo>
                    <a:pt x="1436281" y="331974"/>
                  </a:lnTo>
                  <a:close/>
                </a:path>
                <a:path w="4113529" h="491490">
                  <a:moveTo>
                    <a:pt x="1311344" y="104946"/>
                  </a:moveTo>
                  <a:lnTo>
                    <a:pt x="1263835" y="114852"/>
                  </a:lnTo>
                  <a:lnTo>
                    <a:pt x="1226833" y="142963"/>
                  </a:lnTo>
                  <a:lnTo>
                    <a:pt x="1202816" y="186869"/>
                  </a:lnTo>
                  <a:lnTo>
                    <a:pt x="1194260" y="244162"/>
                  </a:lnTo>
                  <a:lnTo>
                    <a:pt x="1203106" y="301275"/>
                  </a:lnTo>
                  <a:lnTo>
                    <a:pt x="1227547" y="343397"/>
                  </a:lnTo>
                  <a:lnTo>
                    <a:pt x="1264437" y="369455"/>
                  </a:lnTo>
                  <a:lnTo>
                    <a:pt x="1310630" y="378379"/>
                  </a:lnTo>
                  <a:lnTo>
                    <a:pt x="1344408" y="373237"/>
                  </a:lnTo>
                  <a:lnTo>
                    <a:pt x="1367209" y="360799"/>
                  </a:lnTo>
                  <a:lnTo>
                    <a:pt x="1381710" y="345550"/>
                  </a:lnTo>
                  <a:lnTo>
                    <a:pt x="1384986" y="340541"/>
                  </a:lnTo>
                  <a:lnTo>
                    <a:pt x="1316341" y="340541"/>
                  </a:lnTo>
                  <a:lnTo>
                    <a:pt x="1281560" y="333402"/>
                  </a:lnTo>
                  <a:lnTo>
                    <a:pt x="1256550" y="313412"/>
                  </a:lnTo>
                  <a:lnTo>
                    <a:pt x="1241446" y="282713"/>
                  </a:lnTo>
                  <a:lnTo>
                    <a:pt x="1236382" y="243448"/>
                  </a:lnTo>
                  <a:lnTo>
                    <a:pt x="1241346" y="204226"/>
                  </a:lnTo>
                  <a:lnTo>
                    <a:pt x="1256283" y="172234"/>
                  </a:lnTo>
                  <a:lnTo>
                    <a:pt x="1281259" y="150682"/>
                  </a:lnTo>
                  <a:lnTo>
                    <a:pt x="1316341" y="142784"/>
                  </a:lnTo>
                  <a:lnTo>
                    <a:pt x="1385147" y="142784"/>
                  </a:lnTo>
                  <a:lnTo>
                    <a:pt x="1382424" y="138679"/>
                  </a:lnTo>
                  <a:lnTo>
                    <a:pt x="1367923" y="123151"/>
                  </a:lnTo>
                  <a:lnTo>
                    <a:pt x="1345122" y="110301"/>
                  </a:lnTo>
                  <a:lnTo>
                    <a:pt x="1311344" y="104946"/>
                  </a:lnTo>
                  <a:close/>
                </a:path>
                <a:path w="4113529" h="491490">
                  <a:moveTo>
                    <a:pt x="1385147" y="142784"/>
                  </a:moveTo>
                  <a:lnTo>
                    <a:pt x="1316341" y="142784"/>
                  </a:lnTo>
                  <a:lnTo>
                    <a:pt x="1350298" y="150180"/>
                  </a:lnTo>
                  <a:lnTo>
                    <a:pt x="1374883" y="170895"/>
                  </a:lnTo>
                  <a:lnTo>
                    <a:pt x="1389831" y="202720"/>
                  </a:lnTo>
                  <a:lnTo>
                    <a:pt x="1394873" y="243448"/>
                  </a:lnTo>
                  <a:lnTo>
                    <a:pt x="1389731" y="284219"/>
                  </a:lnTo>
                  <a:lnTo>
                    <a:pt x="1374616" y="314751"/>
                  </a:lnTo>
                  <a:lnTo>
                    <a:pt x="1349996" y="333904"/>
                  </a:lnTo>
                  <a:lnTo>
                    <a:pt x="1316341" y="340541"/>
                  </a:lnTo>
                  <a:lnTo>
                    <a:pt x="1384986" y="340541"/>
                  </a:lnTo>
                  <a:lnTo>
                    <a:pt x="1390590" y="331974"/>
                  </a:lnTo>
                  <a:lnTo>
                    <a:pt x="1436281" y="331974"/>
                  </a:lnTo>
                  <a:lnTo>
                    <a:pt x="1436281" y="152065"/>
                  </a:lnTo>
                  <a:lnTo>
                    <a:pt x="1391304" y="152065"/>
                  </a:lnTo>
                  <a:lnTo>
                    <a:pt x="1385147" y="142784"/>
                  </a:lnTo>
                  <a:close/>
                </a:path>
                <a:path w="4113529" h="491490">
                  <a:moveTo>
                    <a:pt x="1436281" y="108516"/>
                  </a:moveTo>
                  <a:lnTo>
                    <a:pt x="1395587" y="108516"/>
                  </a:lnTo>
                  <a:lnTo>
                    <a:pt x="1395587" y="152065"/>
                  </a:lnTo>
                  <a:lnTo>
                    <a:pt x="1436281" y="152065"/>
                  </a:lnTo>
                  <a:lnTo>
                    <a:pt x="1436281" y="108516"/>
                  </a:lnTo>
                  <a:close/>
                </a:path>
                <a:path w="4113529" h="491490">
                  <a:moveTo>
                    <a:pt x="1774681" y="0"/>
                  </a:moveTo>
                  <a:lnTo>
                    <a:pt x="1737557" y="0"/>
                  </a:lnTo>
                  <a:lnTo>
                    <a:pt x="1713780" y="39522"/>
                  </a:lnTo>
                  <a:lnTo>
                    <a:pt x="1694870" y="81958"/>
                  </a:lnTo>
                  <a:lnTo>
                    <a:pt x="1681065" y="127478"/>
                  </a:lnTo>
                  <a:lnTo>
                    <a:pt x="1672607" y="176253"/>
                  </a:lnTo>
                  <a:lnTo>
                    <a:pt x="1669734" y="228455"/>
                  </a:lnTo>
                  <a:lnTo>
                    <a:pt x="1672607" y="280657"/>
                  </a:lnTo>
                  <a:lnTo>
                    <a:pt x="1681065" y="329433"/>
                  </a:lnTo>
                  <a:lnTo>
                    <a:pt x="1694870" y="374952"/>
                  </a:lnTo>
                  <a:lnTo>
                    <a:pt x="1713780" y="417388"/>
                  </a:lnTo>
                  <a:lnTo>
                    <a:pt x="1737557" y="456911"/>
                  </a:lnTo>
                  <a:lnTo>
                    <a:pt x="1774681" y="456911"/>
                  </a:lnTo>
                  <a:lnTo>
                    <a:pt x="1755136" y="423214"/>
                  </a:lnTo>
                  <a:lnTo>
                    <a:pt x="1738265" y="380607"/>
                  </a:lnTo>
                  <a:lnTo>
                    <a:pt x="1725026" y="332003"/>
                  </a:lnTo>
                  <a:lnTo>
                    <a:pt x="1716379" y="280315"/>
                  </a:lnTo>
                  <a:lnTo>
                    <a:pt x="1713283" y="228455"/>
                  </a:lnTo>
                  <a:lnTo>
                    <a:pt x="1716379" y="176596"/>
                  </a:lnTo>
                  <a:lnTo>
                    <a:pt x="1725026" y="124908"/>
                  </a:lnTo>
                  <a:lnTo>
                    <a:pt x="1738265" y="76304"/>
                  </a:lnTo>
                  <a:lnTo>
                    <a:pt x="1755136" y="33697"/>
                  </a:lnTo>
                  <a:lnTo>
                    <a:pt x="1774681" y="0"/>
                  </a:lnTo>
                  <a:close/>
                </a:path>
                <a:path w="4113529" h="491490">
                  <a:moveTo>
                    <a:pt x="1892523" y="108516"/>
                  </a:moveTo>
                  <a:lnTo>
                    <a:pt x="1836837" y="108516"/>
                  </a:lnTo>
                  <a:lnTo>
                    <a:pt x="1836837" y="382663"/>
                  </a:lnTo>
                  <a:lnTo>
                    <a:pt x="1878958" y="382663"/>
                  </a:lnTo>
                  <a:lnTo>
                    <a:pt x="1878958" y="169021"/>
                  </a:lnTo>
                  <a:lnTo>
                    <a:pt x="1918795" y="169021"/>
                  </a:lnTo>
                  <a:lnTo>
                    <a:pt x="1892523" y="108516"/>
                  </a:lnTo>
                  <a:close/>
                </a:path>
                <a:path w="4113529" h="491490">
                  <a:moveTo>
                    <a:pt x="1918795" y="169021"/>
                  </a:moveTo>
                  <a:lnTo>
                    <a:pt x="1878958" y="169021"/>
                  </a:lnTo>
                  <a:lnTo>
                    <a:pt x="1969627" y="382663"/>
                  </a:lnTo>
                  <a:lnTo>
                    <a:pt x="2003895" y="382663"/>
                  </a:lnTo>
                  <a:lnTo>
                    <a:pt x="2028588" y="325549"/>
                  </a:lnTo>
                  <a:lnTo>
                    <a:pt x="1986761" y="325549"/>
                  </a:lnTo>
                  <a:lnTo>
                    <a:pt x="1918795" y="169021"/>
                  </a:lnTo>
                  <a:close/>
                </a:path>
                <a:path w="4113529" h="491490">
                  <a:moveTo>
                    <a:pt x="2136685" y="172948"/>
                  </a:moveTo>
                  <a:lnTo>
                    <a:pt x="2094563" y="172948"/>
                  </a:lnTo>
                  <a:lnTo>
                    <a:pt x="2094563" y="382663"/>
                  </a:lnTo>
                  <a:lnTo>
                    <a:pt x="2136685" y="382663"/>
                  </a:lnTo>
                  <a:lnTo>
                    <a:pt x="2136685" y="172948"/>
                  </a:lnTo>
                  <a:close/>
                </a:path>
                <a:path w="4113529" h="491490">
                  <a:moveTo>
                    <a:pt x="2136685" y="108516"/>
                  </a:moveTo>
                  <a:lnTo>
                    <a:pt x="2082427" y="108516"/>
                  </a:lnTo>
                  <a:lnTo>
                    <a:pt x="1986761" y="325549"/>
                  </a:lnTo>
                  <a:lnTo>
                    <a:pt x="2028588" y="325549"/>
                  </a:lnTo>
                  <a:lnTo>
                    <a:pt x="2094563" y="172948"/>
                  </a:lnTo>
                  <a:lnTo>
                    <a:pt x="2136685" y="172948"/>
                  </a:lnTo>
                  <a:lnTo>
                    <a:pt x="2136685" y="108516"/>
                  </a:lnTo>
                  <a:close/>
                </a:path>
                <a:path w="4113529" h="491490">
                  <a:moveTo>
                    <a:pt x="2325161" y="104946"/>
                  </a:moveTo>
                  <a:lnTo>
                    <a:pt x="2283730" y="111497"/>
                  </a:lnTo>
                  <a:lnTo>
                    <a:pt x="2249359" y="130282"/>
                  </a:lnTo>
                  <a:lnTo>
                    <a:pt x="2223281" y="159998"/>
                  </a:lnTo>
                  <a:lnTo>
                    <a:pt x="2206729" y="199344"/>
                  </a:lnTo>
                  <a:lnTo>
                    <a:pt x="2200938" y="247017"/>
                  </a:lnTo>
                  <a:lnTo>
                    <a:pt x="2206729" y="294342"/>
                  </a:lnTo>
                  <a:lnTo>
                    <a:pt x="2223281" y="333476"/>
                  </a:lnTo>
                  <a:lnTo>
                    <a:pt x="2249359" y="363084"/>
                  </a:lnTo>
                  <a:lnTo>
                    <a:pt x="2283730" y="381829"/>
                  </a:lnTo>
                  <a:lnTo>
                    <a:pt x="2325161" y="388374"/>
                  </a:lnTo>
                  <a:lnTo>
                    <a:pt x="2366591" y="381829"/>
                  </a:lnTo>
                  <a:lnTo>
                    <a:pt x="2400962" y="363084"/>
                  </a:lnTo>
                  <a:lnTo>
                    <a:pt x="2412014" y="350536"/>
                  </a:lnTo>
                  <a:lnTo>
                    <a:pt x="2325161" y="350536"/>
                  </a:lnTo>
                  <a:lnTo>
                    <a:pt x="2288539" y="342092"/>
                  </a:lnTo>
                  <a:lnTo>
                    <a:pt x="2262960" y="319391"/>
                  </a:lnTo>
                  <a:lnTo>
                    <a:pt x="2247957" y="286383"/>
                  </a:lnTo>
                  <a:lnTo>
                    <a:pt x="2243060" y="247017"/>
                  </a:lnTo>
                  <a:lnTo>
                    <a:pt x="2247957" y="207539"/>
                  </a:lnTo>
                  <a:lnTo>
                    <a:pt x="2262960" y="174286"/>
                  </a:lnTo>
                  <a:lnTo>
                    <a:pt x="2288539" y="151340"/>
                  </a:lnTo>
                  <a:lnTo>
                    <a:pt x="2325161" y="142784"/>
                  </a:lnTo>
                  <a:lnTo>
                    <a:pt x="2411934" y="142784"/>
                  </a:lnTo>
                  <a:lnTo>
                    <a:pt x="2400962" y="130282"/>
                  </a:lnTo>
                  <a:lnTo>
                    <a:pt x="2366591" y="111497"/>
                  </a:lnTo>
                  <a:lnTo>
                    <a:pt x="2325161" y="104946"/>
                  </a:lnTo>
                  <a:close/>
                </a:path>
                <a:path w="4113529" h="491490">
                  <a:moveTo>
                    <a:pt x="2411934" y="142784"/>
                  </a:moveTo>
                  <a:lnTo>
                    <a:pt x="2325161" y="142784"/>
                  </a:lnTo>
                  <a:lnTo>
                    <a:pt x="2361783" y="151340"/>
                  </a:lnTo>
                  <a:lnTo>
                    <a:pt x="2387361" y="174286"/>
                  </a:lnTo>
                  <a:lnTo>
                    <a:pt x="2402365" y="207539"/>
                  </a:lnTo>
                  <a:lnTo>
                    <a:pt x="2407262" y="247017"/>
                  </a:lnTo>
                  <a:lnTo>
                    <a:pt x="2402365" y="286383"/>
                  </a:lnTo>
                  <a:lnTo>
                    <a:pt x="2387361" y="319391"/>
                  </a:lnTo>
                  <a:lnTo>
                    <a:pt x="2361783" y="342092"/>
                  </a:lnTo>
                  <a:lnTo>
                    <a:pt x="2325161" y="350536"/>
                  </a:lnTo>
                  <a:lnTo>
                    <a:pt x="2412014" y="350536"/>
                  </a:lnTo>
                  <a:lnTo>
                    <a:pt x="2427041" y="333476"/>
                  </a:lnTo>
                  <a:lnTo>
                    <a:pt x="2443592" y="294342"/>
                  </a:lnTo>
                  <a:lnTo>
                    <a:pt x="2449384" y="247017"/>
                  </a:lnTo>
                  <a:lnTo>
                    <a:pt x="2443592" y="199344"/>
                  </a:lnTo>
                  <a:lnTo>
                    <a:pt x="2427041" y="159998"/>
                  </a:lnTo>
                  <a:lnTo>
                    <a:pt x="2411934" y="142784"/>
                  </a:lnTo>
                  <a:close/>
                </a:path>
                <a:path w="4113529" h="491490">
                  <a:moveTo>
                    <a:pt x="2732856" y="108516"/>
                  </a:moveTo>
                  <a:lnTo>
                    <a:pt x="2550091" y="108516"/>
                  </a:lnTo>
                  <a:lnTo>
                    <a:pt x="2545094" y="229883"/>
                  </a:lnTo>
                  <a:lnTo>
                    <a:pt x="2541067" y="286473"/>
                  </a:lnTo>
                  <a:lnTo>
                    <a:pt x="2533225" y="321176"/>
                  </a:lnTo>
                  <a:lnTo>
                    <a:pt x="2519895" y="338611"/>
                  </a:lnTo>
                  <a:lnTo>
                    <a:pt x="2499403" y="343397"/>
                  </a:lnTo>
                  <a:lnTo>
                    <a:pt x="2489408" y="343397"/>
                  </a:lnTo>
                  <a:lnTo>
                    <a:pt x="2489408" y="382663"/>
                  </a:lnTo>
                  <a:lnTo>
                    <a:pt x="2503686" y="382663"/>
                  </a:lnTo>
                  <a:lnTo>
                    <a:pt x="2541563" y="373895"/>
                  </a:lnTo>
                  <a:lnTo>
                    <a:pt x="2566021" y="347859"/>
                  </a:lnTo>
                  <a:lnTo>
                    <a:pt x="2579836" y="304957"/>
                  </a:lnTo>
                  <a:lnTo>
                    <a:pt x="2585788" y="245589"/>
                  </a:lnTo>
                  <a:lnTo>
                    <a:pt x="2590071" y="147782"/>
                  </a:lnTo>
                  <a:lnTo>
                    <a:pt x="2732856" y="147782"/>
                  </a:lnTo>
                  <a:lnTo>
                    <a:pt x="2732856" y="108516"/>
                  </a:lnTo>
                  <a:close/>
                </a:path>
                <a:path w="4113529" h="491490">
                  <a:moveTo>
                    <a:pt x="2732856" y="147782"/>
                  </a:moveTo>
                  <a:lnTo>
                    <a:pt x="2690734" y="147782"/>
                  </a:lnTo>
                  <a:lnTo>
                    <a:pt x="2690734" y="382663"/>
                  </a:lnTo>
                  <a:lnTo>
                    <a:pt x="2732856" y="382663"/>
                  </a:lnTo>
                  <a:lnTo>
                    <a:pt x="2732856" y="147782"/>
                  </a:lnTo>
                  <a:close/>
                </a:path>
                <a:path w="4113529" h="491490">
                  <a:moveTo>
                    <a:pt x="2921510" y="104946"/>
                  </a:moveTo>
                  <a:lnTo>
                    <a:pt x="2880080" y="111497"/>
                  </a:lnTo>
                  <a:lnTo>
                    <a:pt x="2845709" y="130282"/>
                  </a:lnTo>
                  <a:lnTo>
                    <a:pt x="2819631" y="159998"/>
                  </a:lnTo>
                  <a:lnTo>
                    <a:pt x="2803079" y="199344"/>
                  </a:lnTo>
                  <a:lnTo>
                    <a:pt x="2797288" y="247017"/>
                  </a:lnTo>
                  <a:lnTo>
                    <a:pt x="2803079" y="294342"/>
                  </a:lnTo>
                  <a:lnTo>
                    <a:pt x="2819631" y="333476"/>
                  </a:lnTo>
                  <a:lnTo>
                    <a:pt x="2845709" y="363084"/>
                  </a:lnTo>
                  <a:lnTo>
                    <a:pt x="2880080" y="381829"/>
                  </a:lnTo>
                  <a:lnTo>
                    <a:pt x="2921510" y="388374"/>
                  </a:lnTo>
                  <a:lnTo>
                    <a:pt x="2962941" y="381829"/>
                  </a:lnTo>
                  <a:lnTo>
                    <a:pt x="2997312" y="363084"/>
                  </a:lnTo>
                  <a:lnTo>
                    <a:pt x="3008364" y="350536"/>
                  </a:lnTo>
                  <a:lnTo>
                    <a:pt x="2921510" y="350536"/>
                  </a:lnTo>
                  <a:lnTo>
                    <a:pt x="2884888" y="342092"/>
                  </a:lnTo>
                  <a:lnTo>
                    <a:pt x="2859310" y="319391"/>
                  </a:lnTo>
                  <a:lnTo>
                    <a:pt x="2844306" y="286383"/>
                  </a:lnTo>
                  <a:lnTo>
                    <a:pt x="2839409" y="247017"/>
                  </a:lnTo>
                  <a:lnTo>
                    <a:pt x="2844306" y="207539"/>
                  </a:lnTo>
                  <a:lnTo>
                    <a:pt x="2859310" y="174286"/>
                  </a:lnTo>
                  <a:lnTo>
                    <a:pt x="2884888" y="151340"/>
                  </a:lnTo>
                  <a:lnTo>
                    <a:pt x="2921510" y="142784"/>
                  </a:lnTo>
                  <a:lnTo>
                    <a:pt x="3008284" y="142784"/>
                  </a:lnTo>
                  <a:lnTo>
                    <a:pt x="2997312" y="130282"/>
                  </a:lnTo>
                  <a:lnTo>
                    <a:pt x="2962941" y="111497"/>
                  </a:lnTo>
                  <a:lnTo>
                    <a:pt x="2921510" y="104946"/>
                  </a:lnTo>
                  <a:close/>
                </a:path>
                <a:path w="4113529" h="491490">
                  <a:moveTo>
                    <a:pt x="3008284" y="142784"/>
                  </a:moveTo>
                  <a:lnTo>
                    <a:pt x="2921510" y="142784"/>
                  </a:lnTo>
                  <a:lnTo>
                    <a:pt x="2958132" y="151340"/>
                  </a:lnTo>
                  <a:lnTo>
                    <a:pt x="2983711" y="174286"/>
                  </a:lnTo>
                  <a:lnTo>
                    <a:pt x="2998715" y="207539"/>
                  </a:lnTo>
                  <a:lnTo>
                    <a:pt x="3003612" y="247017"/>
                  </a:lnTo>
                  <a:lnTo>
                    <a:pt x="2998715" y="286383"/>
                  </a:lnTo>
                  <a:lnTo>
                    <a:pt x="2983711" y="319391"/>
                  </a:lnTo>
                  <a:lnTo>
                    <a:pt x="2958132" y="342092"/>
                  </a:lnTo>
                  <a:lnTo>
                    <a:pt x="2921510" y="350536"/>
                  </a:lnTo>
                  <a:lnTo>
                    <a:pt x="3008364" y="350536"/>
                  </a:lnTo>
                  <a:lnTo>
                    <a:pt x="3023390" y="333476"/>
                  </a:lnTo>
                  <a:lnTo>
                    <a:pt x="3039942" y="294342"/>
                  </a:lnTo>
                  <a:lnTo>
                    <a:pt x="3045733" y="247017"/>
                  </a:lnTo>
                  <a:lnTo>
                    <a:pt x="3039942" y="199344"/>
                  </a:lnTo>
                  <a:lnTo>
                    <a:pt x="3023390" y="159998"/>
                  </a:lnTo>
                  <a:lnTo>
                    <a:pt x="3008284" y="142784"/>
                  </a:lnTo>
                  <a:close/>
                </a:path>
                <a:path w="4113529" h="491490">
                  <a:moveTo>
                    <a:pt x="3367757" y="343397"/>
                  </a:moveTo>
                  <a:lnTo>
                    <a:pt x="3080760" y="343397"/>
                  </a:lnTo>
                  <a:lnTo>
                    <a:pt x="3080760" y="461194"/>
                  </a:lnTo>
                  <a:lnTo>
                    <a:pt x="3122882" y="461194"/>
                  </a:lnTo>
                  <a:lnTo>
                    <a:pt x="3122882" y="382663"/>
                  </a:lnTo>
                  <a:lnTo>
                    <a:pt x="3367757" y="382663"/>
                  </a:lnTo>
                  <a:lnTo>
                    <a:pt x="3367757" y="343397"/>
                  </a:lnTo>
                  <a:close/>
                </a:path>
                <a:path w="4113529" h="491490">
                  <a:moveTo>
                    <a:pt x="3367757" y="382663"/>
                  </a:moveTo>
                  <a:lnTo>
                    <a:pt x="3325636" y="382663"/>
                  </a:lnTo>
                  <a:lnTo>
                    <a:pt x="3325636" y="461194"/>
                  </a:lnTo>
                  <a:lnTo>
                    <a:pt x="3367757" y="461194"/>
                  </a:lnTo>
                  <a:lnTo>
                    <a:pt x="3367757" y="382663"/>
                  </a:lnTo>
                  <a:close/>
                </a:path>
                <a:path w="4113529" h="491490">
                  <a:moveTo>
                    <a:pt x="3325636" y="108516"/>
                  </a:moveTo>
                  <a:lnTo>
                    <a:pt x="3151438" y="108516"/>
                  </a:lnTo>
                  <a:lnTo>
                    <a:pt x="3142158" y="217032"/>
                  </a:lnTo>
                  <a:lnTo>
                    <a:pt x="3136460" y="265892"/>
                  </a:lnTo>
                  <a:lnTo>
                    <a:pt x="3128705" y="300294"/>
                  </a:lnTo>
                  <a:lnTo>
                    <a:pt x="3118037" y="324656"/>
                  </a:lnTo>
                  <a:lnTo>
                    <a:pt x="3103606" y="343397"/>
                  </a:lnTo>
                  <a:lnTo>
                    <a:pt x="3151438" y="343397"/>
                  </a:lnTo>
                  <a:lnTo>
                    <a:pt x="3172522" y="292195"/>
                  </a:lnTo>
                  <a:lnTo>
                    <a:pt x="3183565" y="217032"/>
                  </a:lnTo>
                  <a:lnTo>
                    <a:pt x="3190704" y="147782"/>
                  </a:lnTo>
                  <a:lnTo>
                    <a:pt x="3325636" y="147782"/>
                  </a:lnTo>
                  <a:lnTo>
                    <a:pt x="3325636" y="108516"/>
                  </a:lnTo>
                  <a:close/>
                </a:path>
                <a:path w="4113529" h="491490">
                  <a:moveTo>
                    <a:pt x="3325636" y="147782"/>
                  </a:moveTo>
                  <a:lnTo>
                    <a:pt x="3283514" y="147782"/>
                  </a:lnTo>
                  <a:lnTo>
                    <a:pt x="3283514" y="343397"/>
                  </a:lnTo>
                  <a:lnTo>
                    <a:pt x="3325636" y="343397"/>
                  </a:lnTo>
                  <a:lnTo>
                    <a:pt x="3325636" y="147782"/>
                  </a:lnTo>
                  <a:close/>
                </a:path>
                <a:path w="4113529" h="491490">
                  <a:moveTo>
                    <a:pt x="3535039" y="104946"/>
                  </a:moveTo>
                  <a:lnTo>
                    <a:pt x="3493608" y="111497"/>
                  </a:lnTo>
                  <a:lnTo>
                    <a:pt x="3459237" y="130282"/>
                  </a:lnTo>
                  <a:lnTo>
                    <a:pt x="3433159" y="159998"/>
                  </a:lnTo>
                  <a:lnTo>
                    <a:pt x="3416608" y="199344"/>
                  </a:lnTo>
                  <a:lnTo>
                    <a:pt x="3410816" y="247017"/>
                  </a:lnTo>
                  <a:lnTo>
                    <a:pt x="3416608" y="294342"/>
                  </a:lnTo>
                  <a:lnTo>
                    <a:pt x="3433159" y="333476"/>
                  </a:lnTo>
                  <a:lnTo>
                    <a:pt x="3459237" y="363084"/>
                  </a:lnTo>
                  <a:lnTo>
                    <a:pt x="3493608" y="381829"/>
                  </a:lnTo>
                  <a:lnTo>
                    <a:pt x="3535039" y="388374"/>
                  </a:lnTo>
                  <a:lnTo>
                    <a:pt x="3576469" y="381829"/>
                  </a:lnTo>
                  <a:lnTo>
                    <a:pt x="3610840" y="363084"/>
                  </a:lnTo>
                  <a:lnTo>
                    <a:pt x="3621892" y="350536"/>
                  </a:lnTo>
                  <a:lnTo>
                    <a:pt x="3535039" y="350536"/>
                  </a:lnTo>
                  <a:lnTo>
                    <a:pt x="3498417" y="342092"/>
                  </a:lnTo>
                  <a:lnTo>
                    <a:pt x="3472838" y="319391"/>
                  </a:lnTo>
                  <a:lnTo>
                    <a:pt x="3457835" y="286383"/>
                  </a:lnTo>
                  <a:lnTo>
                    <a:pt x="3452937" y="247017"/>
                  </a:lnTo>
                  <a:lnTo>
                    <a:pt x="3457835" y="207539"/>
                  </a:lnTo>
                  <a:lnTo>
                    <a:pt x="3472838" y="174286"/>
                  </a:lnTo>
                  <a:lnTo>
                    <a:pt x="3498417" y="151340"/>
                  </a:lnTo>
                  <a:lnTo>
                    <a:pt x="3535039" y="142784"/>
                  </a:lnTo>
                  <a:lnTo>
                    <a:pt x="3621812" y="142784"/>
                  </a:lnTo>
                  <a:lnTo>
                    <a:pt x="3610840" y="130282"/>
                  </a:lnTo>
                  <a:lnTo>
                    <a:pt x="3576469" y="111497"/>
                  </a:lnTo>
                  <a:lnTo>
                    <a:pt x="3535039" y="104946"/>
                  </a:lnTo>
                  <a:close/>
                </a:path>
                <a:path w="4113529" h="491490">
                  <a:moveTo>
                    <a:pt x="3621812" y="142784"/>
                  </a:moveTo>
                  <a:lnTo>
                    <a:pt x="3535039" y="142784"/>
                  </a:lnTo>
                  <a:lnTo>
                    <a:pt x="3571661" y="151340"/>
                  </a:lnTo>
                  <a:lnTo>
                    <a:pt x="3597239" y="174286"/>
                  </a:lnTo>
                  <a:lnTo>
                    <a:pt x="3612243" y="207539"/>
                  </a:lnTo>
                  <a:lnTo>
                    <a:pt x="3617140" y="247017"/>
                  </a:lnTo>
                  <a:lnTo>
                    <a:pt x="3612243" y="286383"/>
                  </a:lnTo>
                  <a:lnTo>
                    <a:pt x="3597239" y="319391"/>
                  </a:lnTo>
                  <a:lnTo>
                    <a:pt x="3571661" y="342092"/>
                  </a:lnTo>
                  <a:lnTo>
                    <a:pt x="3535039" y="350536"/>
                  </a:lnTo>
                  <a:lnTo>
                    <a:pt x="3621892" y="350536"/>
                  </a:lnTo>
                  <a:lnTo>
                    <a:pt x="3636919" y="333476"/>
                  </a:lnTo>
                  <a:lnTo>
                    <a:pt x="3653470" y="294342"/>
                  </a:lnTo>
                  <a:lnTo>
                    <a:pt x="3659262" y="247017"/>
                  </a:lnTo>
                  <a:lnTo>
                    <a:pt x="3653470" y="199344"/>
                  </a:lnTo>
                  <a:lnTo>
                    <a:pt x="3636919" y="159998"/>
                  </a:lnTo>
                  <a:lnTo>
                    <a:pt x="3621812" y="142784"/>
                  </a:lnTo>
                  <a:close/>
                </a:path>
                <a:path w="4113529" h="491490">
                  <a:moveTo>
                    <a:pt x="3765681" y="108516"/>
                  </a:moveTo>
                  <a:lnTo>
                    <a:pt x="3723559" y="108516"/>
                  </a:lnTo>
                  <a:lnTo>
                    <a:pt x="3723559" y="382663"/>
                  </a:lnTo>
                  <a:lnTo>
                    <a:pt x="3772820" y="382663"/>
                  </a:lnTo>
                  <a:lnTo>
                    <a:pt x="3811300" y="320551"/>
                  </a:lnTo>
                  <a:lnTo>
                    <a:pt x="3765681" y="320551"/>
                  </a:lnTo>
                  <a:lnTo>
                    <a:pt x="3765681" y="108516"/>
                  </a:lnTo>
                  <a:close/>
                </a:path>
                <a:path w="4113529" h="491490">
                  <a:moveTo>
                    <a:pt x="3946304" y="170627"/>
                  </a:moveTo>
                  <a:lnTo>
                    <a:pt x="3904182" y="170627"/>
                  </a:lnTo>
                  <a:lnTo>
                    <a:pt x="3904182" y="382663"/>
                  </a:lnTo>
                  <a:lnTo>
                    <a:pt x="3946304" y="382663"/>
                  </a:lnTo>
                  <a:lnTo>
                    <a:pt x="3946304" y="170627"/>
                  </a:lnTo>
                  <a:close/>
                </a:path>
                <a:path w="4113529" h="491490">
                  <a:moveTo>
                    <a:pt x="3946304" y="108516"/>
                  </a:moveTo>
                  <a:lnTo>
                    <a:pt x="3897757" y="108516"/>
                  </a:lnTo>
                  <a:lnTo>
                    <a:pt x="3765681" y="320551"/>
                  </a:lnTo>
                  <a:lnTo>
                    <a:pt x="3811300" y="320551"/>
                  </a:lnTo>
                  <a:lnTo>
                    <a:pt x="3904182" y="170627"/>
                  </a:lnTo>
                  <a:lnTo>
                    <a:pt x="3946304" y="170627"/>
                  </a:lnTo>
                  <a:lnTo>
                    <a:pt x="3946304" y="108516"/>
                  </a:lnTo>
                  <a:close/>
                </a:path>
                <a:path w="4113529" h="491490">
                  <a:moveTo>
                    <a:pt x="3800663" y="17134"/>
                  </a:moveTo>
                  <a:lnTo>
                    <a:pt x="3761397" y="17134"/>
                  </a:lnTo>
                  <a:lnTo>
                    <a:pt x="3766562" y="43660"/>
                  </a:lnTo>
                  <a:lnTo>
                    <a:pt x="3781298" y="64431"/>
                  </a:lnTo>
                  <a:lnTo>
                    <a:pt x="3804467" y="77973"/>
                  </a:lnTo>
                  <a:lnTo>
                    <a:pt x="3834931" y="82815"/>
                  </a:lnTo>
                  <a:lnTo>
                    <a:pt x="3865809" y="77973"/>
                  </a:lnTo>
                  <a:lnTo>
                    <a:pt x="3889190" y="64431"/>
                  </a:lnTo>
                  <a:lnTo>
                    <a:pt x="3897973" y="52116"/>
                  </a:lnTo>
                  <a:lnTo>
                    <a:pt x="3834931" y="52116"/>
                  </a:lnTo>
                  <a:lnTo>
                    <a:pt x="3819036" y="49260"/>
                  </a:lnTo>
                  <a:lnTo>
                    <a:pt x="3808427" y="41586"/>
                  </a:lnTo>
                  <a:lnTo>
                    <a:pt x="3802504" y="30431"/>
                  </a:lnTo>
                  <a:lnTo>
                    <a:pt x="3800663" y="17134"/>
                  </a:lnTo>
                  <a:close/>
                </a:path>
                <a:path w="4113529" h="491490">
                  <a:moveTo>
                    <a:pt x="3909180" y="17134"/>
                  </a:moveTo>
                  <a:lnTo>
                    <a:pt x="3869914" y="17134"/>
                  </a:lnTo>
                  <a:lnTo>
                    <a:pt x="3867962" y="30431"/>
                  </a:lnTo>
                  <a:lnTo>
                    <a:pt x="3861793" y="41586"/>
                  </a:lnTo>
                  <a:lnTo>
                    <a:pt x="3850939" y="49260"/>
                  </a:lnTo>
                  <a:lnTo>
                    <a:pt x="3834931" y="52116"/>
                  </a:lnTo>
                  <a:lnTo>
                    <a:pt x="3897973" y="52116"/>
                  </a:lnTo>
                  <a:lnTo>
                    <a:pt x="3904004" y="43660"/>
                  </a:lnTo>
                  <a:lnTo>
                    <a:pt x="3909180" y="17134"/>
                  </a:lnTo>
                  <a:close/>
                </a:path>
                <a:path w="4113529" h="491490">
                  <a:moveTo>
                    <a:pt x="4045584" y="0"/>
                  </a:moveTo>
                  <a:lnTo>
                    <a:pt x="4008460" y="0"/>
                  </a:lnTo>
                  <a:lnTo>
                    <a:pt x="4028004" y="33697"/>
                  </a:lnTo>
                  <a:lnTo>
                    <a:pt x="4044876" y="76304"/>
                  </a:lnTo>
                  <a:lnTo>
                    <a:pt x="4058115" y="124908"/>
                  </a:lnTo>
                  <a:lnTo>
                    <a:pt x="4066762" y="176596"/>
                  </a:lnTo>
                  <a:lnTo>
                    <a:pt x="4069857" y="228455"/>
                  </a:lnTo>
                  <a:lnTo>
                    <a:pt x="4066762" y="280315"/>
                  </a:lnTo>
                  <a:lnTo>
                    <a:pt x="4058115" y="332003"/>
                  </a:lnTo>
                  <a:lnTo>
                    <a:pt x="4044876" y="380607"/>
                  </a:lnTo>
                  <a:lnTo>
                    <a:pt x="4028004" y="423214"/>
                  </a:lnTo>
                  <a:lnTo>
                    <a:pt x="4008460" y="456911"/>
                  </a:lnTo>
                  <a:lnTo>
                    <a:pt x="4045584" y="456911"/>
                  </a:lnTo>
                  <a:lnTo>
                    <a:pt x="4069360" y="417388"/>
                  </a:lnTo>
                  <a:lnTo>
                    <a:pt x="4088271" y="374952"/>
                  </a:lnTo>
                  <a:lnTo>
                    <a:pt x="4102075" y="329433"/>
                  </a:lnTo>
                  <a:lnTo>
                    <a:pt x="4110534" y="280657"/>
                  </a:lnTo>
                  <a:lnTo>
                    <a:pt x="4113407" y="228455"/>
                  </a:lnTo>
                  <a:lnTo>
                    <a:pt x="4110534" y="176253"/>
                  </a:lnTo>
                  <a:lnTo>
                    <a:pt x="4102075" y="127478"/>
                  </a:lnTo>
                  <a:lnTo>
                    <a:pt x="4088271" y="81958"/>
                  </a:lnTo>
                  <a:lnTo>
                    <a:pt x="4069360" y="39522"/>
                  </a:lnTo>
                  <a:lnTo>
                    <a:pt x="40455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6931725" y="9664627"/>
              <a:ext cx="3445510" cy="880110"/>
            </a:xfrm>
            <a:custGeom>
              <a:avLst/>
              <a:gdLst/>
              <a:ahLst/>
              <a:cxnLst/>
              <a:rect l="l" t="t" r="r" b="b"/>
              <a:pathLst>
                <a:path w="3445509" h="880109">
                  <a:moveTo>
                    <a:pt x="75619" y="803935"/>
                  </a:moveTo>
                  <a:lnTo>
                    <a:pt x="46002" y="833552"/>
                  </a:lnTo>
                  <a:lnTo>
                    <a:pt x="71553" y="852932"/>
                  </a:lnTo>
                  <a:lnTo>
                    <a:pt x="103055" y="865924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314126" y="837670"/>
                  </a:lnTo>
                  <a:lnTo>
                    <a:pt x="261866" y="837574"/>
                  </a:lnTo>
                  <a:lnTo>
                    <a:pt x="217286" y="836965"/>
                  </a:lnTo>
                  <a:lnTo>
                    <a:pt x="147366" y="832293"/>
                  </a:lnTo>
                  <a:lnTo>
                    <a:pt x="102416" y="821413"/>
                  </a:lnTo>
                  <a:lnTo>
                    <a:pt x="87341" y="813519"/>
                  </a:lnTo>
                  <a:lnTo>
                    <a:pt x="75619" y="803935"/>
                  </a:lnTo>
                  <a:close/>
                </a:path>
                <a:path w="3445509" h="880109">
                  <a:moveTo>
                    <a:pt x="3130795" y="837670"/>
                  </a:moveTo>
                  <a:lnTo>
                    <a:pt x="314126" y="837670"/>
                  </a:lnTo>
                  <a:lnTo>
                    <a:pt x="314126" y="879554"/>
                  </a:lnTo>
                  <a:lnTo>
                    <a:pt x="3130795" y="879554"/>
                  </a:lnTo>
                  <a:lnTo>
                    <a:pt x="3130795" y="837670"/>
                  </a:lnTo>
                  <a:close/>
                </a:path>
                <a:path w="3445509" h="880109">
                  <a:moveTo>
                    <a:pt x="3369302" y="803935"/>
                  </a:moveTo>
                  <a:lnTo>
                    <a:pt x="3322892" y="827658"/>
                  </a:lnTo>
                  <a:lnTo>
                    <a:pt x="3265484" y="835364"/>
                  </a:lnTo>
                  <a:lnTo>
                    <a:pt x="3183055" y="837574"/>
                  </a:lnTo>
                  <a:lnTo>
                    <a:pt x="3130795" y="837670"/>
                  </a:lnTo>
                  <a:lnTo>
                    <a:pt x="3130795" y="879554"/>
                  </a:lnTo>
                  <a:lnTo>
                    <a:pt x="3198878" y="879341"/>
                  </a:lnTo>
                  <a:lnTo>
                    <a:pt x="3255899" y="877850"/>
                  </a:lnTo>
                  <a:lnTo>
                    <a:pt x="3303135" y="873804"/>
                  </a:lnTo>
                  <a:lnTo>
                    <a:pt x="3341865" y="865924"/>
                  </a:lnTo>
                  <a:lnTo>
                    <a:pt x="3398918" y="833551"/>
                  </a:lnTo>
                  <a:lnTo>
                    <a:pt x="3369302" y="803935"/>
                  </a:lnTo>
                  <a:close/>
                </a:path>
                <a:path w="3445509" h="880109">
                  <a:moveTo>
                    <a:pt x="41883" y="314126"/>
                  </a:move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2"/>
                  </a:lnTo>
                  <a:lnTo>
                    <a:pt x="75619" y="803935"/>
                  </a:lnTo>
                  <a:lnTo>
                    <a:pt x="66035" y="792212"/>
                  </a:lnTo>
                  <a:lnTo>
                    <a:pt x="58141" y="777138"/>
                  </a:lnTo>
                  <a:lnTo>
                    <a:pt x="47260" y="732188"/>
                  </a:lnTo>
                  <a:lnTo>
                    <a:pt x="42589" y="662267"/>
                  </a:lnTo>
                  <a:lnTo>
                    <a:pt x="41980" y="617688"/>
                  </a:lnTo>
                  <a:lnTo>
                    <a:pt x="41883" y="314126"/>
                  </a:lnTo>
                  <a:close/>
                </a:path>
                <a:path w="3445509" h="880109">
                  <a:moveTo>
                    <a:pt x="3398918" y="46003"/>
                  </a:moveTo>
                  <a:lnTo>
                    <a:pt x="3369302" y="75618"/>
                  </a:lnTo>
                  <a:lnTo>
                    <a:pt x="3378886" y="87341"/>
                  </a:lnTo>
                  <a:lnTo>
                    <a:pt x="3386780" y="102416"/>
                  </a:lnTo>
                  <a:lnTo>
                    <a:pt x="3397661" y="147366"/>
                  </a:lnTo>
                  <a:lnTo>
                    <a:pt x="3402332" y="217286"/>
                  </a:lnTo>
                  <a:lnTo>
                    <a:pt x="3402941" y="261865"/>
                  </a:lnTo>
                  <a:lnTo>
                    <a:pt x="3402941" y="617688"/>
                  </a:lnTo>
                  <a:lnTo>
                    <a:pt x="3402332" y="662267"/>
                  </a:lnTo>
                  <a:lnTo>
                    <a:pt x="3397661" y="732188"/>
                  </a:lnTo>
                  <a:lnTo>
                    <a:pt x="3386780" y="777138"/>
                  </a:lnTo>
                  <a:lnTo>
                    <a:pt x="3369302" y="803935"/>
                  </a:lnTo>
                  <a:lnTo>
                    <a:pt x="3398918" y="833551"/>
                  </a:lnTo>
                  <a:lnTo>
                    <a:pt x="3431290" y="776499"/>
                  </a:lnTo>
                  <a:lnTo>
                    <a:pt x="3439170" y="737768"/>
                  </a:lnTo>
                  <a:lnTo>
                    <a:pt x="3443217" y="690532"/>
                  </a:lnTo>
                  <a:lnTo>
                    <a:pt x="3444708" y="633511"/>
                  </a:lnTo>
                  <a:lnTo>
                    <a:pt x="3444921" y="565427"/>
                  </a:lnTo>
                  <a:lnTo>
                    <a:pt x="3444921" y="314126"/>
                  </a:lnTo>
                  <a:lnTo>
                    <a:pt x="3444708" y="246043"/>
                  </a:lnTo>
                  <a:lnTo>
                    <a:pt x="3443217" y="189022"/>
                  </a:lnTo>
                  <a:lnTo>
                    <a:pt x="3439170" y="141785"/>
                  </a:lnTo>
                  <a:lnTo>
                    <a:pt x="3431290" y="103055"/>
                  </a:lnTo>
                  <a:lnTo>
                    <a:pt x="3418299" y="71553"/>
                  </a:lnTo>
                  <a:lnTo>
                    <a:pt x="3398918" y="46003"/>
                  </a:lnTo>
                  <a:close/>
                </a:path>
                <a:path w="3445509" h="880109">
                  <a:moveTo>
                    <a:pt x="46002" y="46002"/>
                  </a:move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41883" y="314126"/>
                  </a:lnTo>
                  <a:lnTo>
                    <a:pt x="41980" y="261865"/>
                  </a:lnTo>
                  <a:lnTo>
                    <a:pt x="42589" y="217286"/>
                  </a:lnTo>
                  <a:lnTo>
                    <a:pt x="47260" y="147366"/>
                  </a:lnTo>
                  <a:lnTo>
                    <a:pt x="58141" y="102416"/>
                  </a:lnTo>
                  <a:lnTo>
                    <a:pt x="75619" y="75618"/>
                  </a:lnTo>
                  <a:lnTo>
                    <a:pt x="46002" y="46002"/>
                  </a:lnTo>
                  <a:close/>
                </a:path>
                <a:path w="3445509" h="880109">
                  <a:moveTo>
                    <a:pt x="314126" y="0"/>
                  </a:move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75619" y="75618"/>
                  </a:lnTo>
                  <a:lnTo>
                    <a:pt x="87341" y="66035"/>
                  </a:lnTo>
                  <a:lnTo>
                    <a:pt x="102416" y="58140"/>
                  </a:lnTo>
                  <a:lnTo>
                    <a:pt x="147366" y="47260"/>
                  </a:lnTo>
                  <a:lnTo>
                    <a:pt x="217286" y="42588"/>
                  </a:lnTo>
                  <a:lnTo>
                    <a:pt x="261866" y="41980"/>
                  </a:lnTo>
                  <a:lnTo>
                    <a:pt x="314126" y="41883"/>
                  </a:lnTo>
                  <a:lnTo>
                    <a:pt x="314126" y="0"/>
                  </a:lnTo>
                  <a:close/>
                </a:path>
                <a:path w="3445509" h="880109">
                  <a:moveTo>
                    <a:pt x="3130795" y="0"/>
                  </a:moveTo>
                  <a:lnTo>
                    <a:pt x="3130795" y="41883"/>
                  </a:lnTo>
                  <a:lnTo>
                    <a:pt x="3183055" y="41980"/>
                  </a:lnTo>
                  <a:lnTo>
                    <a:pt x="3227635" y="42588"/>
                  </a:lnTo>
                  <a:lnTo>
                    <a:pt x="3297555" y="47260"/>
                  </a:lnTo>
                  <a:lnTo>
                    <a:pt x="3342505" y="58140"/>
                  </a:lnTo>
                  <a:lnTo>
                    <a:pt x="3369302" y="75618"/>
                  </a:lnTo>
                  <a:lnTo>
                    <a:pt x="3398917" y="46002"/>
                  </a:lnTo>
                  <a:lnTo>
                    <a:pt x="3341865" y="13630"/>
                  </a:lnTo>
                  <a:lnTo>
                    <a:pt x="3303135" y="5750"/>
                  </a:lnTo>
                  <a:lnTo>
                    <a:pt x="3255899" y="1703"/>
                  </a:lnTo>
                  <a:lnTo>
                    <a:pt x="3198878" y="212"/>
                  </a:lnTo>
                  <a:lnTo>
                    <a:pt x="3130795" y="0"/>
                  </a:lnTo>
                  <a:close/>
                </a:path>
                <a:path w="3445509" h="880109">
                  <a:moveTo>
                    <a:pt x="3130794" y="0"/>
                  </a:moveTo>
                  <a:lnTo>
                    <a:pt x="314126" y="0"/>
                  </a:lnTo>
                  <a:lnTo>
                    <a:pt x="314126" y="41883"/>
                  </a:lnTo>
                  <a:lnTo>
                    <a:pt x="3130795" y="41883"/>
                  </a:lnTo>
                  <a:lnTo>
                    <a:pt x="31307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8108436" y="9899746"/>
              <a:ext cx="2046605" cy="485775"/>
            </a:xfrm>
            <a:custGeom>
              <a:avLst/>
              <a:gdLst/>
              <a:ahLst/>
              <a:cxnLst/>
              <a:rect l="l" t="t" r="r" b="b"/>
              <a:pathLst>
                <a:path w="2046604" h="485775">
                  <a:moveTo>
                    <a:pt x="104946" y="0"/>
                  </a:moveTo>
                  <a:lnTo>
                    <a:pt x="67822" y="0"/>
                  </a:lnTo>
                  <a:lnTo>
                    <a:pt x="44046" y="39522"/>
                  </a:lnTo>
                  <a:lnTo>
                    <a:pt x="25135" y="81958"/>
                  </a:lnTo>
                  <a:lnTo>
                    <a:pt x="11331" y="127478"/>
                  </a:lnTo>
                  <a:lnTo>
                    <a:pt x="2872" y="176253"/>
                  </a:lnTo>
                  <a:lnTo>
                    <a:pt x="0" y="228455"/>
                  </a:lnTo>
                  <a:lnTo>
                    <a:pt x="2872" y="280657"/>
                  </a:lnTo>
                  <a:lnTo>
                    <a:pt x="11331" y="329433"/>
                  </a:lnTo>
                  <a:lnTo>
                    <a:pt x="25135" y="374952"/>
                  </a:lnTo>
                  <a:lnTo>
                    <a:pt x="44046" y="417388"/>
                  </a:lnTo>
                  <a:lnTo>
                    <a:pt x="67822" y="456911"/>
                  </a:lnTo>
                  <a:lnTo>
                    <a:pt x="104946" y="456911"/>
                  </a:lnTo>
                  <a:lnTo>
                    <a:pt x="85402" y="423214"/>
                  </a:lnTo>
                  <a:lnTo>
                    <a:pt x="68530" y="380607"/>
                  </a:lnTo>
                  <a:lnTo>
                    <a:pt x="55291" y="332003"/>
                  </a:lnTo>
                  <a:lnTo>
                    <a:pt x="46644" y="280315"/>
                  </a:lnTo>
                  <a:lnTo>
                    <a:pt x="43549" y="228455"/>
                  </a:lnTo>
                  <a:lnTo>
                    <a:pt x="46644" y="176596"/>
                  </a:lnTo>
                  <a:lnTo>
                    <a:pt x="55291" y="124908"/>
                  </a:lnTo>
                  <a:lnTo>
                    <a:pt x="68530" y="76304"/>
                  </a:lnTo>
                  <a:lnTo>
                    <a:pt x="85402" y="33697"/>
                  </a:lnTo>
                  <a:lnTo>
                    <a:pt x="104946" y="0"/>
                  </a:lnTo>
                  <a:close/>
                </a:path>
                <a:path w="2046604" h="485775">
                  <a:moveTo>
                    <a:pt x="271871" y="104946"/>
                  </a:moveTo>
                  <a:lnTo>
                    <a:pt x="230514" y="111703"/>
                  </a:lnTo>
                  <a:lnTo>
                    <a:pt x="196320" y="130899"/>
                  </a:lnTo>
                  <a:lnTo>
                    <a:pt x="170453" y="160924"/>
                  </a:lnTo>
                  <a:lnTo>
                    <a:pt x="154079" y="200167"/>
                  </a:lnTo>
                  <a:lnTo>
                    <a:pt x="148362" y="247017"/>
                  </a:lnTo>
                  <a:lnTo>
                    <a:pt x="153879" y="293245"/>
                  </a:lnTo>
                  <a:lnTo>
                    <a:pt x="169882" y="332243"/>
                  </a:lnTo>
                  <a:lnTo>
                    <a:pt x="195549" y="362262"/>
                  </a:lnTo>
                  <a:lnTo>
                    <a:pt x="230058" y="381555"/>
                  </a:lnTo>
                  <a:lnTo>
                    <a:pt x="272585" y="388374"/>
                  </a:lnTo>
                  <a:lnTo>
                    <a:pt x="314026" y="381815"/>
                  </a:lnTo>
                  <a:lnTo>
                    <a:pt x="346565" y="363744"/>
                  </a:lnTo>
                  <a:lnTo>
                    <a:pt x="357501" y="350536"/>
                  </a:lnTo>
                  <a:lnTo>
                    <a:pt x="272585" y="350536"/>
                  </a:lnTo>
                  <a:lnTo>
                    <a:pt x="238673" y="343073"/>
                  </a:lnTo>
                  <a:lnTo>
                    <a:pt x="212793" y="321890"/>
                  </a:lnTo>
                  <a:lnTo>
                    <a:pt x="196284" y="288793"/>
                  </a:lnTo>
                  <a:lnTo>
                    <a:pt x="190483" y="245589"/>
                  </a:lnTo>
                  <a:lnTo>
                    <a:pt x="196384" y="203323"/>
                  </a:lnTo>
                  <a:lnTo>
                    <a:pt x="213061" y="170895"/>
                  </a:lnTo>
                  <a:lnTo>
                    <a:pt x="238974" y="150113"/>
                  </a:lnTo>
                  <a:lnTo>
                    <a:pt x="272585" y="142784"/>
                  </a:lnTo>
                  <a:lnTo>
                    <a:pt x="357501" y="142784"/>
                  </a:lnTo>
                  <a:lnTo>
                    <a:pt x="345137" y="128506"/>
                  </a:lnTo>
                  <a:lnTo>
                    <a:pt x="312219" y="111104"/>
                  </a:lnTo>
                  <a:lnTo>
                    <a:pt x="271871" y="104946"/>
                  </a:lnTo>
                  <a:close/>
                </a:path>
                <a:path w="2046604" h="485775">
                  <a:moveTo>
                    <a:pt x="380387" y="302703"/>
                  </a:moveTo>
                  <a:lnTo>
                    <a:pt x="338266" y="302703"/>
                  </a:lnTo>
                  <a:lnTo>
                    <a:pt x="329308" y="322827"/>
                  </a:lnTo>
                  <a:lnTo>
                    <a:pt x="314795" y="337864"/>
                  </a:lnTo>
                  <a:lnTo>
                    <a:pt x="295597" y="347279"/>
                  </a:lnTo>
                  <a:lnTo>
                    <a:pt x="272585" y="350536"/>
                  </a:lnTo>
                  <a:lnTo>
                    <a:pt x="357501" y="350536"/>
                  </a:lnTo>
                  <a:lnTo>
                    <a:pt x="369065" y="336570"/>
                  </a:lnTo>
                  <a:lnTo>
                    <a:pt x="380387" y="302703"/>
                  </a:lnTo>
                  <a:close/>
                </a:path>
                <a:path w="2046604" h="485775">
                  <a:moveTo>
                    <a:pt x="357501" y="142784"/>
                  </a:moveTo>
                  <a:lnTo>
                    <a:pt x="272585" y="142784"/>
                  </a:lnTo>
                  <a:lnTo>
                    <a:pt x="297605" y="146744"/>
                  </a:lnTo>
                  <a:lnTo>
                    <a:pt x="316937" y="157331"/>
                  </a:lnTo>
                  <a:lnTo>
                    <a:pt x="330513" y="172602"/>
                  </a:lnTo>
                  <a:lnTo>
                    <a:pt x="338266" y="190617"/>
                  </a:lnTo>
                  <a:lnTo>
                    <a:pt x="380387" y="190617"/>
                  </a:lnTo>
                  <a:lnTo>
                    <a:pt x="368552" y="155546"/>
                  </a:lnTo>
                  <a:lnTo>
                    <a:pt x="357501" y="142784"/>
                  </a:lnTo>
                  <a:close/>
                </a:path>
                <a:path w="2046604" h="485775">
                  <a:moveTo>
                    <a:pt x="553157" y="147782"/>
                  </a:moveTo>
                  <a:lnTo>
                    <a:pt x="511035" y="147782"/>
                  </a:lnTo>
                  <a:lnTo>
                    <a:pt x="511035" y="382663"/>
                  </a:lnTo>
                  <a:lnTo>
                    <a:pt x="553157" y="382663"/>
                  </a:lnTo>
                  <a:lnTo>
                    <a:pt x="553157" y="147782"/>
                  </a:lnTo>
                  <a:close/>
                </a:path>
                <a:path w="2046604" h="485775">
                  <a:moveTo>
                    <a:pt x="643111" y="108516"/>
                  </a:moveTo>
                  <a:lnTo>
                    <a:pt x="420367" y="108516"/>
                  </a:lnTo>
                  <a:lnTo>
                    <a:pt x="420367" y="147782"/>
                  </a:lnTo>
                  <a:lnTo>
                    <a:pt x="643111" y="147782"/>
                  </a:lnTo>
                  <a:lnTo>
                    <a:pt x="643111" y="108516"/>
                  </a:lnTo>
                  <a:close/>
                </a:path>
                <a:path w="2046604" h="485775">
                  <a:moveTo>
                    <a:pt x="878396" y="142070"/>
                  </a:moveTo>
                  <a:lnTo>
                    <a:pt x="796694" y="142070"/>
                  </a:lnTo>
                  <a:lnTo>
                    <a:pt x="822069" y="145827"/>
                  </a:lnTo>
                  <a:lnTo>
                    <a:pt x="840132" y="156728"/>
                  </a:lnTo>
                  <a:lnTo>
                    <a:pt x="850933" y="174222"/>
                  </a:lnTo>
                  <a:lnTo>
                    <a:pt x="854522" y="197756"/>
                  </a:lnTo>
                  <a:lnTo>
                    <a:pt x="854522" y="199184"/>
                  </a:lnTo>
                  <a:lnTo>
                    <a:pt x="850506" y="210769"/>
                  </a:lnTo>
                  <a:lnTo>
                    <a:pt x="837923" y="216899"/>
                  </a:lnTo>
                  <a:lnTo>
                    <a:pt x="815970" y="220418"/>
                  </a:lnTo>
                  <a:lnTo>
                    <a:pt x="783843" y="224172"/>
                  </a:lnTo>
                  <a:lnTo>
                    <a:pt x="745763" y="230728"/>
                  </a:lnTo>
                  <a:lnTo>
                    <a:pt x="711581" y="243425"/>
                  </a:lnTo>
                  <a:lnTo>
                    <a:pt x="686937" y="266664"/>
                  </a:lnTo>
                  <a:lnTo>
                    <a:pt x="677469" y="304845"/>
                  </a:lnTo>
                  <a:lnTo>
                    <a:pt x="684753" y="340597"/>
                  </a:lnTo>
                  <a:lnTo>
                    <a:pt x="704687" y="367046"/>
                  </a:lnTo>
                  <a:lnTo>
                    <a:pt x="734393" y="383455"/>
                  </a:lnTo>
                  <a:lnTo>
                    <a:pt x="770993" y="389088"/>
                  </a:lnTo>
                  <a:lnTo>
                    <a:pt x="802684" y="384793"/>
                  </a:lnTo>
                  <a:lnTo>
                    <a:pt x="826411" y="374006"/>
                  </a:lnTo>
                  <a:lnTo>
                    <a:pt x="842776" y="359873"/>
                  </a:lnTo>
                  <a:lnTo>
                    <a:pt x="848553" y="351250"/>
                  </a:lnTo>
                  <a:lnTo>
                    <a:pt x="777418" y="351250"/>
                  </a:lnTo>
                  <a:lnTo>
                    <a:pt x="754227" y="348450"/>
                  </a:lnTo>
                  <a:lnTo>
                    <a:pt x="735921" y="340095"/>
                  </a:lnTo>
                  <a:lnTo>
                    <a:pt x="723907" y="326252"/>
                  </a:lnTo>
                  <a:lnTo>
                    <a:pt x="719590" y="306987"/>
                  </a:lnTo>
                  <a:lnTo>
                    <a:pt x="724677" y="286785"/>
                  </a:lnTo>
                  <a:lnTo>
                    <a:pt x="738331" y="273343"/>
                  </a:lnTo>
                  <a:lnTo>
                    <a:pt x="758142" y="265122"/>
                  </a:lnTo>
                  <a:lnTo>
                    <a:pt x="781702" y="260582"/>
                  </a:lnTo>
                  <a:lnTo>
                    <a:pt x="799605" y="258429"/>
                  </a:lnTo>
                  <a:lnTo>
                    <a:pt x="822128" y="255138"/>
                  </a:lnTo>
                  <a:lnTo>
                    <a:pt x="842642" y="250643"/>
                  </a:lnTo>
                  <a:lnTo>
                    <a:pt x="854522" y="244875"/>
                  </a:lnTo>
                  <a:lnTo>
                    <a:pt x="896643" y="244875"/>
                  </a:lnTo>
                  <a:lnTo>
                    <a:pt x="896643" y="202040"/>
                  </a:lnTo>
                  <a:lnTo>
                    <a:pt x="885723" y="150124"/>
                  </a:lnTo>
                  <a:lnTo>
                    <a:pt x="878396" y="142070"/>
                  </a:lnTo>
                  <a:close/>
                </a:path>
                <a:path w="2046604" h="485775">
                  <a:moveTo>
                    <a:pt x="896643" y="345539"/>
                  </a:moveTo>
                  <a:lnTo>
                    <a:pt x="854522" y="345539"/>
                  </a:lnTo>
                  <a:lnTo>
                    <a:pt x="854522" y="382663"/>
                  </a:lnTo>
                  <a:lnTo>
                    <a:pt x="896643" y="382663"/>
                  </a:lnTo>
                  <a:lnTo>
                    <a:pt x="896643" y="345539"/>
                  </a:lnTo>
                  <a:close/>
                </a:path>
                <a:path w="2046604" h="485775">
                  <a:moveTo>
                    <a:pt x="896643" y="244875"/>
                  </a:moveTo>
                  <a:lnTo>
                    <a:pt x="854522" y="244875"/>
                  </a:lnTo>
                  <a:lnTo>
                    <a:pt x="854522" y="283427"/>
                  </a:lnTo>
                  <a:lnTo>
                    <a:pt x="849502" y="308482"/>
                  </a:lnTo>
                  <a:lnTo>
                    <a:pt x="834710" y="330189"/>
                  </a:lnTo>
                  <a:lnTo>
                    <a:pt x="810549" y="345472"/>
                  </a:lnTo>
                  <a:lnTo>
                    <a:pt x="777418" y="351250"/>
                  </a:lnTo>
                  <a:lnTo>
                    <a:pt x="848553" y="351250"/>
                  </a:lnTo>
                  <a:lnTo>
                    <a:pt x="852380" y="345539"/>
                  </a:lnTo>
                  <a:lnTo>
                    <a:pt x="896643" y="345539"/>
                  </a:lnTo>
                  <a:lnTo>
                    <a:pt x="896643" y="244875"/>
                  </a:lnTo>
                  <a:close/>
                </a:path>
                <a:path w="2046604" h="485775">
                  <a:moveTo>
                    <a:pt x="795266" y="104946"/>
                  </a:moveTo>
                  <a:lnTo>
                    <a:pt x="763630" y="107958"/>
                  </a:lnTo>
                  <a:lnTo>
                    <a:pt x="732798" y="118332"/>
                  </a:lnTo>
                  <a:lnTo>
                    <a:pt x="705713" y="138077"/>
                  </a:lnTo>
                  <a:lnTo>
                    <a:pt x="685322" y="169199"/>
                  </a:lnTo>
                  <a:lnTo>
                    <a:pt x="725302" y="183478"/>
                  </a:lnTo>
                  <a:lnTo>
                    <a:pt x="734725" y="168575"/>
                  </a:lnTo>
                  <a:lnTo>
                    <a:pt x="749419" y="155278"/>
                  </a:lnTo>
                  <a:lnTo>
                    <a:pt x="769902" y="145729"/>
                  </a:lnTo>
                  <a:lnTo>
                    <a:pt x="796694" y="142070"/>
                  </a:lnTo>
                  <a:lnTo>
                    <a:pt x="878396" y="142070"/>
                  </a:lnTo>
                  <a:lnTo>
                    <a:pt x="859073" y="120831"/>
                  </a:lnTo>
                  <a:lnTo>
                    <a:pt x="825865" y="107869"/>
                  </a:lnTo>
                  <a:lnTo>
                    <a:pt x="795266" y="104946"/>
                  </a:lnTo>
                  <a:close/>
                </a:path>
                <a:path w="2046604" h="485775">
                  <a:moveTo>
                    <a:pt x="1014218" y="108516"/>
                  </a:moveTo>
                  <a:lnTo>
                    <a:pt x="973524" y="108516"/>
                  </a:lnTo>
                  <a:lnTo>
                    <a:pt x="973524" y="485468"/>
                  </a:lnTo>
                  <a:lnTo>
                    <a:pt x="1015646" y="485468"/>
                  </a:lnTo>
                  <a:lnTo>
                    <a:pt x="1015646" y="340541"/>
                  </a:lnTo>
                  <a:lnTo>
                    <a:pt x="1057141" y="340541"/>
                  </a:lnTo>
                  <a:lnTo>
                    <a:pt x="1035189" y="321355"/>
                  </a:lnTo>
                  <a:lnTo>
                    <a:pt x="1020074" y="288191"/>
                  </a:lnTo>
                  <a:lnTo>
                    <a:pt x="1014932" y="245589"/>
                  </a:lnTo>
                  <a:lnTo>
                    <a:pt x="1019974" y="203624"/>
                  </a:lnTo>
                  <a:lnTo>
                    <a:pt x="1034922" y="171163"/>
                  </a:lnTo>
                  <a:lnTo>
                    <a:pt x="1057334" y="152065"/>
                  </a:lnTo>
                  <a:lnTo>
                    <a:pt x="1014218" y="152065"/>
                  </a:lnTo>
                  <a:lnTo>
                    <a:pt x="1014218" y="108516"/>
                  </a:lnTo>
                  <a:close/>
                </a:path>
                <a:path w="2046604" h="485775">
                  <a:moveTo>
                    <a:pt x="1057141" y="340541"/>
                  </a:moveTo>
                  <a:lnTo>
                    <a:pt x="1019215" y="340541"/>
                  </a:lnTo>
                  <a:lnTo>
                    <a:pt x="1028195" y="354340"/>
                  </a:lnTo>
                  <a:lnTo>
                    <a:pt x="1042864" y="370080"/>
                  </a:lnTo>
                  <a:lnTo>
                    <a:pt x="1065698" y="383009"/>
                  </a:lnTo>
                  <a:lnTo>
                    <a:pt x="1099175" y="388374"/>
                  </a:lnTo>
                  <a:lnTo>
                    <a:pt x="1146271" y="378424"/>
                  </a:lnTo>
                  <a:lnTo>
                    <a:pt x="1182368" y="350536"/>
                  </a:lnTo>
                  <a:lnTo>
                    <a:pt x="1093463" y="350536"/>
                  </a:lnTo>
                  <a:lnTo>
                    <a:pt x="1059809" y="342873"/>
                  </a:lnTo>
                  <a:lnTo>
                    <a:pt x="1057141" y="340541"/>
                  </a:lnTo>
                  <a:close/>
                </a:path>
                <a:path w="2046604" h="485775">
                  <a:moveTo>
                    <a:pt x="1182389" y="142784"/>
                  </a:moveTo>
                  <a:lnTo>
                    <a:pt x="1093463" y="142784"/>
                  </a:lnTo>
                  <a:lnTo>
                    <a:pt x="1128546" y="150716"/>
                  </a:lnTo>
                  <a:lnTo>
                    <a:pt x="1153522" y="172501"/>
                  </a:lnTo>
                  <a:lnTo>
                    <a:pt x="1168459" y="205130"/>
                  </a:lnTo>
                  <a:lnTo>
                    <a:pt x="1173423" y="245589"/>
                  </a:lnTo>
                  <a:lnTo>
                    <a:pt x="1168358" y="286685"/>
                  </a:lnTo>
                  <a:lnTo>
                    <a:pt x="1153255" y="320016"/>
                  </a:lnTo>
                  <a:lnTo>
                    <a:pt x="1128245" y="342371"/>
                  </a:lnTo>
                  <a:lnTo>
                    <a:pt x="1093463" y="350536"/>
                  </a:lnTo>
                  <a:lnTo>
                    <a:pt x="1182368" y="350536"/>
                  </a:lnTo>
                  <a:lnTo>
                    <a:pt x="1183061" y="350001"/>
                  </a:lnTo>
                  <a:lnTo>
                    <a:pt x="1207000" y="305247"/>
                  </a:lnTo>
                  <a:lnTo>
                    <a:pt x="1215544" y="246303"/>
                  </a:lnTo>
                  <a:lnTo>
                    <a:pt x="1206988" y="187773"/>
                  </a:lnTo>
                  <a:lnTo>
                    <a:pt x="1182972" y="143231"/>
                  </a:lnTo>
                  <a:lnTo>
                    <a:pt x="1182389" y="142784"/>
                  </a:lnTo>
                  <a:close/>
                </a:path>
                <a:path w="2046604" h="485775">
                  <a:moveTo>
                    <a:pt x="1098461" y="104946"/>
                  </a:moveTo>
                  <a:lnTo>
                    <a:pt x="1064795" y="110301"/>
                  </a:lnTo>
                  <a:lnTo>
                    <a:pt x="1042239" y="123151"/>
                  </a:lnTo>
                  <a:lnTo>
                    <a:pt x="1027983" y="138679"/>
                  </a:lnTo>
                  <a:lnTo>
                    <a:pt x="1019215" y="152065"/>
                  </a:lnTo>
                  <a:lnTo>
                    <a:pt x="1057334" y="152065"/>
                  </a:lnTo>
                  <a:lnTo>
                    <a:pt x="1059507" y="150214"/>
                  </a:lnTo>
                  <a:lnTo>
                    <a:pt x="1093463" y="142784"/>
                  </a:lnTo>
                  <a:lnTo>
                    <a:pt x="1182389" y="142784"/>
                  </a:lnTo>
                  <a:lnTo>
                    <a:pt x="1145970" y="114885"/>
                  </a:lnTo>
                  <a:lnTo>
                    <a:pt x="1098461" y="104946"/>
                  </a:lnTo>
                  <a:close/>
                </a:path>
                <a:path w="2046604" h="485775">
                  <a:moveTo>
                    <a:pt x="1321919" y="108516"/>
                  </a:moveTo>
                  <a:lnTo>
                    <a:pt x="1279798" y="108516"/>
                  </a:lnTo>
                  <a:lnTo>
                    <a:pt x="1279798" y="382663"/>
                  </a:lnTo>
                  <a:lnTo>
                    <a:pt x="1394739" y="382663"/>
                  </a:lnTo>
                  <a:lnTo>
                    <a:pt x="1437352" y="375758"/>
                  </a:lnTo>
                  <a:lnTo>
                    <a:pt x="1468452" y="356872"/>
                  </a:lnTo>
                  <a:lnTo>
                    <a:pt x="1477582" y="343397"/>
                  </a:lnTo>
                  <a:lnTo>
                    <a:pt x="1321919" y="343397"/>
                  </a:lnTo>
                  <a:lnTo>
                    <a:pt x="1321919" y="247017"/>
                  </a:lnTo>
                  <a:lnTo>
                    <a:pt x="1478771" y="247017"/>
                  </a:lnTo>
                  <a:lnTo>
                    <a:pt x="1468452" y="232203"/>
                  </a:lnTo>
                  <a:lnTo>
                    <a:pt x="1437352" y="214221"/>
                  </a:lnTo>
                  <a:lnTo>
                    <a:pt x="1394739" y="207751"/>
                  </a:lnTo>
                  <a:lnTo>
                    <a:pt x="1321919" y="207751"/>
                  </a:lnTo>
                  <a:lnTo>
                    <a:pt x="1321919" y="108516"/>
                  </a:lnTo>
                  <a:close/>
                </a:path>
                <a:path w="2046604" h="485775">
                  <a:moveTo>
                    <a:pt x="1478771" y="247017"/>
                  </a:moveTo>
                  <a:lnTo>
                    <a:pt x="1394739" y="247017"/>
                  </a:lnTo>
                  <a:lnTo>
                    <a:pt x="1417744" y="250648"/>
                  </a:lnTo>
                  <a:lnTo>
                    <a:pt x="1435812" y="260805"/>
                  </a:lnTo>
                  <a:lnTo>
                    <a:pt x="1447623" y="276383"/>
                  </a:lnTo>
                  <a:lnTo>
                    <a:pt x="1451853" y="296278"/>
                  </a:lnTo>
                  <a:lnTo>
                    <a:pt x="1447623" y="315311"/>
                  </a:lnTo>
                  <a:lnTo>
                    <a:pt x="1435812" y="330212"/>
                  </a:lnTo>
                  <a:lnTo>
                    <a:pt x="1417744" y="339925"/>
                  </a:lnTo>
                  <a:lnTo>
                    <a:pt x="1394739" y="343397"/>
                  </a:lnTo>
                  <a:lnTo>
                    <a:pt x="1477582" y="343397"/>
                  </a:lnTo>
                  <a:lnTo>
                    <a:pt x="1487505" y="328750"/>
                  </a:lnTo>
                  <a:lnTo>
                    <a:pt x="1493975" y="294136"/>
                  </a:lnTo>
                  <a:lnTo>
                    <a:pt x="1487505" y="259556"/>
                  </a:lnTo>
                  <a:lnTo>
                    <a:pt x="1478771" y="247017"/>
                  </a:lnTo>
                  <a:close/>
                </a:path>
                <a:path w="2046604" h="485775">
                  <a:moveTo>
                    <a:pt x="1579645" y="108516"/>
                  </a:moveTo>
                  <a:lnTo>
                    <a:pt x="1537524" y="108516"/>
                  </a:lnTo>
                  <a:lnTo>
                    <a:pt x="1537524" y="382663"/>
                  </a:lnTo>
                  <a:lnTo>
                    <a:pt x="1579645" y="382663"/>
                  </a:lnTo>
                  <a:lnTo>
                    <a:pt x="1579645" y="108516"/>
                  </a:lnTo>
                  <a:close/>
                </a:path>
                <a:path w="2046604" h="485775">
                  <a:moveTo>
                    <a:pt x="1698871" y="108516"/>
                  </a:moveTo>
                  <a:lnTo>
                    <a:pt x="1656749" y="108516"/>
                  </a:lnTo>
                  <a:lnTo>
                    <a:pt x="1656749" y="382663"/>
                  </a:lnTo>
                  <a:lnTo>
                    <a:pt x="1706010" y="382663"/>
                  </a:lnTo>
                  <a:lnTo>
                    <a:pt x="1744490" y="320551"/>
                  </a:lnTo>
                  <a:lnTo>
                    <a:pt x="1698871" y="320551"/>
                  </a:lnTo>
                  <a:lnTo>
                    <a:pt x="1698871" y="108516"/>
                  </a:lnTo>
                  <a:close/>
                </a:path>
                <a:path w="2046604" h="485775">
                  <a:moveTo>
                    <a:pt x="1879494" y="170627"/>
                  </a:moveTo>
                  <a:lnTo>
                    <a:pt x="1837372" y="170627"/>
                  </a:lnTo>
                  <a:lnTo>
                    <a:pt x="1837372" y="382663"/>
                  </a:lnTo>
                  <a:lnTo>
                    <a:pt x="1879494" y="382663"/>
                  </a:lnTo>
                  <a:lnTo>
                    <a:pt x="1879494" y="170627"/>
                  </a:lnTo>
                  <a:close/>
                </a:path>
                <a:path w="2046604" h="485775">
                  <a:moveTo>
                    <a:pt x="1879494" y="108516"/>
                  </a:moveTo>
                  <a:lnTo>
                    <a:pt x="1830947" y="108516"/>
                  </a:lnTo>
                  <a:lnTo>
                    <a:pt x="1698871" y="320551"/>
                  </a:lnTo>
                  <a:lnTo>
                    <a:pt x="1744490" y="320551"/>
                  </a:lnTo>
                  <a:lnTo>
                    <a:pt x="1837372" y="170627"/>
                  </a:lnTo>
                  <a:lnTo>
                    <a:pt x="1879494" y="170627"/>
                  </a:lnTo>
                  <a:lnTo>
                    <a:pt x="1879494" y="108516"/>
                  </a:lnTo>
                  <a:close/>
                </a:path>
                <a:path w="2046604" h="485775">
                  <a:moveTo>
                    <a:pt x="1733853" y="17134"/>
                  </a:moveTo>
                  <a:lnTo>
                    <a:pt x="1694587" y="17134"/>
                  </a:lnTo>
                  <a:lnTo>
                    <a:pt x="1699752" y="43660"/>
                  </a:lnTo>
                  <a:lnTo>
                    <a:pt x="1714488" y="64431"/>
                  </a:lnTo>
                  <a:lnTo>
                    <a:pt x="1737657" y="77973"/>
                  </a:lnTo>
                  <a:lnTo>
                    <a:pt x="1768121" y="82815"/>
                  </a:lnTo>
                  <a:lnTo>
                    <a:pt x="1798999" y="77973"/>
                  </a:lnTo>
                  <a:lnTo>
                    <a:pt x="1822380" y="64431"/>
                  </a:lnTo>
                  <a:lnTo>
                    <a:pt x="1831163" y="52116"/>
                  </a:lnTo>
                  <a:lnTo>
                    <a:pt x="1768121" y="52116"/>
                  </a:lnTo>
                  <a:lnTo>
                    <a:pt x="1752226" y="49260"/>
                  </a:lnTo>
                  <a:lnTo>
                    <a:pt x="1741617" y="41586"/>
                  </a:lnTo>
                  <a:lnTo>
                    <a:pt x="1735694" y="30431"/>
                  </a:lnTo>
                  <a:lnTo>
                    <a:pt x="1733853" y="17134"/>
                  </a:lnTo>
                  <a:close/>
                </a:path>
                <a:path w="2046604" h="485775">
                  <a:moveTo>
                    <a:pt x="1842370" y="17134"/>
                  </a:moveTo>
                  <a:lnTo>
                    <a:pt x="1803104" y="17134"/>
                  </a:lnTo>
                  <a:lnTo>
                    <a:pt x="1801152" y="30431"/>
                  </a:lnTo>
                  <a:lnTo>
                    <a:pt x="1794983" y="41586"/>
                  </a:lnTo>
                  <a:lnTo>
                    <a:pt x="1784129" y="49260"/>
                  </a:lnTo>
                  <a:lnTo>
                    <a:pt x="1768121" y="52116"/>
                  </a:lnTo>
                  <a:lnTo>
                    <a:pt x="1831163" y="52116"/>
                  </a:lnTo>
                  <a:lnTo>
                    <a:pt x="1837194" y="43660"/>
                  </a:lnTo>
                  <a:lnTo>
                    <a:pt x="1842370" y="17134"/>
                  </a:lnTo>
                  <a:close/>
                </a:path>
                <a:path w="2046604" h="485775">
                  <a:moveTo>
                    <a:pt x="1978774" y="0"/>
                  </a:moveTo>
                  <a:lnTo>
                    <a:pt x="1941650" y="0"/>
                  </a:lnTo>
                  <a:lnTo>
                    <a:pt x="1961194" y="33697"/>
                  </a:lnTo>
                  <a:lnTo>
                    <a:pt x="1978066" y="76304"/>
                  </a:lnTo>
                  <a:lnTo>
                    <a:pt x="1991305" y="124908"/>
                  </a:lnTo>
                  <a:lnTo>
                    <a:pt x="1999952" y="176596"/>
                  </a:lnTo>
                  <a:lnTo>
                    <a:pt x="2003047" y="228455"/>
                  </a:lnTo>
                  <a:lnTo>
                    <a:pt x="1999952" y="280315"/>
                  </a:lnTo>
                  <a:lnTo>
                    <a:pt x="1991305" y="332003"/>
                  </a:lnTo>
                  <a:lnTo>
                    <a:pt x="1978066" y="380607"/>
                  </a:lnTo>
                  <a:lnTo>
                    <a:pt x="1961194" y="423214"/>
                  </a:lnTo>
                  <a:lnTo>
                    <a:pt x="1941650" y="456911"/>
                  </a:lnTo>
                  <a:lnTo>
                    <a:pt x="1978774" y="456911"/>
                  </a:lnTo>
                  <a:lnTo>
                    <a:pt x="2002550" y="417388"/>
                  </a:lnTo>
                  <a:lnTo>
                    <a:pt x="2021461" y="374952"/>
                  </a:lnTo>
                  <a:lnTo>
                    <a:pt x="2035265" y="329433"/>
                  </a:lnTo>
                  <a:lnTo>
                    <a:pt x="2043724" y="280657"/>
                  </a:lnTo>
                  <a:lnTo>
                    <a:pt x="2046597" y="228455"/>
                  </a:lnTo>
                  <a:lnTo>
                    <a:pt x="2043724" y="176253"/>
                  </a:lnTo>
                  <a:lnTo>
                    <a:pt x="2035265" y="127478"/>
                  </a:lnTo>
                  <a:lnTo>
                    <a:pt x="2021461" y="81958"/>
                  </a:lnTo>
                  <a:lnTo>
                    <a:pt x="2002550" y="39522"/>
                  </a:lnTo>
                  <a:lnTo>
                    <a:pt x="1978774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129245" y="9911882"/>
              <a:ext cx="740410" cy="376555"/>
            </a:xfrm>
            <a:custGeom>
              <a:avLst/>
              <a:gdLst/>
              <a:ahLst/>
              <a:cxnLst/>
              <a:rect l="l" t="t" r="r" b="b"/>
              <a:pathLst>
                <a:path w="740409" h="376554">
                  <a:moveTo>
                    <a:pt x="161346" y="0"/>
                  </a:moveTo>
                  <a:lnTo>
                    <a:pt x="116921" y="5876"/>
                  </a:lnTo>
                  <a:lnTo>
                    <a:pt x="77949" y="22977"/>
                  </a:lnTo>
                  <a:lnTo>
                    <a:pt x="45601" y="50510"/>
                  </a:lnTo>
                  <a:lnTo>
                    <a:pt x="21047" y="87680"/>
                  </a:lnTo>
                  <a:lnTo>
                    <a:pt x="5456" y="133695"/>
                  </a:lnTo>
                  <a:lnTo>
                    <a:pt x="0" y="187762"/>
                  </a:lnTo>
                  <a:lnTo>
                    <a:pt x="5456" y="241828"/>
                  </a:lnTo>
                  <a:lnTo>
                    <a:pt x="21047" y="287843"/>
                  </a:lnTo>
                  <a:lnTo>
                    <a:pt x="45601" y="325013"/>
                  </a:lnTo>
                  <a:lnTo>
                    <a:pt x="77949" y="352546"/>
                  </a:lnTo>
                  <a:lnTo>
                    <a:pt x="116921" y="369647"/>
                  </a:lnTo>
                  <a:lnTo>
                    <a:pt x="161346" y="375524"/>
                  </a:lnTo>
                  <a:lnTo>
                    <a:pt x="205772" y="369647"/>
                  </a:lnTo>
                  <a:lnTo>
                    <a:pt x="244743" y="352546"/>
                  </a:lnTo>
                  <a:lnTo>
                    <a:pt x="266397" y="334116"/>
                  </a:lnTo>
                  <a:lnTo>
                    <a:pt x="161346" y="334116"/>
                  </a:lnTo>
                  <a:lnTo>
                    <a:pt x="123525" y="328010"/>
                  </a:lnTo>
                  <a:lnTo>
                    <a:pt x="90948" y="309945"/>
                  </a:lnTo>
                  <a:lnTo>
                    <a:pt x="65429" y="280297"/>
                  </a:lnTo>
                  <a:lnTo>
                    <a:pt x="48786" y="239444"/>
                  </a:lnTo>
                  <a:lnTo>
                    <a:pt x="42835" y="187762"/>
                  </a:lnTo>
                  <a:lnTo>
                    <a:pt x="48786" y="136079"/>
                  </a:lnTo>
                  <a:lnTo>
                    <a:pt x="65429" y="95226"/>
                  </a:lnTo>
                  <a:lnTo>
                    <a:pt x="90948" y="65578"/>
                  </a:lnTo>
                  <a:lnTo>
                    <a:pt x="123525" y="47513"/>
                  </a:lnTo>
                  <a:lnTo>
                    <a:pt x="161346" y="41407"/>
                  </a:lnTo>
                  <a:lnTo>
                    <a:pt x="266397" y="41407"/>
                  </a:lnTo>
                  <a:lnTo>
                    <a:pt x="244743" y="22977"/>
                  </a:lnTo>
                  <a:lnTo>
                    <a:pt x="205772" y="5876"/>
                  </a:lnTo>
                  <a:lnTo>
                    <a:pt x="161346" y="0"/>
                  </a:lnTo>
                  <a:close/>
                </a:path>
                <a:path w="740409" h="376554">
                  <a:moveTo>
                    <a:pt x="266397" y="41407"/>
                  </a:moveTo>
                  <a:lnTo>
                    <a:pt x="161346" y="41407"/>
                  </a:lnTo>
                  <a:lnTo>
                    <a:pt x="199167" y="47513"/>
                  </a:lnTo>
                  <a:lnTo>
                    <a:pt x="231745" y="65578"/>
                  </a:lnTo>
                  <a:lnTo>
                    <a:pt x="257263" y="95226"/>
                  </a:lnTo>
                  <a:lnTo>
                    <a:pt x="273906" y="136079"/>
                  </a:lnTo>
                  <a:lnTo>
                    <a:pt x="279858" y="187762"/>
                  </a:lnTo>
                  <a:lnTo>
                    <a:pt x="273906" y="239444"/>
                  </a:lnTo>
                  <a:lnTo>
                    <a:pt x="257263" y="280297"/>
                  </a:lnTo>
                  <a:lnTo>
                    <a:pt x="231745" y="309945"/>
                  </a:lnTo>
                  <a:lnTo>
                    <a:pt x="199167" y="328010"/>
                  </a:lnTo>
                  <a:lnTo>
                    <a:pt x="161346" y="334116"/>
                  </a:lnTo>
                  <a:lnTo>
                    <a:pt x="266397" y="334116"/>
                  </a:lnTo>
                  <a:lnTo>
                    <a:pt x="277091" y="325013"/>
                  </a:lnTo>
                  <a:lnTo>
                    <a:pt x="301646" y="287843"/>
                  </a:lnTo>
                  <a:lnTo>
                    <a:pt x="317236" y="241828"/>
                  </a:lnTo>
                  <a:lnTo>
                    <a:pt x="322693" y="187762"/>
                  </a:lnTo>
                  <a:lnTo>
                    <a:pt x="317236" y="133695"/>
                  </a:lnTo>
                  <a:lnTo>
                    <a:pt x="301646" y="87680"/>
                  </a:lnTo>
                  <a:lnTo>
                    <a:pt x="277091" y="50510"/>
                  </a:lnTo>
                  <a:lnTo>
                    <a:pt x="266397" y="41407"/>
                  </a:lnTo>
                  <a:close/>
                </a:path>
                <a:path w="740409" h="376554">
                  <a:moveTo>
                    <a:pt x="433530" y="4997"/>
                  </a:moveTo>
                  <a:lnTo>
                    <a:pt x="391408" y="4997"/>
                  </a:lnTo>
                  <a:lnTo>
                    <a:pt x="391408" y="370526"/>
                  </a:lnTo>
                  <a:lnTo>
                    <a:pt x="433530" y="370526"/>
                  </a:lnTo>
                  <a:lnTo>
                    <a:pt x="433530" y="4997"/>
                  </a:lnTo>
                  <a:close/>
                </a:path>
                <a:path w="740409" h="376554">
                  <a:moveTo>
                    <a:pt x="614911" y="92810"/>
                  </a:moveTo>
                  <a:lnTo>
                    <a:pt x="567402" y="102749"/>
                  </a:lnTo>
                  <a:lnTo>
                    <a:pt x="530400" y="131094"/>
                  </a:lnTo>
                  <a:lnTo>
                    <a:pt x="506384" y="175636"/>
                  </a:lnTo>
                  <a:lnTo>
                    <a:pt x="497828" y="234167"/>
                  </a:lnTo>
                  <a:lnTo>
                    <a:pt x="506372" y="293110"/>
                  </a:lnTo>
                  <a:lnTo>
                    <a:pt x="530311" y="337864"/>
                  </a:lnTo>
                  <a:lnTo>
                    <a:pt x="567101" y="366287"/>
                  </a:lnTo>
                  <a:lnTo>
                    <a:pt x="614197" y="376237"/>
                  </a:lnTo>
                  <a:lnTo>
                    <a:pt x="647674" y="370872"/>
                  </a:lnTo>
                  <a:lnTo>
                    <a:pt x="670508" y="357943"/>
                  </a:lnTo>
                  <a:lnTo>
                    <a:pt x="685177" y="342203"/>
                  </a:lnTo>
                  <a:lnTo>
                    <a:pt x="687652" y="338399"/>
                  </a:lnTo>
                  <a:lnTo>
                    <a:pt x="619909" y="338399"/>
                  </a:lnTo>
                  <a:lnTo>
                    <a:pt x="585127" y="330234"/>
                  </a:lnTo>
                  <a:lnTo>
                    <a:pt x="560118" y="307879"/>
                  </a:lnTo>
                  <a:lnTo>
                    <a:pt x="545014" y="274548"/>
                  </a:lnTo>
                  <a:lnTo>
                    <a:pt x="539949" y="233453"/>
                  </a:lnTo>
                  <a:lnTo>
                    <a:pt x="544913" y="192993"/>
                  </a:lnTo>
                  <a:lnTo>
                    <a:pt x="559850" y="160365"/>
                  </a:lnTo>
                  <a:lnTo>
                    <a:pt x="584826" y="138579"/>
                  </a:lnTo>
                  <a:lnTo>
                    <a:pt x="619909" y="130648"/>
                  </a:lnTo>
                  <a:lnTo>
                    <a:pt x="688078" y="130648"/>
                  </a:lnTo>
                  <a:lnTo>
                    <a:pt x="685389" y="126543"/>
                  </a:lnTo>
                  <a:lnTo>
                    <a:pt x="671133" y="111015"/>
                  </a:lnTo>
                  <a:lnTo>
                    <a:pt x="648577" y="98164"/>
                  </a:lnTo>
                  <a:lnTo>
                    <a:pt x="614911" y="92810"/>
                  </a:lnTo>
                  <a:close/>
                </a:path>
                <a:path w="740409" h="376554">
                  <a:moveTo>
                    <a:pt x="739848" y="328405"/>
                  </a:moveTo>
                  <a:lnTo>
                    <a:pt x="699154" y="328405"/>
                  </a:lnTo>
                  <a:lnTo>
                    <a:pt x="699154" y="370526"/>
                  </a:lnTo>
                  <a:lnTo>
                    <a:pt x="739848" y="370526"/>
                  </a:lnTo>
                  <a:lnTo>
                    <a:pt x="739848" y="328405"/>
                  </a:lnTo>
                  <a:close/>
                </a:path>
                <a:path w="740409" h="376554">
                  <a:moveTo>
                    <a:pt x="688078" y="130648"/>
                  </a:moveTo>
                  <a:lnTo>
                    <a:pt x="619909" y="130648"/>
                  </a:lnTo>
                  <a:lnTo>
                    <a:pt x="653865" y="138077"/>
                  </a:lnTo>
                  <a:lnTo>
                    <a:pt x="678450" y="159026"/>
                  </a:lnTo>
                  <a:lnTo>
                    <a:pt x="693398" y="191487"/>
                  </a:lnTo>
                  <a:lnTo>
                    <a:pt x="698440" y="233453"/>
                  </a:lnTo>
                  <a:lnTo>
                    <a:pt x="693298" y="276054"/>
                  </a:lnTo>
                  <a:lnTo>
                    <a:pt x="678183" y="309218"/>
                  </a:lnTo>
                  <a:lnTo>
                    <a:pt x="653563" y="330736"/>
                  </a:lnTo>
                  <a:lnTo>
                    <a:pt x="619909" y="338399"/>
                  </a:lnTo>
                  <a:lnTo>
                    <a:pt x="687652" y="338399"/>
                  </a:lnTo>
                  <a:lnTo>
                    <a:pt x="694157" y="328405"/>
                  </a:lnTo>
                  <a:lnTo>
                    <a:pt x="739848" y="328405"/>
                  </a:lnTo>
                  <a:lnTo>
                    <a:pt x="739848" y="139929"/>
                  </a:lnTo>
                  <a:lnTo>
                    <a:pt x="694157" y="139929"/>
                  </a:lnTo>
                  <a:lnTo>
                    <a:pt x="688078" y="130648"/>
                  </a:lnTo>
                  <a:close/>
                </a:path>
                <a:path w="740409" h="376554">
                  <a:moveTo>
                    <a:pt x="739848" y="4997"/>
                  </a:moveTo>
                  <a:lnTo>
                    <a:pt x="697726" y="4997"/>
                  </a:lnTo>
                  <a:lnTo>
                    <a:pt x="697726" y="139929"/>
                  </a:lnTo>
                  <a:lnTo>
                    <a:pt x="739848" y="139929"/>
                  </a:lnTo>
                  <a:lnTo>
                    <a:pt x="739848" y="4997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6931725" y="8533771"/>
              <a:ext cx="5277326" cy="8795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931725" y="6272060"/>
              <a:ext cx="3707129" cy="880110"/>
            </a:xfrm>
            <a:custGeom>
              <a:avLst/>
              <a:gdLst/>
              <a:ahLst/>
              <a:cxnLst/>
              <a:rect l="l" t="t" r="r" b="b"/>
              <a:pathLst>
                <a:path w="3707129" h="880109">
                  <a:moveTo>
                    <a:pt x="75619" y="803935"/>
                  </a:moveTo>
                  <a:lnTo>
                    <a:pt x="46002" y="833551"/>
                  </a:lnTo>
                  <a:lnTo>
                    <a:pt x="71553" y="852932"/>
                  </a:lnTo>
                  <a:lnTo>
                    <a:pt x="103055" y="865924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314126" y="837670"/>
                  </a:lnTo>
                  <a:lnTo>
                    <a:pt x="261866" y="837574"/>
                  </a:lnTo>
                  <a:lnTo>
                    <a:pt x="217286" y="836965"/>
                  </a:lnTo>
                  <a:lnTo>
                    <a:pt x="147366" y="832293"/>
                  </a:lnTo>
                  <a:lnTo>
                    <a:pt x="102416" y="821413"/>
                  </a:lnTo>
                  <a:lnTo>
                    <a:pt x="87341" y="813518"/>
                  </a:lnTo>
                  <a:lnTo>
                    <a:pt x="75619" y="803935"/>
                  </a:lnTo>
                  <a:close/>
                </a:path>
                <a:path w="3707129" h="880109">
                  <a:moveTo>
                    <a:pt x="3392567" y="837670"/>
                  </a:moveTo>
                  <a:lnTo>
                    <a:pt x="314126" y="837670"/>
                  </a:lnTo>
                  <a:lnTo>
                    <a:pt x="314126" y="879554"/>
                  </a:lnTo>
                  <a:lnTo>
                    <a:pt x="3392567" y="879554"/>
                  </a:lnTo>
                  <a:lnTo>
                    <a:pt x="3392567" y="837670"/>
                  </a:lnTo>
                  <a:close/>
                </a:path>
                <a:path w="3707129" h="880109">
                  <a:moveTo>
                    <a:pt x="3631074" y="803935"/>
                  </a:moveTo>
                  <a:lnTo>
                    <a:pt x="3584664" y="827658"/>
                  </a:lnTo>
                  <a:lnTo>
                    <a:pt x="3527256" y="835364"/>
                  </a:lnTo>
                  <a:lnTo>
                    <a:pt x="3444827" y="837574"/>
                  </a:lnTo>
                  <a:lnTo>
                    <a:pt x="3392567" y="837670"/>
                  </a:lnTo>
                  <a:lnTo>
                    <a:pt x="3392567" y="879554"/>
                  </a:lnTo>
                  <a:lnTo>
                    <a:pt x="3460649" y="879341"/>
                  </a:lnTo>
                  <a:lnTo>
                    <a:pt x="3517670" y="877850"/>
                  </a:lnTo>
                  <a:lnTo>
                    <a:pt x="3564907" y="873804"/>
                  </a:lnTo>
                  <a:lnTo>
                    <a:pt x="3603637" y="865924"/>
                  </a:lnTo>
                  <a:lnTo>
                    <a:pt x="3660690" y="833551"/>
                  </a:lnTo>
                  <a:lnTo>
                    <a:pt x="3631074" y="803935"/>
                  </a:lnTo>
                  <a:close/>
                </a:path>
                <a:path w="3707129" h="880109">
                  <a:moveTo>
                    <a:pt x="41883" y="314126"/>
                  </a:move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75619" y="803935"/>
                  </a:lnTo>
                  <a:lnTo>
                    <a:pt x="66035" y="792212"/>
                  </a:lnTo>
                  <a:lnTo>
                    <a:pt x="58141" y="777138"/>
                  </a:lnTo>
                  <a:lnTo>
                    <a:pt x="47260" y="732187"/>
                  </a:lnTo>
                  <a:lnTo>
                    <a:pt x="42589" y="662267"/>
                  </a:lnTo>
                  <a:lnTo>
                    <a:pt x="41980" y="617688"/>
                  </a:lnTo>
                  <a:lnTo>
                    <a:pt x="41883" y="314126"/>
                  </a:lnTo>
                  <a:close/>
                </a:path>
                <a:path w="3707129" h="880109">
                  <a:moveTo>
                    <a:pt x="3660690" y="46002"/>
                  </a:moveTo>
                  <a:lnTo>
                    <a:pt x="3631074" y="75618"/>
                  </a:lnTo>
                  <a:lnTo>
                    <a:pt x="3640658" y="87341"/>
                  </a:lnTo>
                  <a:lnTo>
                    <a:pt x="3648552" y="102416"/>
                  </a:lnTo>
                  <a:lnTo>
                    <a:pt x="3659433" y="147366"/>
                  </a:lnTo>
                  <a:lnTo>
                    <a:pt x="3664104" y="217286"/>
                  </a:lnTo>
                  <a:lnTo>
                    <a:pt x="3664713" y="261865"/>
                  </a:lnTo>
                  <a:lnTo>
                    <a:pt x="3664713" y="617688"/>
                  </a:lnTo>
                  <a:lnTo>
                    <a:pt x="3664104" y="662267"/>
                  </a:lnTo>
                  <a:lnTo>
                    <a:pt x="3659433" y="732187"/>
                  </a:lnTo>
                  <a:lnTo>
                    <a:pt x="3648552" y="777138"/>
                  </a:lnTo>
                  <a:lnTo>
                    <a:pt x="3631074" y="803935"/>
                  </a:lnTo>
                  <a:lnTo>
                    <a:pt x="3660690" y="833551"/>
                  </a:lnTo>
                  <a:lnTo>
                    <a:pt x="3693062" y="776499"/>
                  </a:lnTo>
                  <a:lnTo>
                    <a:pt x="3700943" y="737768"/>
                  </a:lnTo>
                  <a:lnTo>
                    <a:pt x="3704989" y="690532"/>
                  </a:lnTo>
                  <a:lnTo>
                    <a:pt x="3706480" y="633511"/>
                  </a:lnTo>
                  <a:lnTo>
                    <a:pt x="3706693" y="565427"/>
                  </a:lnTo>
                  <a:lnTo>
                    <a:pt x="3706693" y="314126"/>
                  </a:lnTo>
                  <a:lnTo>
                    <a:pt x="3706480" y="246043"/>
                  </a:lnTo>
                  <a:lnTo>
                    <a:pt x="3704989" y="189022"/>
                  </a:lnTo>
                  <a:lnTo>
                    <a:pt x="3700943" y="141785"/>
                  </a:lnTo>
                  <a:lnTo>
                    <a:pt x="3693062" y="103055"/>
                  </a:lnTo>
                  <a:lnTo>
                    <a:pt x="3680071" y="71553"/>
                  </a:lnTo>
                  <a:lnTo>
                    <a:pt x="3660690" y="46002"/>
                  </a:lnTo>
                  <a:close/>
                </a:path>
                <a:path w="3707129" h="880109">
                  <a:moveTo>
                    <a:pt x="46002" y="46002"/>
                  </a:move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41883" y="314126"/>
                  </a:lnTo>
                  <a:lnTo>
                    <a:pt x="41980" y="261865"/>
                  </a:lnTo>
                  <a:lnTo>
                    <a:pt x="42589" y="217286"/>
                  </a:lnTo>
                  <a:lnTo>
                    <a:pt x="47260" y="147366"/>
                  </a:lnTo>
                  <a:lnTo>
                    <a:pt x="58141" y="102416"/>
                  </a:lnTo>
                  <a:lnTo>
                    <a:pt x="75619" y="75618"/>
                  </a:lnTo>
                  <a:lnTo>
                    <a:pt x="46002" y="46002"/>
                  </a:lnTo>
                  <a:close/>
                </a:path>
                <a:path w="3707129" h="880109">
                  <a:moveTo>
                    <a:pt x="314126" y="0"/>
                  </a:move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75619" y="75618"/>
                  </a:lnTo>
                  <a:lnTo>
                    <a:pt x="87341" y="66035"/>
                  </a:lnTo>
                  <a:lnTo>
                    <a:pt x="102416" y="58140"/>
                  </a:lnTo>
                  <a:lnTo>
                    <a:pt x="147366" y="47260"/>
                  </a:lnTo>
                  <a:lnTo>
                    <a:pt x="217286" y="42588"/>
                  </a:lnTo>
                  <a:lnTo>
                    <a:pt x="261866" y="41979"/>
                  </a:lnTo>
                  <a:lnTo>
                    <a:pt x="314126" y="41883"/>
                  </a:lnTo>
                  <a:lnTo>
                    <a:pt x="314126" y="0"/>
                  </a:lnTo>
                  <a:close/>
                </a:path>
                <a:path w="3707129" h="880109">
                  <a:moveTo>
                    <a:pt x="3392567" y="0"/>
                  </a:moveTo>
                  <a:lnTo>
                    <a:pt x="3392567" y="41883"/>
                  </a:lnTo>
                  <a:lnTo>
                    <a:pt x="3444827" y="41979"/>
                  </a:lnTo>
                  <a:lnTo>
                    <a:pt x="3489407" y="42588"/>
                  </a:lnTo>
                  <a:lnTo>
                    <a:pt x="3559327" y="47260"/>
                  </a:lnTo>
                  <a:lnTo>
                    <a:pt x="3604277" y="58140"/>
                  </a:lnTo>
                  <a:lnTo>
                    <a:pt x="3631074" y="75618"/>
                  </a:lnTo>
                  <a:lnTo>
                    <a:pt x="3660689" y="46002"/>
                  </a:lnTo>
                  <a:lnTo>
                    <a:pt x="3603637" y="13630"/>
                  </a:lnTo>
                  <a:lnTo>
                    <a:pt x="3564907" y="5750"/>
                  </a:lnTo>
                  <a:lnTo>
                    <a:pt x="3517670" y="1703"/>
                  </a:lnTo>
                  <a:lnTo>
                    <a:pt x="3460649" y="212"/>
                  </a:lnTo>
                  <a:lnTo>
                    <a:pt x="3392567" y="0"/>
                  </a:lnTo>
                  <a:close/>
                </a:path>
                <a:path w="3707129" h="880109">
                  <a:moveTo>
                    <a:pt x="3392566" y="0"/>
                  </a:moveTo>
                  <a:lnTo>
                    <a:pt x="314126" y="0"/>
                  </a:lnTo>
                  <a:lnTo>
                    <a:pt x="314126" y="41883"/>
                  </a:lnTo>
                  <a:lnTo>
                    <a:pt x="3392567" y="41883"/>
                  </a:lnTo>
                  <a:lnTo>
                    <a:pt x="33925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8220834" y="6507179"/>
              <a:ext cx="2187575" cy="485775"/>
            </a:xfrm>
            <a:custGeom>
              <a:avLst/>
              <a:gdLst/>
              <a:ahLst/>
              <a:cxnLst/>
              <a:rect l="l" t="t" r="r" b="b"/>
              <a:pathLst>
                <a:path w="2187575" h="485775">
                  <a:moveTo>
                    <a:pt x="104946" y="0"/>
                  </a:moveTo>
                  <a:lnTo>
                    <a:pt x="67822" y="0"/>
                  </a:lnTo>
                  <a:lnTo>
                    <a:pt x="44046" y="39522"/>
                  </a:lnTo>
                  <a:lnTo>
                    <a:pt x="25135" y="81958"/>
                  </a:lnTo>
                  <a:lnTo>
                    <a:pt x="11331" y="127478"/>
                  </a:lnTo>
                  <a:lnTo>
                    <a:pt x="2872" y="176253"/>
                  </a:lnTo>
                  <a:lnTo>
                    <a:pt x="0" y="228455"/>
                  </a:lnTo>
                  <a:lnTo>
                    <a:pt x="2872" y="280657"/>
                  </a:lnTo>
                  <a:lnTo>
                    <a:pt x="11331" y="329433"/>
                  </a:lnTo>
                  <a:lnTo>
                    <a:pt x="25135" y="374952"/>
                  </a:lnTo>
                  <a:lnTo>
                    <a:pt x="44046" y="417388"/>
                  </a:lnTo>
                  <a:lnTo>
                    <a:pt x="67822" y="456911"/>
                  </a:lnTo>
                  <a:lnTo>
                    <a:pt x="104946" y="456911"/>
                  </a:lnTo>
                  <a:lnTo>
                    <a:pt x="85402" y="423214"/>
                  </a:lnTo>
                  <a:lnTo>
                    <a:pt x="68530" y="380607"/>
                  </a:lnTo>
                  <a:lnTo>
                    <a:pt x="55291" y="332003"/>
                  </a:lnTo>
                  <a:lnTo>
                    <a:pt x="46644" y="280315"/>
                  </a:lnTo>
                  <a:lnTo>
                    <a:pt x="43549" y="228455"/>
                  </a:lnTo>
                  <a:lnTo>
                    <a:pt x="46644" y="176596"/>
                  </a:lnTo>
                  <a:lnTo>
                    <a:pt x="55291" y="124908"/>
                  </a:lnTo>
                  <a:lnTo>
                    <a:pt x="68530" y="76304"/>
                  </a:lnTo>
                  <a:lnTo>
                    <a:pt x="85402" y="33697"/>
                  </a:lnTo>
                  <a:lnTo>
                    <a:pt x="104946" y="0"/>
                  </a:lnTo>
                  <a:close/>
                </a:path>
                <a:path w="2187575" h="485775">
                  <a:moveTo>
                    <a:pt x="222788" y="108516"/>
                  </a:moveTo>
                  <a:lnTo>
                    <a:pt x="167102" y="108516"/>
                  </a:lnTo>
                  <a:lnTo>
                    <a:pt x="167102" y="382663"/>
                  </a:lnTo>
                  <a:lnTo>
                    <a:pt x="209224" y="382663"/>
                  </a:lnTo>
                  <a:lnTo>
                    <a:pt x="209224" y="169021"/>
                  </a:lnTo>
                  <a:lnTo>
                    <a:pt x="249060" y="169021"/>
                  </a:lnTo>
                  <a:lnTo>
                    <a:pt x="222788" y="108516"/>
                  </a:lnTo>
                  <a:close/>
                </a:path>
                <a:path w="2187575" h="485775">
                  <a:moveTo>
                    <a:pt x="249060" y="169021"/>
                  </a:moveTo>
                  <a:lnTo>
                    <a:pt x="209224" y="169021"/>
                  </a:lnTo>
                  <a:lnTo>
                    <a:pt x="299892" y="382663"/>
                  </a:lnTo>
                  <a:lnTo>
                    <a:pt x="334161" y="382663"/>
                  </a:lnTo>
                  <a:lnTo>
                    <a:pt x="358853" y="325549"/>
                  </a:lnTo>
                  <a:lnTo>
                    <a:pt x="317026" y="325549"/>
                  </a:lnTo>
                  <a:lnTo>
                    <a:pt x="249060" y="169021"/>
                  </a:lnTo>
                  <a:close/>
                </a:path>
                <a:path w="2187575" h="485775">
                  <a:moveTo>
                    <a:pt x="466950" y="172948"/>
                  </a:moveTo>
                  <a:lnTo>
                    <a:pt x="424829" y="172948"/>
                  </a:lnTo>
                  <a:lnTo>
                    <a:pt x="424829" y="382663"/>
                  </a:lnTo>
                  <a:lnTo>
                    <a:pt x="466950" y="382663"/>
                  </a:lnTo>
                  <a:lnTo>
                    <a:pt x="466950" y="172948"/>
                  </a:lnTo>
                  <a:close/>
                </a:path>
                <a:path w="2187575" h="485775">
                  <a:moveTo>
                    <a:pt x="466950" y="108516"/>
                  </a:moveTo>
                  <a:lnTo>
                    <a:pt x="412692" y="108516"/>
                  </a:lnTo>
                  <a:lnTo>
                    <a:pt x="317026" y="325549"/>
                  </a:lnTo>
                  <a:lnTo>
                    <a:pt x="358853" y="325549"/>
                  </a:lnTo>
                  <a:lnTo>
                    <a:pt x="424829" y="172948"/>
                  </a:lnTo>
                  <a:lnTo>
                    <a:pt x="466950" y="172948"/>
                  </a:lnTo>
                  <a:lnTo>
                    <a:pt x="466950" y="108516"/>
                  </a:lnTo>
                  <a:close/>
                </a:path>
                <a:path w="2187575" h="485775">
                  <a:moveTo>
                    <a:pt x="655426" y="104946"/>
                  </a:moveTo>
                  <a:lnTo>
                    <a:pt x="613996" y="111497"/>
                  </a:lnTo>
                  <a:lnTo>
                    <a:pt x="579625" y="130282"/>
                  </a:lnTo>
                  <a:lnTo>
                    <a:pt x="553547" y="159998"/>
                  </a:lnTo>
                  <a:lnTo>
                    <a:pt x="536995" y="199344"/>
                  </a:lnTo>
                  <a:lnTo>
                    <a:pt x="531204" y="247017"/>
                  </a:lnTo>
                  <a:lnTo>
                    <a:pt x="536995" y="294342"/>
                  </a:lnTo>
                  <a:lnTo>
                    <a:pt x="553547" y="333476"/>
                  </a:lnTo>
                  <a:lnTo>
                    <a:pt x="579625" y="363084"/>
                  </a:lnTo>
                  <a:lnTo>
                    <a:pt x="613996" y="381829"/>
                  </a:lnTo>
                  <a:lnTo>
                    <a:pt x="655426" y="388374"/>
                  </a:lnTo>
                  <a:lnTo>
                    <a:pt x="696857" y="381829"/>
                  </a:lnTo>
                  <a:lnTo>
                    <a:pt x="731228" y="363084"/>
                  </a:lnTo>
                  <a:lnTo>
                    <a:pt x="742280" y="350536"/>
                  </a:lnTo>
                  <a:lnTo>
                    <a:pt x="655426" y="350536"/>
                  </a:lnTo>
                  <a:lnTo>
                    <a:pt x="618804" y="342092"/>
                  </a:lnTo>
                  <a:lnTo>
                    <a:pt x="593226" y="319391"/>
                  </a:lnTo>
                  <a:lnTo>
                    <a:pt x="578222" y="286383"/>
                  </a:lnTo>
                  <a:lnTo>
                    <a:pt x="573325" y="247017"/>
                  </a:lnTo>
                  <a:lnTo>
                    <a:pt x="578222" y="207539"/>
                  </a:lnTo>
                  <a:lnTo>
                    <a:pt x="593226" y="174286"/>
                  </a:lnTo>
                  <a:lnTo>
                    <a:pt x="618804" y="151340"/>
                  </a:lnTo>
                  <a:lnTo>
                    <a:pt x="655426" y="142784"/>
                  </a:lnTo>
                  <a:lnTo>
                    <a:pt x="742200" y="142784"/>
                  </a:lnTo>
                  <a:lnTo>
                    <a:pt x="731228" y="130282"/>
                  </a:lnTo>
                  <a:lnTo>
                    <a:pt x="696857" y="111497"/>
                  </a:lnTo>
                  <a:lnTo>
                    <a:pt x="655426" y="104946"/>
                  </a:lnTo>
                  <a:close/>
                </a:path>
                <a:path w="2187575" h="485775">
                  <a:moveTo>
                    <a:pt x="742200" y="142784"/>
                  </a:moveTo>
                  <a:lnTo>
                    <a:pt x="655426" y="142784"/>
                  </a:lnTo>
                  <a:lnTo>
                    <a:pt x="692048" y="151340"/>
                  </a:lnTo>
                  <a:lnTo>
                    <a:pt x="717627" y="174286"/>
                  </a:lnTo>
                  <a:lnTo>
                    <a:pt x="732630" y="207539"/>
                  </a:lnTo>
                  <a:lnTo>
                    <a:pt x="737528" y="247017"/>
                  </a:lnTo>
                  <a:lnTo>
                    <a:pt x="732630" y="286383"/>
                  </a:lnTo>
                  <a:lnTo>
                    <a:pt x="717627" y="319391"/>
                  </a:lnTo>
                  <a:lnTo>
                    <a:pt x="692048" y="342092"/>
                  </a:lnTo>
                  <a:lnTo>
                    <a:pt x="655426" y="350536"/>
                  </a:lnTo>
                  <a:lnTo>
                    <a:pt x="742280" y="350536"/>
                  </a:lnTo>
                  <a:lnTo>
                    <a:pt x="757306" y="333476"/>
                  </a:lnTo>
                  <a:lnTo>
                    <a:pt x="773858" y="294342"/>
                  </a:lnTo>
                  <a:lnTo>
                    <a:pt x="779649" y="247017"/>
                  </a:lnTo>
                  <a:lnTo>
                    <a:pt x="773858" y="199344"/>
                  </a:lnTo>
                  <a:lnTo>
                    <a:pt x="757306" y="159998"/>
                  </a:lnTo>
                  <a:lnTo>
                    <a:pt x="742200" y="142784"/>
                  </a:lnTo>
                  <a:close/>
                </a:path>
                <a:path w="2187575" h="485775">
                  <a:moveTo>
                    <a:pt x="886068" y="108516"/>
                  </a:moveTo>
                  <a:lnTo>
                    <a:pt x="843947" y="108516"/>
                  </a:lnTo>
                  <a:lnTo>
                    <a:pt x="843947" y="382663"/>
                  </a:lnTo>
                  <a:lnTo>
                    <a:pt x="886068" y="382663"/>
                  </a:lnTo>
                  <a:lnTo>
                    <a:pt x="886068" y="267007"/>
                  </a:lnTo>
                  <a:lnTo>
                    <a:pt x="976873" y="267007"/>
                  </a:lnTo>
                  <a:lnTo>
                    <a:pt x="956033" y="240592"/>
                  </a:lnTo>
                  <a:lnTo>
                    <a:pt x="966800" y="227741"/>
                  </a:lnTo>
                  <a:lnTo>
                    <a:pt x="886068" y="227741"/>
                  </a:lnTo>
                  <a:lnTo>
                    <a:pt x="886068" y="108516"/>
                  </a:lnTo>
                  <a:close/>
                </a:path>
                <a:path w="2187575" h="485775">
                  <a:moveTo>
                    <a:pt x="976873" y="267007"/>
                  </a:moveTo>
                  <a:lnTo>
                    <a:pt x="923906" y="267007"/>
                  </a:lnTo>
                  <a:lnTo>
                    <a:pt x="1013861" y="382663"/>
                  </a:lnTo>
                  <a:lnTo>
                    <a:pt x="1068119" y="382663"/>
                  </a:lnTo>
                  <a:lnTo>
                    <a:pt x="976873" y="267007"/>
                  </a:lnTo>
                  <a:close/>
                </a:path>
                <a:path w="2187575" h="485775">
                  <a:moveTo>
                    <a:pt x="1066691" y="108516"/>
                  </a:moveTo>
                  <a:lnTo>
                    <a:pt x="1012433" y="108516"/>
                  </a:lnTo>
                  <a:lnTo>
                    <a:pt x="913911" y="227741"/>
                  </a:lnTo>
                  <a:lnTo>
                    <a:pt x="966800" y="227741"/>
                  </a:lnTo>
                  <a:lnTo>
                    <a:pt x="1066691" y="108516"/>
                  </a:lnTo>
                  <a:close/>
                </a:path>
                <a:path w="2187575" h="485775">
                  <a:moveTo>
                    <a:pt x="1154593" y="108516"/>
                  </a:moveTo>
                  <a:lnTo>
                    <a:pt x="1113899" y="108516"/>
                  </a:lnTo>
                  <a:lnTo>
                    <a:pt x="1113899" y="485468"/>
                  </a:lnTo>
                  <a:lnTo>
                    <a:pt x="1156021" y="485468"/>
                  </a:lnTo>
                  <a:lnTo>
                    <a:pt x="1156021" y="340541"/>
                  </a:lnTo>
                  <a:lnTo>
                    <a:pt x="1197516" y="340541"/>
                  </a:lnTo>
                  <a:lnTo>
                    <a:pt x="1175565" y="321355"/>
                  </a:lnTo>
                  <a:lnTo>
                    <a:pt x="1160450" y="288191"/>
                  </a:lnTo>
                  <a:lnTo>
                    <a:pt x="1155307" y="245589"/>
                  </a:lnTo>
                  <a:lnTo>
                    <a:pt x="1160349" y="203624"/>
                  </a:lnTo>
                  <a:lnTo>
                    <a:pt x="1175297" y="171163"/>
                  </a:lnTo>
                  <a:lnTo>
                    <a:pt x="1197709" y="152065"/>
                  </a:lnTo>
                  <a:lnTo>
                    <a:pt x="1154593" y="152065"/>
                  </a:lnTo>
                  <a:lnTo>
                    <a:pt x="1154593" y="108516"/>
                  </a:lnTo>
                  <a:close/>
                </a:path>
                <a:path w="2187575" h="485775">
                  <a:moveTo>
                    <a:pt x="1197516" y="340541"/>
                  </a:moveTo>
                  <a:lnTo>
                    <a:pt x="1159591" y="340541"/>
                  </a:lnTo>
                  <a:lnTo>
                    <a:pt x="1168570" y="354340"/>
                  </a:lnTo>
                  <a:lnTo>
                    <a:pt x="1183239" y="370080"/>
                  </a:lnTo>
                  <a:lnTo>
                    <a:pt x="1206074" y="383009"/>
                  </a:lnTo>
                  <a:lnTo>
                    <a:pt x="1239550" y="388374"/>
                  </a:lnTo>
                  <a:lnTo>
                    <a:pt x="1286647" y="378424"/>
                  </a:lnTo>
                  <a:lnTo>
                    <a:pt x="1322743" y="350536"/>
                  </a:lnTo>
                  <a:lnTo>
                    <a:pt x="1233839" y="350536"/>
                  </a:lnTo>
                  <a:lnTo>
                    <a:pt x="1200184" y="342873"/>
                  </a:lnTo>
                  <a:lnTo>
                    <a:pt x="1197516" y="340541"/>
                  </a:lnTo>
                  <a:close/>
                </a:path>
                <a:path w="2187575" h="485775">
                  <a:moveTo>
                    <a:pt x="1322764" y="142784"/>
                  </a:moveTo>
                  <a:lnTo>
                    <a:pt x="1233839" y="142784"/>
                  </a:lnTo>
                  <a:lnTo>
                    <a:pt x="1268921" y="150716"/>
                  </a:lnTo>
                  <a:lnTo>
                    <a:pt x="1293898" y="172501"/>
                  </a:lnTo>
                  <a:lnTo>
                    <a:pt x="1308834" y="205130"/>
                  </a:lnTo>
                  <a:lnTo>
                    <a:pt x="1313798" y="245589"/>
                  </a:lnTo>
                  <a:lnTo>
                    <a:pt x="1308734" y="286685"/>
                  </a:lnTo>
                  <a:lnTo>
                    <a:pt x="1293630" y="320016"/>
                  </a:lnTo>
                  <a:lnTo>
                    <a:pt x="1268620" y="342371"/>
                  </a:lnTo>
                  <a:lnTo>
                    <a:pt x="1233839" y="350536"/>
                  </a:lnTo>
                  <a:lnTo>
                    <a:pt x="1322743" y="350536"/>
                  </a:lnTo>
                  <a:lnTo>
                    <a:pt x="1323436" y="350001"/>
                  </a:lnTo>
                  <a:lnTo>
                    <a:pt x="1347375" y="305247"/>
                  </a:lnTo>
                  <a:lnTo>
                    <a:pt x="1355920" y="246303"/>
                  </a:lnTo>
                  <a:lnTo>
                    <a:pt x="1347364" y="187773"/>
                  </a:lnTo>
                  <a:lnTo>
                    <a:pt x="1323347" y="143231"/>
                  </a:lnTo>
                  <a:lnTo>
                    <a:pt x="1322764" y="142784"/>
                  </a:lnTo>
                  <a:close/>
                </a:path>
                <a:path w="2187575" h="485775">
                  <a:moveTo>
                    <a:pt x="1238836" y="104946"/>
                  </a:moveTo>
                  <a:lnTo>
                    <a:pt x="1205170" y="110301"/>
                  </a:lnTo>
                  <a:lnTo>
                    <a:pt x="1182615" y="123151"/>
                  </a:lnTo>
                  <a:lnTo>
                    <a:pt x="1168358" y="138679"/>
                  </a:lnTo>
                  <a:lnTo>
                    <a:pt x="1159591" y="152065"/>
                  </a:lnTo>
                  <a:lnTo>
                    <a:pt x="1197709" y="152065"/>
                  </a:lnTo>
                  <a:lnTo>
                    <a:pt x="1199883" y="150214"/>
                  </a:lnTo>
                  <a:lnTo>
                    <a:pt x="1233839" y="142784"/>
                  </a:lnTo>
                  <a:lnTo>
                    <a:pt x="1322764" y="142784"/>
                  </a:lnTo>
                  <a:lnTo>
                    <a:pt x="1286345" y="114885"/>
                  </a:lnTo>
                  <a:lnTo>
                    <a:pt x="1238836" y="104946"/>
                  </a:lnTo>
                  <a:close/>
                </a:path>
                <a:path w="2187575" h="485775">
                  <a:moveTo>
                    <a:pt x="1462294" y="108516"/>
                  </a:moveTo>
                  <a:lnTo>
                    <a:pt x="1420173" y="108516"/>
                  </a:lnTo>
                  <a:lnTo>
                    <a:pt x="1420173" y="382663"/>
                  </a:lnTo>
                  <a:lnTo>
                    <a:pt x="1535115" y="382663"/>
                  </a:lnTo>
                  <a:lnTo>
                    <a:pt x="1577727" y="375758"/>
                  </a:lnTo>
                  <a:lnTo>
                    <a:pt x="1608827" y="356872"/>
                  </a:lnTo>
                  <a:lnTo>
                    <a:pt x="1617957" y="343397"/>
                  </a:lnTo>
                  <a:lnTo>
                    <a:pt x="1462294" y="343397"/>
                  </a:lnTo>
                  <a:lnTo>
                    <a:pt x="1462294" y="247017"/>
                  </a:lnTo>
                  <a:lnTo>
                    <a:pt x="1619146" y="247017"/>
                  </a:lnTo>
                  <a:lnTo>
                    <a:pt x="1608827" y="232203"/>
                  </a:lnTo>
                  <a:lnTo>
                    <a:pt x="1577727" y="214221"/>
                  </a:lnTo>
                  <a:lnTo>
                    <a:pt x="1535115" y="207751"/>
                  </a:lnTo>
                  <a:lnTo>
                    <a:pt x="1462294" y="207751"/>
                  </a:lnTo>
                  <a:lnTo>
                    <a:pt x="1462294" y="108516"/>
                  </a:lnTo>
                  <a:close/>
                </a:path>
                <a:path w="2187575" h="485775">
                  <a:moveTo>
                    <a:pt x="1619146" y="247017"/>
                  </a:moveTo>
                  <a:lnTo>
                    <a:pt x="1535115" y="247017"/>
                  </a:lnTo>
                  <a:lnTo>
                    <a:pt x="1558119" y="250648"/>
                  </a:lnTo>
                  <a:lnTo>
                    <a:pt x="1576188" y="260805"/>
                  </a:lnTo>
                  <a:lnTo>
                    <a:pt x="1587998" y="276383"/>
                  </a:lnTo>
                  <a:lnTo>
                    <a:pt x="1592229" y="296278"/>
                  </a:lnTo>
                  <a:lnTo>
                    <a:pt x="1587998" y="315311"/>
                  </a:lnTo>
                  <a:lnTo>
                    <a:pt x="1576188" y="330212"/>
                  </a:lnTo>
                  <a:lnTo>
                    <a:pt x="1558119" y="339925"/>
                  </a:lnTo>
                  <a:lnTo>
                    <a:pt x="1535115" y="343397"/>
                  </a:lnTo>
                  <a:lnTo>
                    <a:pt x="1617957" y="343397"/>
                  </a:lnTo>
                  <a:lnTo>
                    <a:pt x="1627880" y="328750"/>
                  </a:lnTo>
                  <a:lnTo>
                    <a:pt x="1634350" y="294136"/>
                  </a:lnTo>
                  <a:lnTo>
                    <a:pt x="1627880" y="259556"/>
                  </a:lnTo>
                  <a:lnTo>
                    <a:pt x="1619146" y="247017"/>
                  </a:lnTo>
                  <a:close/>
                </a:path>
                <a:path w="2187575" h="485775">
                  <a:moveTo>
                    <a:pt x="1720021" y="108516"/>
                  </a:moveTo>
                  <a:lnTo>
                    <a:pt x="1677899" y="108516"/>
                  </a:lnTo>
                  <a:lnTo>
                    <a:pt x="1677899" y="382663"/>
                  </a:lnTo>
                  <a:lnTo>
                    <a:pt x="1720021" y="382663"/>
                  </a:lnTo>
                  <a:lnTo>
                    <a:pt x="1720021" y="108516"/>
                  </a:lnTo>
                  <a:close/>
                </a:path>
                <a:path w="2187575" h="485775">
                  <a:moveTo>
                    <a:pt x="1839246" y="108516"/>
                  </a:moveTo>
                  <a:lnTo>
                    <a:pt x="1797125" y="108516"/>
                  </a:lnTo>
                  <a:lnTo>
                    <a:pt x="1797125" y="382663"/>
                  </a:lnTo>
                  <a:lnTo>
                    <a:pt x="1846385" y="382663"/>
                  </a:lnTo>
                  <a:lnTo>
                    <a:pt x="1884865" y="320551"/>
                  </a:lnTo>
                  <a:lnTo>
                    <a:pt x="1839246" y="320551"/>
                  </a:lnTo>
                  <a:lnTo>
                    <a:pt x="1839246" y="108516"/>
                  </a:lnTo>
                  <a:close/>
                </a:path>
                <a:path w="2187575" h="485775">
                  <a:moveTo>
                    <a:pt x="2019869" y="170627"/>
                  </a:moveTo>
                  <a:lnTo>
                    <a:pt x="1977747" y="170627"/>
                  </a:lnTo>
                  <a:lnTo>
                    <a:pt x="1977747" y="382663"/>
                  </a:lnTo>
                  <a:lnTo>
                    <a:pt x="2019869" y="382663"/>
                  </a:lnTo>
                  <a:lnTo>
                    <a:pt x="2019869" y="170627"/>
                  </a:lnTo>
                  <a:close/>
                </a:path>
                <a:path w="2187575" h="485775">
                  <a:moveTo>
                    <a:pt x="2019869" y="108516"/>
                  </a:moveTo>
                  <a:lnTo>
                    <a:pt x="1971322" y="108516"/>
                  </a:lnTo>
                  <a:lnTo>
                    <a:pt x="1839246" y="320551"/>
                  </a:lnTo>
                  <a:lnTo>
                    <a:pt x="1884865" y="320551"/>
                  </a:lnTo>
                  <a:lnTo>
                    <a:pt x="1977747" y="170627"/>
                  </a:lnTo>
                  <a:lnTo>
                    <a:pt x="2019869" y="170627"/>
                  </a:lnTo>
                  <a:lnTo>
                    <a:pt x="2019869" y="108516"/>
                  </a:lnTo>
                  <a:close/>
                </a:path>
                <a:path w="2187575" h="485775">
                  <a:moveTo>
                    <a:pt x="1874228" y="17134"/>
                  </a:moveTo>
                  <a:lnTo>
                    <a:pt x="1834962" y="17134"/>
                  </a:lnTo>
                  <a:lnTo>
                    <a:pt x="1840127" y="43660"/>
                  </a:lnTo>
                  <a:lnTo>
                    <a:pt x="1854863" y="64431"/>
                  </a:lnTo>
                  <a:lnTo>
                    <a:pt x="1878032" y="77973"/>
                  </a:lnTo>
                  <a:lnTo>
                    <a:pt x="1908497" y="82815"/>
                  </a:lnTo>
                  <a:lnTo>
                    <a:pt x="1939374" y="77973"/>
                  </a:lnTo>
                  <a:lnTo>
                    <a:pt x="1962755" y="64431"/>
                  </a:lnTo>
                  <a:lnTo>
                    <a:pt x="1971538" y="52116"/>
                  </a:lnTo>
                  <a:lnTo>
                    <a:pt x="1908497" y="52116"/>
                  </a:lnTo>
                  <a:lnTo>
                    <a:pt x="1892601" y="49260"/>
                  </a:lnTo>
                  <a:lnTo>
                    <a:pt x="1881992" y="41586"/>
                  </a:lnTo>
                  <a:lnTo>
                    <a:pt x="1876069" y="30431"/>
                  </a:lnTo>
                  <a:lnTo>
                    <a:pt x="1874228" y="17134"/>
                  </a:lnTo>
                  <a:close/>
                </a:path>
                <a:path w="2187575" h="485775">
                  <a:moveTo>
                    <a:pt x="1982745" y="17134"/>
                  </a:moveTo>
                  <a:lnTo>
                    <a:pt x="1943479" y="17134"/>
                  </a:lnTo>
                  <a:lnTo>
                    <a:pt x="1941527" y="30431"/>
                  </a:lnTo>
                  <a:lnTo>
                    <a:pt x="1935358" y="41586"/>
                  </a:lnTo>
                  <a:lnTo>
                    <a:pt x="1924504" y="49260"/>
                  </a:lnTo>
                  <a:lnTo>
                    <a:pt x="1908497" y="52116"/>
                  </a:lnTo>
                  <a:lnTo>
                    <a:pt x="1971538" y="52116"/>
                  </a:lnTo>
                  <a:lnTo>
                    <a:pt x="1977569" y="43660"/>
                  </a:lnTo>
                  <a:lnTo>
                    <a:pt x="1982745" y="17134"/>
                  </a:lnTo>
                  <a:close/>
                </a:path>
                <a:path w="2187575" h="485775">
                  <a:moveTo>
                    <a:pt x="2119149" y="0"/>
                  </a:moveTo>
                  <a:lnTo>
                    <a:pt x="2082025" y="0"/>
                  </a:lnTo>
                  <a:lnTo>
                    <a:pt x="2101569" y="33697"/>
                  </a:lnTo>
                  <a:lnTo>
                    <a:pt x="2118441" y="76304"/>
                  </a:lnTo>
                  <a:lnTo>
                    <a:pt x="2131680" y="124908"/>
                  </a:lnTo>
                  <a:lnTo>
                    <a:pt x="2140327" y="176596"/>
                  </a:lnTo>
                  <a:lnTo>
                    <a:pt x="2143423" y="228455"/>
                  </a:lnTo>
                  <a:lnTo>
                    <a:pt x="2140327" y="280315"/>
                  </a:lnTo>
                  <a:lnTo>
                    <a:pt x="2131680" y="332003"/>
                  </a:lnTo>
                  <a:lnTo>
                    <a:pt x="2118441" y="380607"/>
                  </a:lnTo>
                  <a:lnTo>
                    <a:pt x="2101569" y="423214"/>
                  </a:lnTo>
                  <a:lnTo>
                    <a:pt x="2082025" y="456911"/>
                  </a:lnTo>
                  <a:lnTo>
                    <a:pt x="2119149" y="456911"/>
                  </a:lnTo>
                  <a:lnTo>
                    <a:pt x="2142926" y="417388"/>
                  </a:lnTo>
                  <a:lnTo>
                    <a:pt x="2161836" y="374952"/>
                  </a:lnTo>
                  <a:lnTo>
                    <a:pt x="2175640" y="329433"/>
                  </a:lnTo>
                  <a:lnTo>
                    <a:pt x="2184099" y="280657"/>
                  </a:lnTo>
                  <a:lnTo>
                    <a:pt x="2186972" y="228455"/>
                  </a:lnTo>
                  <a:lnTo>
                    <a:pt x="2184099" y="176253"/>
                  </a:lnTo>
                  <a:lnTo>
                    <a:pt x="2175640" y="127478"/>
                  </a:lnTo>
                  <a:lnTo>
                    <a:pt x="2161836" y="81958"/>
                  </a:lnTo>
                  <a:lnTo>
                    <a:pt x="2142926" y="39522"/>
                  </a:lnTo>
                  <a:lnTo>
                    <a:pt x="2119149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7109969" y="6524313"/>
              <a:ext cx="896619" cy="371475"/>
            </a:xfrm>
            <a:custGeom>
              <a:avLst/>
              <a:gdLst/>
              <a:ahLst/>
              <a:cxnLst/>
              <a:rect l="l" t="t" r="r" b="b"/>
              <a:pathLst>
                <a:path w="896620" h="371475">
                  <a:moveTo>
                    <a:pt x="44977" y="0"/>
                  </a:moveTo>
                  <a:lnTo>
                    <a:pt x="0" y="0"/>
                  </a:lnTo>
                  <a:lnTo>
                    <a:pt x="99949" y="365529"/>
                  </a:lnTo>
                  <a:lnTo>
                    <a:pt x="145640" y="365529"/>
                  </a:lnTo>
                  <a:lnTo>
                    <a:pt x="164424" y="297706"/>
                  </a:lnTo>
                  <a:lnTo>
                    <a:pt x="121367" y="297706"/>
                  </a:lnTo>
                  <a:lnTo>
                    <a:pt x="44977" y="0"/>
                  </a:lnTo>
                  <a:close/>
                </a:path>
                <a:path w="896620" h="371475">
                  <a:moveTo>
                    <a:pt x="272136" y="74248"/>
                  </a:moveTo>
                  <a:lnTo>
                    <a:pt x="229169" y="74248"/>
                  </a:lnTo>
                  <a:lnTo>
                    <a:pt x="309843" y="365529"/>
                  </a:lnTo>
                  <a:lnTo>
                    <a:pt x="355534" y="365529"/>
                  </a:lnTo>
                  <a:lnTo>
                    <a:pt x="374079" y="297706"/>
                  </a:lnTo>
                  <a:lnTo>
                    <a:pt x="330546" y="297706"/>
                  </a:lnTo>
                  <a:lnTo>
                    <a:pt x="272136" y="74248"/>
                  </a:lnTo>
                  <a:close/>
                </a:path>
                <a:path w="896620" h="371475">
                  <a:moveTo>
                    <a:pt x="252729" y="0"/>
                  </a:moveTo>
                  <a:lnTo>
                    <a:pt x="202754" y="0"/>
                  </a:lnTo>
                  <a:lnTo>
                    <a:pt x="124936" y="297706"/>
                  </a:lnTo>
                  <a:lnTo>
                    <a:pt x="164424" y="297706"/>
                  </a:lnTo>
                  <a:lnTo>
                    <a:pt x="226313" y="74248"/>
                  </a:lnTo>
                  <a:lnTo>
                    <a:pt x="272136" y="74248"/>
                  </a:lnTo>
                  <a:lnTo>
                    <a:pt x="252729" y="0"/>
                  </a:lnTo>
                  <a:close/>
                </a:path>
                <a:path w="896620" h="371475">
                  <a:moveTo>
                    <a:pt x="455483" y="0"/>
                  </a:moveTo>
                  <a:lnTo>
                    <a:pt x="410506" y="0"/>
                  </a:lnTo>
                  <a:lnTo>
                    <a:pt x="334116" y="297706"/>
                  </a:lnTo>
                  <a:lnTo>
                    <a:pt x="374079" y="297706"/>
                  </a:lnTo>
                  <a:lnTo>
                    <a:pt x="455483" y="0"/>
                  </a:lnTo>
                  <a:close/>
                </a:path>
                <a:path w="896620" h="371475">
                  <a:moveTo>
                    <a:pt x="590058" y="87812"/>
                  </a:moveTo>
                  <a:lnTo>
                    <a:pt x="548702" y="94574"/>
                  </a:lnTo>
                  <a:lnTo>
                    <a:pt x="514507" y="113810"/>
                  </a:lnTo>
                  <a:lnTo>
                    <a:pt x="488640" y="143944"/>
                  </a:lnTo>
                  <a:lnTo>
                    <a:pt x="472266" y="183398"/>
                  </a:lnTo>
                  <a:lnTo>
                    <a:pt x="466549" y="230597"/>
                  </a:lnTo>
                  <a:lnTo>
                    <a:pt x="472232" y="277573"/>
                  </a:lnTo>
                  <a:lnTo>
                    <a:pt x="488709" y="316496"/>
                  </a:lnTo>
                  <a:lnTo>
                    <a:pt x="515124" y="345996"/>
                  </a:lnTo>
                  <a:lnTo>
                    <a:pt x="550621" y="364700"/>
                  </a:lnTo>
                  <a:lnTo>
                    <a:pt x="594341" y="371240"/>
                  </a:lnTo>
                  <a:lnTo>
                    <a:pt x="633094" y="366243"/>
                  </a:lnTo>
                  <a:lnTo>
                    <a:pt x="665020" y="352143"/>
                  </a:lnTo>
                  <a:lnTo>
                    <a:pt x="685500" y="333402"/>
                  </a:lnTo>
                  <a:lnTo>
                    <a:pt x="594341" y="333402"/>
                  </a:lnTo>
                  <a:lnTo>
                    <a:pt x="560402" y="327493"/>
                  </a:lnTo>
                  <a:lnTo>
                    <a:pt x="533792" y="310088"/>
                  </a:lnTo>
                  <a:lnTo>
                    <a:pt x="516083" y="281673"/>
                  </a:lnTo>
                  <a:lnTo>
                    <a:pt x="508849" y="242734"/>
                  </a:lnTo>
                  <a:lnTo>
                    <a:pt x="707855" y="242734"/>
                  </a:lnTo>
                  <a:lnTo>
                    <a:pt x="707855" y="224886"/>
                  </a:lnTo>
                  <a:lnTo>
                    <a:pt x="705505" y="206324"/>
                  </a:lnTo>
                  <a:lnTo>
                    <a:pt x="508849" y="206324"/>
                  </a:lnTo>
                  <a:lnTo>
                    <a:pt x="515966" y="175722"/>
                  </a:lnTo>
                  <a:lnTo>
                    <a:pt x="532453" y="149990"/>
                  </a:lnTo>
                  <a:lnTo>
                    <a:pt x="557440" y="132257"/>
                  </a:lnTo>
                  <a:lnTo>
                    <a:pt x="590058" y="125650"/>
                  </a:lnTo>
                  <a:lnTo>
                    <a:pt x="675752" y="125650"/>
                  </a:lnTo>
                  <a:lnTo>
                    <a:pt x="656196" y="106660"/>
                  </a:lnTo>
                  <a:lnTo>
                    <a:pt x="624240" y="92267"/>
                  </a:lnTo>
                  <a:lnTo>
                    <a:pt x="590058" y="87812"/>
                  </a:lnTo>
                  <a:close/>
                </a:path>
                <a:path w="896620" h="371475">
                  <a:moveTo>
                    <a:pt x="662878" y="290567"/>
                  </a:moveTo>
                  <a:lnTo>
                    <a:pt x="652295" y="309307"/>
                  </a:lnTo>
                  <a:lnTo>
                    <a:pt x="636976" y="322693"/>
                  </a:lnTo>
                  <a:lnTo>
                    <a:pt x="617474" y="330725"/>
                  </a:lnTo>
                  <a:lnTo>
                    <a:pt x="594341" y="333402"/>
                  </a:lnTo>
                  <a:lnTo>
                    <a:pt x="685500" y="333402"/>
                  </a:lnTo>
                  <a:lnTo>
                    <a:pt x="688914" y="330279"/>
                  </a:lnTo>
                  <a:lnTo>
                    <a:pt x="703572" y="301989"/>
                  </a:lnTo>
                  <a:lnTo>
                    <a:pt x="662878" y="290567"/>
                  </a:lnTo>
                  <a:close/>
                </a:path>
                <a:path w="896620" h="371475">
                  <a:moveTo>
                    <a:pt x="675752" y="125650"/>
                  </a:moveTo>
                  <a:lnTo>
                    <a:pt x="590058" y="125650"/>
                  </a:lnTo>
                  <a:lnTo>
                    <a:pt x="621046" y="131730"/>
                  </a:lnTo>
                  <a:lnTo>
                    <a:pt x="644673" y="148585"/>
                  </a:lnTo>
                  <a:lnTo>
                    <a:pt x="659732" y="174141"/>
                  </a:lnTo>
                  <a:lnTo>
                    <a:pt x="665020" y="206324"/>
                  </a:lnTo>
                  <a:lnTo>
                    <a:pt x="705505" y="206324"/>
                  </a:lnTo>
                  <a:lnTo>
                    <a:pt x="701087" y="171427"/>
                  </a:lnTo>
                  <a:lnTo>
                    <a:pt x="682839" y="132532"/>
                  </a:lnTo>
                  <a:lnTo>
                    <a:pt x="675752" y="125650"/>
                  </a:lnTo>
                  <a:close/>
                </a:path>
                <a:path w="896620" h="371475">
                  <a:moveTo>
                    <a:pt x="832613" y="127078"/>
                  </a:moveTo>
                  <a:lnTo>
                    <a:pt x="790492" y="127078"/>
                  </a:lnTo>
                  <a:lnTo>
                    <a:pt x="790492" y="298420"/>
                  </a:lnTo>
                  <a:lnTo>
                    <a:pt x="797073" y="329643"/>
                  </a:lnTo>
                  <a:lnTo>
                    <a:pt x="814230" y="351696"/>
                  </a:lnTo>
                  <a:lnTo>
                    <a:pt x="838079" y="364781"/>
                  </a:lnTo>
                  <a:lnTo>
                    <a:pt x="864740" y="369098"/>
                  </a:lnTo>
                  <a:lnTo>
                    <a:pt x="875471" y="368619"/>
                  </a:lnTo>
                  <a:lnTo>
                    <a:pt x="884194" y="367403"/>
                  </a:lnTo>
                  <a:lnTo>
                    <a:pt x="891044" y="365785"/>
                  </a:lnTo>
                  <a:lnTo>
                    <a:pt x="896153" y="364101"/>
                  </a:lnTo>
                  <a:lnTo>
                    <a:pt x="888070" y="328405"/>
                  </a:lnTo>
                  <a:lnTo>
                    <a:pt x="869023" y="328405"/>
                  </a:lnTo>
                  <a:lnTo>
                    <a:pt x="855504" y="326954"/>
                  </a:lnTo>
                  <a:lnTo>
                    <a:pt x="843858" y="321087"/>
                  </a:lnTo>
                  <a:lnTo>
                    <a:pt x="835692" y="308526"/>
                  </a:lnTo>
                  <a:lnTo>
                    <a:pt x="832613" y="286997"/>
                  </a:lnTo>
                  <a:lnTo>
                    <a:pt x="832613" y="127078"/>
                  </a:lnTo>
                  <a:close/>
                </a:path>
                <a:path w="896620" h="371475">
                  <a:moveTo>
                    <a:pt x="887586" y="326263"/>
                  </a:moveTo>
                  <a:lnTo>
                    <a:pt x="884016" y="326977"/>
                  </a:lnTo>
                  <a:lnTo>
                    <a:pt x="878305" y="328405"/>
                  </a:lnTo>
                  <a:lnTo>
                    <a:pt x="888070" y="328405"/>
                  </a:lnTo>
                  <a:lnTo>
                    <a:pt x="887586" y="326263"/>
                  </a:lnTo>
                  <a:close/>
                </a:path>
                <a:path w="896620" h="371475">
                  <a:moveTo>
                    <a:pt x="891155" y="91382"/>
                  </a:moveTo>
                  <a:lnTo>
                    <a:pt x="749084" y="91382"/>
                  </a:lnTo>
                  <a:lnTo>
                    <a:pt x="749084" y="127078"/>
                  </a:lnTo>
                  <a:lnTo>
                    <a:pt x="891155" y="127078"/>
                  </a:lnTo>
                  <a:lnTo>
                    <a:pt x="891155" y="91382"/>
                  </a:lnTo>
                  <a:close/>
                </a:path>
                <a:path w="896620" h="371475">
                  <a:moveTo>
                    <a:pt x="832613" y="25701"/>
                  </a:moveTo>
                  <a:lnTo>
                    <a:pt x="790492" y="25701"/>
                  </a:lnTo>
                  <a:lnTo>
                    <a:pt x="790492" y="91382"/>
                  </a:lnTo>
                  <a:lnTo>
                    <a:pt x="832613" y="91382"/>
                  </a:lnTo>
                  <a:lnTo>
                    <a:pt x="832613" y="25701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931725" y="7402915"/>
              <a:ext cx="4523740" cy="880110"/>
            </a:xfrm>
            <a:custGeom>
              <a:avLst/>
              <a:gdLst/>
              <a:ahLst/>
              <a:cxnLst/>
              <a:rect l="l" t="t" r="r" b="b"/>
              <a:pathLst>
                <a:path w="4523740" h="880109">
                  <a:moveTo>
                    <a:pt x="75619" y="803935"/>
                  </a:moveTo>
                  <a:lnTo>
                    <a:pt x="46002" y="833551"/>
                  </a:lnTo>
                  <a:lnTo>
                    <a:pt x="71553" y="852932"/>
                  </a:lnTo>
                  <a:lnTo>
                    <a:pt x="103055" y="865924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314126" y="837670"/>
                  </a:lnTo>
                  <a:lnTo>
                    <a:pt x="261866" y="837574"/>
                  </a:lnTo>
                  <a:lnTo>
                    <a:pt x="217286" y="836965"/>
                  </a:lnTo>
                  <a:lnTo>
                    <a:pt x="147366" y="832293"/>
                  </a:lnTo>
                  <a:lnTo>
                    <a:pt x="102416" y="821413"/>
                  </a:lnTo>
                  <a:lnTo>
                    <a:pt x="87341" y="813519"/>
                  </a:lnTo>
                  <a:lnTo>
                    <a:pt x="75619" y="803935"/>
                  </a:lnTo>
                  <a:close/>
                </a:path>
                <a:path w="4523740" h="880109">
                  <a:moveTo>
                    <a:pt x="4209296" y="837670"/>
                  </a:moveTo>
                  <a:lnTo>
                    <a:pt x="314126" y="837670"/>
                  </a:lnTo>
                  <a:lnTo>
                    <a:pt x="314126" y="879554"/>
                  </a:lnTo>
                  <a:lnTo>
                    <a:pt x="4209296" y="879554"/>
                  </a:lnTo>
                  <a:lnTo>
                    <a:pt x="4209296" y="837670"/>
                  </a:lnTo>
                  <a:close/>
                </a:path>
                <a:path w="4523740" h="880109">
                  <a:moveTo>
                    <a:pt x="4447803" y="803935"/>
                  </a:moveTo>
                  <a:lnTo>
                    <a:pt x="4401393" y="827658"/>
                  </a:lnTo>
                  <a:lnTo>
                    <a:pt x="4343985" y="835364"/>
                  </a:lnTo>
                  <a:lnTo>
                    <a:pt x="4261556" y="837574"/>
                  </a:lnTo>
                  <a:lnTo>
                    <a:pt x="4209296" y="837670"/>
                  </a:lnTo>
                  <a:lnTo>
                    <a:pt x="4209296" y="879554"/>
                  </a:lnTo>
                  <a:lnTo>
                    <a:pt x="4277378" y="879341"/>
                  </a:lnTo>
                  <a:lnTo>
                    <a:pt x="4334399" y="877850"/>
                  </a:lnTo>
                  <a:lnTo>
                    <a:pt x="4381636" y="873804"/>
                  </a:lnTo>
                  <a:lnTo>
                    <a:pt x="4420366" y="865924"/>
                  </a:lnTo>
                  <a:lnTo>
                    <a:pt x="4477419" y="833551"/>
                  </a:lnTo>
                  <a:lnTo>
                    <a:pt x="4447803" y="803935"/>
                  </a:lnTo>
                  <a:close/>
                </a:path>
                <a:path w="4523740" h="880109">
                  <a:moveTo>
                    <a:pt x="41883" y="314126"/>
                  </a:move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75619" y="803935"/>
                  </a:lnTo>
                  <a:lnTo>
                    <a:pt x="66035" y="792212"/>
                  </a:lnTo>
                  <a:lnTo>
                    <a:pt x="58141" y="777138"/>
                  </a:lnTo>
                  <a:lnTo>
                    <a:pt x="47260" y="732187"/>
                  </a:lnTo>
                  <a:lnTo>
                    <a:pt x="42589" y="662267"/>
                  </a:lnTo>
                  <a:lnTo>
                    <a:pt x="41980" y="617688"/>
                  </a:lnTo>
                  <a:lnTo>
                    <a:pt x="41883" y="314126"/>
                  </a:lnTo>
                  <a:close/>
                </a:path>
                <a:path w="4523740" h="880109">
                  <a:moveTo>
                    <a:pt x="4477419" y="46002"/>
                  </a:moveTo>
                  <a:lnTo>
                    <a:pt x="4447803" y="75618"/>
                  </a:lnTo>
                  <a:lnTo>
                    <a:pt x="4457387" y="87341"/>
                  </a:lnTo>
                  <a:lnTo>
                    <a:pt x="4465281" y="102416"/>
                  </a:lnTo>
                  <a:lnTo>
                    <a:pt x="4476162" y="147366"/>
                  </a:lnTo>
                  <a:lnTo>
                    <a:pt x="4480833" y="217286"/>
                  </a:lnTo>
                  <a:lnTo>
                    <a:pt x="4481442" y="261865"/>
                  </a:lnTo>
                  <a:lnTo>
                    <a:pt x="4481442" y="617688"/>
                  </a:lnTo>
                  <a:lnTo>
                    <a:pt x="4480833" y="662267"/>
                  </a:lnTo>
                  <a:lnTo>
                    <a:pt x="4476162" y="732187"/>
                  </a:lnTo>
                  <a:lnTo>
                    <a:pt x="4465281" y="777138"/>
                  </a:lnTo>
                  <a:lnTo>
                    <a:pt x="4447803" y="803935"/>
                  </a:lnTo>
                  <a:lnTo>
                    <a:pt x="4477419" y="833551"/>
                  </a:lnTo>
                  <a:lnTo>
                    <a:pt x="4509791" y="776499"/>
                  </a:lnTo>
                  <a:lnTo>
                    <a:pt x="4517672" y="737768"/>
                  </a:lnTo>
                  <a:lnTo>
                    <a:pt x="4521718" y="690532"/>
                  </a:lnTo>
                  <a:lnTo>
                    <a:pt x="4523209" y="633511"/>
                  </a:lnTo>
                  <a:lnTo>
                    <a:pt x="4523422" y="565427"/>
                  </a:lnTo>
                  <a:lnTo>
                    <a:pt x="4523422" y="314126"/>
                  </a:lnTo>
                  <a:lnTo>
                    <a:pt x="4523209" y="246043"/>
                  </a:lnTo>
                  <a:lnTo>
                    <a:pt x="4521718" y="189022"/>
                  </a:lnTo>
                  <a:lnTo>
                    <a:pt x="4517672" y="141785"/>
                  </a:lnTo>
                  <a:lnTo>
                    <a:pt x="4509791" y="103055"/>
                  </a:lnTo>
                  <a:lnTo>
                    <a:pt x="4496800" y="71553"/>
                  </a:lnTo>
                  <a:lnTo>
                    <a:pt x="4477419" y="46002"/>
                  </a:lnTo>
                  <a:close/>
                </a:path>
                <a:path w="4523740" h="880109">
                  <a:moveTo>
                    <a:pt x="46002" y="46002"/>
                  </a:move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41883" y="314126"/>
                  </a:lnTo>
                  <a:lnTo>
                    <a:pt x="41980" y="261865"/>
                  </a:lnTo>
                  <a:lnTo>
                    <a:pt x="42589" y="217286"/>
                  </a:lnTo>
                  <a:lnTo>
                    <a:pt x="47260" y="147366"/>
                  </a:lnTo>
                  <a:lnTo>
                    <a:pt x="58141" y="102416"/>
                  </a:lnTo>
                  <a:lnTo>
                    <a:pt x="75619" y="75618"/>
                  </a:lnTo>
                  <a:lnTo>
                    <a:pt x="46002" y="46002"/>
                  </a:lnTo>
                  <a:close/>
                </a:path>
                <a:path w="4523740" h="880109">
                  <a:moveTo>
                    <a:pt x="314126" y="0"/>
                  </a:move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75619" y="75618"/>
                  </a:lnTo>
                  <a:lnTo>
                    <a:pt x="87341" y="66035"/>
                  </a:lnTo>
                  <a:lnTo>
                    <a:pt x="102416" y="58140"/>
                  </a:lnTo>
                  <a:lnTo>
                    <a:pt x="147366" y="47260"/>
                  </a:lnTo>
                  <a:lnTo>
                    <a:pt x="217286" y="42588"/>
                  </a:lnTo>
                  <a:lnTo>
                    <a:pt x="261866" y="41979"/>
                  </a:lnTo>
                  <a:lnTo>
                    <a:pt x="314126" y="41883"/>
                  </a:lnTo>
                  <a:lnTo>
                    <a:pt x="314126" y="0"/>
                  </a:lnTo>
                  <a:close/>
                </a:path>
                <a:path w="4523740" h="880109">
                  <a:moveTo>
                    <a:pt x="4209296" y="0"/>
                  </a:moveTo>
                  <a:lnTo>
                    <a:pt x="4209296" y="41883"/>
                  </a:lnTo>
                  <a:lnTo>
                    <a:pt x="4261556" y="41979"/>
                  </a:lnTo>
                  <a:lnTo>
                    <a:pt x="4306136" y="42588"/>
                  </a:lnTo>
                  <a:lnTo>
                    <a:pt x="4376056" y="47260"/>
                  </a:lnTo>
                  <a:lnTo>
                    <a:pt x="4421006" y="58140"/>
                  </a:lnTo>
                  <a:lnTo>
                    <a:pt x="4447803" y="75618"/>
                  </a:lnTo>
                  <a:lnTo>
                    <a:pt x="4477419" y="46002"/>
                  </a:lnTo>
                  <a:lnTo>
                    <a:pt x="4420366" y="13630"/>
                  </a:lnTo>
                  <a:lnTo>
                    <a:pt x="4381636" y="5750"/>
                  </a:lnTo>
                  <a:lnTo>
                    <a:pt x="4334399" y="1703"/>
                  </a:lnTo>
                  <a:lnTo>
                    <a:pt x="4277378" y="212"/>
                  </a:lnTo>
                  <a:lnTo>
                    <a:pt x="4209296" y="0"/>
                  </a:lnTo>
                  <a:close/>
                </a:path>
                <a:path w="4523740" h="880109">
                  <a:moveTo>
                    <a:pt x="4209295" y="0"/>
                  </a:moveTo>
                  <a:lnTo>
                    <a:pt x="314126" y="0"/>
                  </a:lnTo>
                  <a:lnTo>
                    <a:pt x="314126" y="41883"/>
                  </a:lnTo>
                  <a:lnTo>
                    <a:pt x="4209296" y="41883"/>
                  </a:lnTo>
                  <a:lnTo>
                    <a:pt x="42092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8305256" y="7638034"/>
              <a:ext cx="2925445" cy="461645"/>
            </a:xfrm>
            <a:custGeom>
              <a:avLst/>
              <a:gdLst/>
              <a:ahLst/>
              <a:cxnLst/>
              <a:rect l="l" t="t" r="r" b="b"/>
              <a:pathLst>
                <a:path w="2925445" h="461645">
                  <a:moveTo>
                    <a:pt x="104946" y="0"/>
                  </a:moveTo>
                  <a:lnTo>
                    <a:pt x="67822" y="0"/>
                  </a:lnTo>
                  <a:lnTo>
                    <a:pt x="44046" y="39522"/>
                  </a:lnTo>
                  <a:lnTo>
                    <a:pt x="25135" y="81958"/>
                  </a:lnTo>
                  <a:lnTo>
                    <a:pt x="11331" y="127478"/>
                  </a:lnTo>
                  <a:lnTo>
                    <a:pt x="2872" y="176253"/>
                  </a:lnTo>
                  <a:lnTo>
                    <a:pt x="0" y="228455"/>
                  </a:lnTo>
                  <a:lnTo>
                    <a:pt x="2872" y="280657"/>
                  </a:lnTo>
                  <a:lnTo>
                    <a:pt x="11331" y="329433"/>
                  </a:lnTo>
                  <a:lnTo>
                    <a:pt x="25135" y="374952"/>
                  </a:lnTo>
                  <a:lnTo>
                    <a:pt x="44046" y="417388"/>
                  </a:lnTo>
                  <a:lnTo>
                    <a:pt x="67822" y="456911"/>
                  </a:lnTo>
                  <a:lnTo>
                    <a:pt x="104946" y="456911"/>
                  </a:lnTo>
                  <a:lnTo>
                    <a:pt x="85402" y="423214"/>
                  </a:lnTo>
                  <a:lnTo>
                    <a:pt x="68530" y="380607"/>
                  </a:lnTo>
                  <a:lnTo>
                    <a:pt x="55291" y="332003"/>
                  </a:lnTo>
                  <a:lnTo>
                    <a:pt x="46644" y="280315"/>
                  </a:lnTo>
                  <a:lnTo>
                    <a:pt x="43549" y="228455"/>
                  </a:lnTo>
                  <a:lnTo>
                    <a:pt x="46644" y="176596"/>
                  </a:lnTo>
                  <a:lnTo>
                    <a:pt x="55291" y="124908"/>
                  </a:lnTo>
                  <a:lnTo>
                    <a:pt x="68530" y="76304"/>
                  </a:lnTo>
                  <a:lnTo>
                    <a:pt x="85402" y="33697"/>
                  </a:lnTo>
                  <a:lnTo>
                    <a:pt x="104946" y="0"/>
                  </a:lnTo>
                  <a:close/>
                </a:path>
                <a:path w="2925445" h="461645">
                  <a:moveTo>
                    <a:pt x="382707" y="108516"/>
                  </a:moveTo>
                  <a:lnTo>
                    <a:pt x="167102" y="108516"/>
                  </a:lnTo>
                  <a:lnTo>
                    <a:pt x="167102" y="382663"/>
                  </a:lnTo>
                  <a:lnTo>
                    <a:pt x="209224" y="382663"/>
                  </a:lnTo>
                  <a:lnTo>
                    <a:pt x="209224" y="147782"/>
                  </a:lnTo>
                  <a:lnTo>
                    <a:pt x="382707" y="147782"/>
                  </a:lnTo>
                  <a:lnTo>
                    <a:pt x="382707" y="108516"/>
                  </a:lnTo>
                  <a:close/>
                </a:path>
                <a:path w="2925445" h="461645">
                  <a:moveTo>
                    <a:pt x="382707" y="147782"/>
                  </a:moveTo>
                  <a:lnTo>
                    <a:pt x="340586" y="147782"/>
                  </a:lnTo>
                  <a:lnTo>
                    <a:pt x="340586" y="382663"/>
                  </a:lnTo>
                  <a:lnTo>
                    <a:pt x="382707" y="382663"/>
                  </a:lnTo>
                  <a:lnTo>
                    <a:pt x="382707" y="147782"/>
                  </a:lnTo>
                  <a:close/>
                </a:path>
                <a:path w="2925445" h="461645">
                  <a:moveTo>
                    <a:pt x="571005" y="104946"/>
                  </a:moveTo>
                  <a:lnTo>
                    <a:pt x="529574" y="111497"/>
                  </a:lnTo>
                  <a:lnTo>
                    <a:pt x="495203" y="130282"/>
                  </a:lnTo>
                  <a:lnTo>
                    <a:pt x="469125" y="159998"/>
                  </a:lnTo>
                  <a:lnTo>
                    <a:pt x="452573" y="199344"/>
                  </a:lnTo>
                  <a:lnTo>
                    <a:pt x="446782" y="247017"/>
                  </a:lnTo>
                  <a:lnTo>
                    <a:pt x="452573" y="294342"/>
                  </a:lnTo>
                  <a:lnTo>
                    <a:pt x="469125" y="333476"/>
                  </a:lnTo>
                  <a:lnTo>
                    <a:pt x="495203" y="363084"/>
                  </a:lnTo>
                  <a:lnTo>
                    <a:pt x="529574" y="381829"/>
                  </a:lnTo>
                  <a:lnTo>
                    <a:pt x="571005" y="388374"/>
                  </a:lnTo>
                  <a:lnTo>
                    <a:pt x="612435" y="381829"/>
                  </a:lnTo>
                  <a:lnTo>
                    <a:pt x="646806" y="363084"/>
                  </a:lnTo>
                  <a:lnTo>
                    <a:pt x="657858" y="350536"/>
                  </a:lnTo>
                  <a:lnTo>
                    <a:pt x="571005" y="350536"/>
                  </a:lnTo>
                  <a:lnTo>
                    <a:pt x="534383" y="342092"/>
                  </a:lnTo>
                  <a:lnTo>
                    <a:pt x="508804" y="319391"/>
                  </a:lnTo>
                  <a:lnTo>
                    <a:pt x="493801" y="286383"/>
                  </a:lnTo>
                  <a:lnTo>
                    <a:pt x="488904" y="247017"/>
                  </a:lnTo>
                  <a:lnTo>
                    <a:pt x="493801" y="207539"/>
                  </a:lnTo>
                  <a:lnTo>
                    <a:pt x="508804" y="174286"/>
                  </a:lnTo>
                  <a:lnTo>
                    <a:pt x="534383" y="151340"/>
                  </a:lnTo>
                  <a:lnTo>
                    <a:pt x="571005" y="142784"/>
                  </a:lnTo>
                  <a:lnTo>
                    <a:pt x="657778" y="142784"/>
                  </a:lnTo>
                  <a:lnTo>
                    <a:pt x="646806" y="130282"/>
                  </a:lnTo>
                  <a:lnTo>
                    <a:pt x="612435" y="111497"/>
                  </a:lnTo>
                  <a:lnTo>
                    <a:pt x="571005" y="104946"/>
                  </a:lnTo>
                  <a:close/>
                </a:path>
                <a:path w="2925445" h="461645">
                  <a:moveTo>
                    <a:pt x="657778" y="142784"/>
                  </a:moveTo>
                  <a:lnTo>
                    <a:pt x="571005" y="142784"/>
                  </a:lnTo>
                  <a:lnTo>
                    <a:pt x="607627" y="151340"/>
                  </a:lnTo>
                  <a:lnTo>
                    <a:pt x="633205" y="174286"/>
                  </a:lnTo>
                  <a:lnTo>
                    <a:pt x="648209" y="207539"/>
                  </a:lnTo>
                  <a:lnTo>
                    <a:pt x="653106" y="247017"/>
                  </a:lnTo>
                  <a:lnTo>
                    <a:pt x="648209" y="286383"/>
                  </a:lnTo>
                  <a:lnTo>
                    <a:pt x="633205" y="319391"/>
                  </a:lnTo>
                  <a:lnTo>
                    <a:pt x="607627" y="342092"/>
                  </a:lnTo>
                  <a:lnTo>
                    <a:pt x="571005" y="350536"/>
                  </a:lnTo>
                  <a:lnTo>
                    <a:pt x="657858" y="350536"/>
                  </a:lnTo>
                  <a:lnTo>
                    <a:pt x="672885" y="333476"/>
                  </a:lnTo>
                  <a:lnTo>
                    <a:pt x="689436" y="294342"/>
                  </a:lnTo>
                  <a:lnTo>
                    <a:pt x="695228" y="247017"/>
                  </a:lnTo>
                  <a:lnTo>
                    <a:pt x="689436" y="199344"/>
                  </a:lnTo>
                  <a:lnTo>
                    <a:pt x="672885" y="159998"/>
                  </a:lnTo>
                  <a:lnTo>
                    <a:pt x="657778" y="142784"/>
                  </a:lnTo>
                  <a:close/>
                </a:path>
                <a:path w="2925445" h="461645">
                  <a:moveTo>
                    <a:pt x="870184" y="104946"/>
                  </a:moveTo>
                  <a:lnTo>
                    <a:pt x="828827" y="111703"/>
                  </a:lnTo>
                  <a:lnTo>
                    <a:pt x="794633" y="130899"/>
                  </a:lnTo>
                  <a:lnTo>
                    <a:pt x="768766" y="160924"/>
                  </a:lnTo>
                  <a:lnTo>
                    <a:pt x="752392" y="200167"/>
                  </a:lnTo>
                  <a:lnTo>
                    <a:pt x="746675" y="247017"/>
                  </a:lnTo>
                  <a:lnTo>
                    <a:pt x="752192" y="293245"/>
                  </a:lnTo>
                  <a:lnTo>
                    <a:pt x="768195" y="332243"/>
                  </a:lnTo>
                  <a:lnTo>
                    <a:pt x="793862" y="362262"/>
                  </a:lnTo>
                  <a:lnTo>
                    <a:pt x="828370" y="381555"/>
                  </a:lnTo>
                  <a:lnTo>
                    <a:pt x="870897" y="388374"/>
                  </a:lnTo>
                  <a:lnTo>
                    <a:pt x="912339" y="381815"/>
                  </a:lnTo>
                  <a:lnTo>
                    <a:pt x="944878" y="363744"/>
                  </a:lnTo>
                  <a:lnTo>
                    <a:pt x="955814" y="350536"/>
                  </a:lnTo>
                  <a:lnTo>
                    <a:pt x="870897" y="350536"/>
                  </a:lnTo>
                  <a:lnTo>
                    <a:pt x="836986" y="343073"/>
                  </a:lnTo>
                  <a:lnTo>
                    <a:pt x="811106" y="321890"/>
                  </a:lnTo>
                  <a:lnTo>
                    <a:pt x="794597" y="288793"/>
                  </a:lnTo>
                  <a:lnTo>
                    <a:pt x="788796" y="245589"/>
                  </a:lnTo>
                  <a:lnTo>
                    <a:pt x="794697" y="203323"/>
                  </a:lnTo>
                  <a:lnTo>
                    <a:pt x="811374" y="170895"/>
                  </a:lnTo>
                  <a:lnTo>
                    <a:pt x="837287" y="150113"/>
                  </a:lnTo>
                  <a:lnTo>
                    <a:pt x="870897" y="142784"/>
                  </a:lnTo>
                  <a:lnTo>
                    <a:pt x="955814" y="142784"/>
                  </a:lnTo>
                  <a:lnTo>
                    <a:pt x="943450" y="128506"/>
                  </a:lnTo>
                  <a:lnTo>
                    <a:pt x="910531" y="111104"/>
                  </a:lnTo>
                  <a:lnTo>
                    <a:pt x="870184" y="104946"/>
                  </a:lnTo>
                  <a:close/>
                </a:path>
                <a:path w="2925445" h="461645">
                  <a:moveTo>
                    <a:pt x="978700" y="302703"/>
                  </a:moveTo>
                  <a:lnTo>
                    <a:pt x="936579" y="302703"/>
                  </a:lnTo>
                  <a:lnTo>
                    <a:pt x="927621" y="322827"/>
                  </a:lnTo>
                  <a:lnTo>
                    <a:pt x="913108" y="337864"/>
                  </a:lnTo>
                  <a:lnTo>
                    <a:pt x="893910" y="347279"/>
                  </a:lnTo>
                  <a:lnTo>
                    <a:pt x="870897" y="350536"/>
                  </a:lnTo>
                  <a:lnTo>
                    <a:pt x="955814" y="350536"/>
                  </a:lnTo>
                  <a:lnTo>
                    <a:pt x="967378" y="336570"/>
                  </a:lnTo>
                  <a:lnTo>
                    <a:pt x="978700" y="302703"/>
                  </a:lnTo>
                  <a:close/>
                </a:path>
                <a:path w="2925445" h="461645">
                  <a:moveTo>
                    <a:pt x="955814" y="142784"/>
                  </a:moveTo>
                  <a:lnTo>
                    <a:pt x="870897" y="142784"/>
                  </a:lnTo>
                  <a:lnTo>
                    <a:pt x="895918" y="146744"/>
                  </a:lnTo>
                  <a:lnTo>
                    <a:pt x="915250" y="157331"/>
                  </a:lnTo>
                  <a:lnTo>
                    <a:pt x="928826" y="172602"/>
                  </a:lnTo>
                  <a:lnTo>
                    <a:pt x="936579" y="190617"/>
                  </a:lnTo>
                  <a:lnTo>
                    <a:pt x="978700" y="190617"/>
                  </a:lnTo>
                  <a:lnTo>
                    <a:pt x="966865" y="155546"/>
                  </a:lnTo>
                  <a:lnTo>
                    <a:pt x="955814" y="142784"/>
                  </a:lnTo>
                  <a:close/>
                </a:path>
                <a:path w="2925445" h="461645">
                  <a:moveTo>
                    <a:pt x="1259451" y="108516"/>
                  </a:moveTo>
                  <a:lnTo>
                    <a:pt x="1076686" y="108516"/>
                  </a:lnTo>
                  <a:lnTo>
                    <a:pt x="1071689" y="229883"/>
                  </a:lnTo>
                  <a:lnTo>
                    <a:pt x="1067662" y="286473"/>
                  </a:lnTo>
                  <a:lnTo>
                    <a:pt x="1059820" y="321176"/>
                  </a:lnTo>
                  <a:lnTo>
                    <a:pt x="1046489" y="338611"/>
                  </a:lnTo>
                  <a:lnTo>
                    <a:pt x="1025997" y="343397"/>
                  </a:lnTo>
                  <a:lnTo>
                    <a:pt x="1016003" y="343397"/>
                  </a:lnTo>
                  <a:lnTo>
                    <a:pt x="1016003" y="382663"/>
                  </a:lnTo>
                  <a:lnTo>
                    <a:pt x="1030281" y="382663"/>
                  </a:lnTo>
                  <a:lnTo>
                    <a:pt x="1068158" y="373895"/>
                  </a:lnTo>
                  <a:lnTo>
                    <a:pt x="1092616" y="347859"/>
                  </a:lnTo>
                  <a:lnTo>
                    <a:pt x="1106431" y="304957"/>
                  </a:lnTo>
                  <a:lnTo>
                    <a:pt x="1112382" y="245589"/>
                  </a:lnTo>
                  <a:lnTo>
                    <a:pt x="1116666" y="147782"/>
                  </a:lnTo>
                  <a:lnTo>
                    <a:pt x="1259451" y="147782"/>
                  </a:lnTo>
                  <a:lnTo>
                    <a:pt x="1259451" y="108516"/>
                  </a:lnTo>
                  <a:close/>
                </a:path>
                <a:path w="2925445" h="461645">
                  <a:moveTo>
                    <a:pt x="1259451" y="147782"/>
                  </a:moveTo>
                  <a:lnTo>
                    <a:pt x="1217329" y="147782"/>
                  </a:lnTo>
                  <a:lnTo>
                    <a:pt x="1217329" y="382663"/>
                  </a:lnTo>
                  <a:lnTo>
                    <a:pt x="1259451" y="382663"/>
                  </a:lnTo>
                  <a:lnTo>
                    <a:pt x="1259451" y="147782"/>
                  </a:lnTo>
                  <a:close/>
                </a:path>
                <a:path w="2925445" h="461645">
                  <a:moveTo>
                    <a:pt x="1447391" y="104946"/>
                  </a:moveTo>
                  <a:lnTo>
                    <a:pt x="1406035" y="111709"/>
                  </a:lnTo>
                  <a:lnTo>
                    <a:pt x="1371841" y="130945"/>
                  </a:lnTo>
                  <a:lnTo>
                    <a:pt x="1345974" y="161078"/>
                  </a:lnTo>
                  <a:lnTo>
                    <a:pt x="1329599" y="200532"/>
                  </a:lnTo>
                  <a:lnTo>
                    <a:pt x="1323882" y="247731"/>
                  </a:lnTo>
                  <a:lnTo>
                    <a:pt x="1329565" y="294707"/>
                  </a:lnTo>
                  <a:lnTo>
                    <a:pt x="1346042" y="333630"/>
                  </a:lnTo>
                  <a:lnTo>
                    <a:pt x="1372458" y="363130"/>
                  </a:lnTo>
                  <a:lnTo>
                    <a:pt x="1407954" y="381835"/>
                  </a:lnTo>
                  <a:lnTo>
                    <a:pt x="1451675" y="388374"/>
                  </a:lnTo>
                  <a:lnTo>
                    <a:pt x="1490427" y="383377"/>
                  </a:lnTo>
                  <a:lnTo>
                    <a:pt x="1522353" y="369277"/>
                  </a:lnTo>
                  <a:lnTo>
                    <a:pt x="1542834" y="350536"/>
                  </a:lnTo>
                  <a:lnTo>
                    <a:pt x="1451675" y="350536"/>
                  </a:lnTo>
                  <a:lnTo>
                    <a:pt x="1417735" y="344627"/>
                  </a:lnTo>
                  <a:lnTo>
                    <a:pt x="1391125" y="327222"/>
                  </a:lnTo>
                  <a:lnTo>
                    <a:pt x="1373416" y="298807"/>
                  </a:lnTo>
                  <a:lnTo>
                    <a:pt x="1366182" y="259868"/>
                  </a:lnTo>
                  <a:lnTo>
                    <a:pt x="1565189" y="259868"/>
                  </a:lnTo>
                  <a:lnTo>
                    <a:pt x="1565189" y="242020"/>
                  </a:lnTo>
                  <a:lnTo>
                    <a:pt x="1562839" y="223458"/>
                  </a:lnTo>
                  <a:lnTo>
                    <a:pt x="1366182" y="223458"/>
                  </a:lnTo>
                  <a:lnTo>
                    <a:pt x="1373299" y="192857"/>
                  </a:lnTo>
                  <a:lnTo>
                    <a:pt x="1389786" y="167125"/>
                  </a:lnTo>
                  <a:lnTo>
                    <a:pt x="1414774" y="149391"/>
                  </a:lnTo>
                  <a:lnTo>
                    <a:pt x="1447391" y="142784"/>
                  </a:lnTo>
                  <a:lnTo>
                    <a:pt x="1533085" y="142784"/>
                  </a:lnTo>
                  <a:lnTo>
                    <a:pt x="1513529" y="123794"/>
                  </a:lnTo>
                  <a:lnTo>
                    <a:pt x="1481574" y="109401"/>
                  </a:lnTo>
                  <a:lnTo>
                    <a:pt x="1447391" y="104946"/>
                  </a:lnTo>
                  <a:close/>
                </a:path>
                <a:path w="2925445" h="461645">
                  <a:moveTo>
                    <a:pt x="1520212" y="307701"/>
                  </a:moveTo>
                  <a:lnTo>
                    <a:pt x="1509628" y="326441"/>
                  </a:lnTo>
                  <a:lnTo>
                    <a:pt x="1494309" y="339827"/>
                  </a:lnTo>
                  <a:lnTo>
                    <a:pt x="1474807" y="347859"/>
                  </a:lnTo>
                  <a:lnTo>
                    <a:pt x="1451675" y="350536"/>
                  </a:lnTo>
                  <a:lnTo>
                    <a:pt x="1542834" y="350536"/>
                  </a:lnTo>
                  <a:lnTo>
                    <a:pt x="1546247" y="347413"/>
                  </a:lnTo>
                  <a:lnTo>
                    <a:pt x="1560905" y="319124"/>
                  </a:lnTo>
                  <a:lnTo>
                    <a:pt x="1520212" y="307701"/>
                  </a:lnTo>
                  <a:close/>
                </a:path>
                <a:path w="2925445" h="461645">
                  <a:moveTo>
                    <a:pt x="1533085" y="142784"/>
                  </a:moveTo>
                  <a:lnTo>
                    <a:pt x="1447391" y="142784"/>
                  </a:lnTo>
                  <a:lnTo>
                    <a:pt x="1478380" y="148864"/>
                  </a:lnTo>
                  <a:lnTo>
                    <a:pt x="1502006" y="165719"/>
                  </a:lnTo>
                  <a:lnTo>
                    <a:pt x="1517066" y="191275"/>
                  </a:lnTo>
                  <a:lnTo>
                    <a:pt x="1522353" y="223458"/>
                  </a:lnTo>
                  <a:lnTo>
                    <a:pt x="1562839" y="223458"/>
                  </a:lnTo>
                  <a:lnTo>
                    <a:pt x="1558421" y="188561"/>
                  </a:lnTo>
                  <a:lnTo>
                    <a:pt x="1540173" y="149667"/>
                  </a:lnTo>
                  <a:lnTo>
                    <a:pt x="1533085" y="142784"/>
                  </a:lnTo>
                  <a:close/>
                </a:path>
                <a:path w="2925445" h="461645">
                  <a:moveTo>
                    <a:pt x="1886990" y="343397"/>
                  </a:moveTo>
                  <a:lnTo>
                    <a:pt x="1599992" y="343397"/>
                  </a:lnTo>
                  <a:lnTo>
                    <a:pt x="1599992" y="461194"/>
                  </a:lnTo>
                  <a:lnTo>
                    <a:pt x="1642114" y="461194"/>
                  </a:lnTo>
                  <a:lnTo>
                    <a:pt x="1642114" y="382663"/>
                  </a:lnTo>
                  <a:lnTo>
                    <a:pt x="1886990" y="382663"/>
                  </a:lnTo>
                  <a:lnTo>
                    <a:pt x="1886990" y="343397"/>
                  </a:lnTo>
                  <a:close/>
                </a:path>
                <a:path w="2925445" h="461645">
                  <a:moveTo>
                    <a:pt x="1886990" y="382663"/>
                  </a:moveTo>
                  <a:lnTo>
                    <a:pt x="1844868" y="382663"/>
                  </a:lnTo>
                  <a:lnTo>
                    <a:pt x="1844868" y="461194"/>
                  </a:lnTo>
                  <a:lnTo>
                    <a:pt x="1886990" y="461194"/>
                  </a:lnTo>
                  <a:lnTo>
                    <a:pt x="1886990" y="382663"/>
                  </a:lnTo>
                  <a:close/>
                </a:path>
                <a:path w="2925445" h="461645">
                  <a:moveTo>
                    <a:pt x="1844868" y="108516"/>
                  </a:moveTo>
                  <a:lnTo>
                    <a:pt x="1670671" y="108516"/>
                  </a:lnTo>
                  <a:lnTo>
                    <a:pt x="1661390" y="217032"/>
                  </a:lnTo>
                  <a:lnTo>
                    <a:pt x="1655692" y="265892"/>
                  </a:lnTo>
                  <a:lnTo>
                    <a:pt x="1647937" y="300294"/>
                  </a:lnTo>
                  <a:lnTo>
                    <a:pt x="1637270" y="324656"/>
                  </a:lnTo>
                  <a:lnTo>
                    <a:pt x="1622838" y="343397"/>
                  </a:lnTo>
                  <a:lnTo>
                    <a:pt x="1670671" y="343397"/>
                  </a:lnTo>
                  <a:lnTo>
                    <a:pt x="1691754" y="292195"/>
                  </a:lnTo>
                  <a:lnTo>
                    <a:pt x="1702798" y="217032"/>
                  </a:lnTo>
                  <a:lnTo>
                    <a:pt x="1709937" y="147782"/>
                  </a:lnTo>
                  <a:lnTo>
                    <a:pt x="1844868" y="147782"/>
                  </a:lnTo>
                  <a:lnTo>
                    <a:pt x="1844868" y="108516"/>
                  </a:lnTo>
                  <a:close/>
                </a:path>
                <a:path w="2925445" h="461645">
                  <a:moveTo>
                    <a:pt x="1844868" y="147782"/>
                  </a:moveTo>
                  <a:lnTo>
                    <a:pt x="1802747" y="147782"/>
                  </a:lnTo>
                  <a:lnTo>
                    <a:pt x="1802747" y="343397"/>
                  </a:lnTo>
                  <a:lnTo>
                    <a:pt x="1844868" y="343397"/>
                  </a:lnTo>
                  <a:lnTo>
                    <a:pt x="1844868" y="147782"/>
                  </a:lnTo>
                  <a:close/>
                </a:path>
                <a:path w="2925445" h="461645">
                  <a:moveTo>
                    <a:pt x="1985021" y="108516"/>
                  </a:moveTo>
                  <a:lnTo>
                    <a:pt x="1942899" y="108516"/>
                  </a:lnTo>
                  <a:lnTo>
                    <a:pt x="1942899" y="382663"/>
                  </a:lnTo>
                  <a:lnTo>
                    <a:pt x="1985021" y="382663"/>
                  </a:lnTo>
                  <a:lnTo>
                    <a:pt x="1985021" y="265579"/>
                  </a:lnTo>
                  <a:lnTo>
                    <a:pt x="2158504" y="265579"/>
                  </a:lnTo>
                  <a:lnTo>
                    <a:pt x="2158504" y="226313"/>
                  </a:lnTo>
                  <a:lnTo>
                    <a:pt x="1985021" y="226313"/>
                  </a:lnTo>
                  <a:lnTo>
                    <a:pt x="1985021" y="108516"/>
                  </a:lnTo>
                  <a:close/>
                </a:path>
                <a:path w="2925445" h="461645">
                  <a:moveTo>
                    <a:pt x="2158504" y="265579"/>
                  </a:moveTo>
                  <a:lnTo>
                    <a:pt x="2116383" y="265579"/>
                  </a:lnTo>
                  <a:lnTo>
                    <a:pt x="2116383" y="382663"/>
                  </a:lnTo>
                  <a:lnTo>
                    <a:pt x="2158504" y="382663"/>
                  </a:lnTo>
                  <a:lnTo>
                    <a:pt x="2158504" y="265579"/>
                  </a:lnTo>
                  <a:close/>
                </a:path>
                <a:path w="2925445" h="461645">
                  <a:moveTo>
                    <a:pt x="2158504" y="108516"/>
                  </a:moveTo>
                  <a:lnTo>
                    <a:pt x="2116383" y="108516"/>
                  </a:lnTo>
                  <a:lnTo>
                    <a:pt x="2116383" y="226313"/>
                  </a:lnTo>
                  <a:lnTo>
                    <a:pt x="2158504" y="226313"/>
                  </a:lnTo>
                  <a:lnTo>
                    <a:pt x="2158504" y="108516"/>
                  </a:lnTo>
                  <a:close/>
                </a:path>
                <a:path w="2925445" h="461645">
                  <a:moveTo>
                    <a:pt x="2277551" y="108516"/>
                  </a:moveTo>
                  <a:lnTo>
                    <a:pt x="2235429" y="108516"/>
                  </a:lnTo>
                  <a:lnTo>
                    <a:pt x="2235429" y="382663"/>
                  </a:lnTo>
                  <a:lnTo>
                    <a:pt x="2284690" y="382663"/>
                  </a:lnTo>
                  <a:lnTo>
                    <a:pt x="2323170" y="320551"/>
                  </a:lnTo>
                  <a:lnTo>
                    <a:pt x="2277551" y="320551"/>
                  </a:lnTo>
                  <a:lnTo>
                    <a:pt x="2277551" y="108516"/>
                  </a:lnTo>
                  <a:close/>
                </a:path>
                <a:path w="2925445" h="461645">
                  <a:moveTo>
                    <a:pt x="2458174" y="170627"/>
                  </a:moveTo>
                  <a:lnTo>
                    <a:pt x="2416052" y="170627"/>
                  </a:lnTo>
                  <a:lnTo>
                    <a:pt x="2416052" y="382663"/>
                  </a:lnTo>
                  <a:lnTo>
                    <a:pt x="2458174" y="382663"/>
                  </a:lnTo>
                  <a:lnTo>
                    <a:pt x="2458174" y="170627"/>
                  </a:lnTo>
                  <a:close/>
                </a:path>
                <a:path w="2925445" h="461645">
                  <a:moveTo>
                    <a:pt x="2458174" y="108516"/>
                  </a:moveTo>
                  <a:lnTo>
                    <a:pt x="2409627" y="108516"/>
                  </a:lnTo>
                  <a:lnTo>
                    <a:pt x="2277551" y="320551"/>
                  </a:lnTo>
                  <a:lnTo>
                    <a:pt x="2323170" y="320551"/>
                  </a:lnTo>
                  <a:lnTo>
                    <a:pt x="2416052" y="170627"/>
                  </a:lnTo>
                  <a:lnTo>
                    <a:pt x="2458174" y="170627"/>
                  </a:lnTo>
                  <a:lnTo>
                    <a:pt x="2458174" y="108516"/>
                  </a:lnTo>
                  <a:close/>
                </a:path>
                <a:path w="2925445" h="461645">
                  <a:moveTo>
                    <a:pt x="2577444" y="108516"/>
                  </a:moveTo>
                  <a:lnTo>
                    <a:pt x="2535322" y="108516"/>
                  </a:lnTo>
                  <a:lnTo>
                    <a:pt x="2535322" y="382663"/>
                  </a:lnTo>
                  <a:lnTo>
                    <a:pt x="2584583" y="382663"/>
                  </a:lnTo>
                  <a:lnTo>
                    <a:pt x="2623063" y="320551"/>
                  </a:lnTo>
                  <a:lnTo>
                    <a:pt x="2577444" y="320551"/>
                  </a:lnTo>
                  <a:lnTo>
                    <a:pt x="2577444" y="108516"/>
                  </a:lnTo>
                  <a:close/>
                </a:path>
                <a:path w="2925445" h="461645">
                  <a:moveTo>
                    <a:pt x="2758067" y="170627"/>
                  </a:moveTo>
                  <a:lnTo>
                    <a:pt x="2715945" y="170627"/>
                  </a:lnTo>
                  <a:lnTo>
                    <a:pt x="2715945" y="382663"/>
                  </a:lnTo>
                  <a:lnTo>
                    <a:pt x="2758067" y="382663"/>
                  </a:lnTo>
                  <a:lnTo>
                    <a:pt x="2758067" y="170627"/>
                  </a:lnTo>
                  <a:close/>
                </a:path>
                <a:path w="2925445" h="461645">
                  <a:moveTo>
                    <a:pt x="2758067" y="108516"/>
                  </a:moveTo>
                  <a:lnTo>
                    <a:pt x="2709519" y="108516"/>
                  </a:lnTo>
                  <a:lnTo>
                    <a:pt x="2577444" y="320551"/>
                  </a:lnTo>
                  <a:lnTo>
                    <a:pt x="2623063" y="320551"/>
                  </a:lnTo>
                  <a:lnTo>
                    <a:pt x="2715945" y="170627"/>
                  </a:lnTo>
                  <a:lnTo>
                    <a:pt x="2758067" y="170627"/>
                  </a:lnTo>
                  <a:lnTo>
                    <a:pt x="2758067" y="108516"/>
                  </a:lnTo>
                  <a:close/>
                </a:path>
                <a:path w="2925445" h="461645">
                  <a:moveTo>
                    <a:pt x="2612426" y="17134"/>
                  </a:moveTo>
                  <a:lnTo>
                    <a:pt x="2573160" y="17134"/>
                  </a:lnTo>
                  <a:lnTo>
                    <a:pt x="2578325" y="43660"/>
                  </a:lnTo>
                  <a:lnTo>
                    <a:pt x="2593061" y="64431"/>
                  </a:lnTo>
                  <a:lnTo>
                    <a:pt x="2616230" y="77973"/>
                  </a:lnTo>
                  <a:lnTo>
                    <a:pt x="2646694" y="82815"/>
                  </a:lnTo>
                  <a:lnTo>
                    <a:pt x="2677571" y="77973"/>
                  </a:lnTo>
                  <a:lnTo>
                    <a:pt x="2700952" y="64431"/>
                  </a:lnTo>
                  <a:lnTo>
                    <a:pt x="2709736" y="52116"/>
                  </a:lnTo>
                  <a:lnTo>
                    <a:pt x="2646694" y="52116"/>
                  </a:lnTo>
                  <a:lnTo>
                    <a:pt x="2630798" y="49260"/>
                  </a:lnTo>
                  <a:lnTo>
                    <a:pt x="2620190" y="41586"/>
                  </a:lnTo>
                  <a:lnTo>
                    <a:pt x="2614266" y="30431"/>
                  </a:lnTo>
                  <a:lnTo>
                    <a:pt x="2612426" y="17134"/>
                  </a:lnTo>
                  <a:close/>
                </a:path>
                <a:path w="2925445" h="461645">
                  <a:moveTo>
                    <a:pt x="2720942" y="17134"/>
                  </a:moveTo>
                  <a:lnTo>
                    <a:pt x="2681676" y="17134"/>
                  </a:lnTo>
                  <a:lnTo>
                    <a:pt x="2679724" y="30431"/>
                  </a:lnTo>
                  <a:lnTo>
                    <a:pt x="2673556" y="41586"/>
                  </a:lnTo>
                  <a:lnTo>
                    <a:pt x="2662702" y="49260"/>
                  </a:lnTo>
                  <a:lnTo>
                    <a:pt x="2646694" y="52116"/>
                  </a:lnTo>
                  <a:lnTo>
                    <a:pt x="2709736" y="52116"/>
                  </a:lnTo>
                  <a:lnTo>
                    <a:pt x="2715766" y="43660"/>
                  </a:lnTo>
                  <a:lnTo>
                    <a:pt x="2720942" y="17134"/>
                  </a:lnTo>
                  <a:close/>
                </a:path>
                <a:path w="2925445" h="461645">
                  <a:moveTo>
                    <a:pt x="2857346" y="0"/>
                  </a:moveTo>
                  <a:lnTo>
                    <a:pt x="2820222" y="0"/>
                  </a:lnTo>
                  <a:lnTo>
                    <a:pt x="2839767" y="33697"/>
                  </a:lnTo>
                  <a:lnTo>
                    <a:pt x="2856638" y="76304"/>
                  </a:lnTo>
                  <a:lnTo>
                    <a:pt x="2869877" y="124908"/>
                  </a:lnTo>
                  <a:lnTo>
                    <a:pt x="2878524" y="176596"/>
                  </a:lnTo>
                  <a:lnTo>
                    <a:pt x="2881620" y="228455"/>
                  </a:lnTo>
                  <a:lnTo>
                    <a:pt x="2878524" y="280315"/>
                  </a:lnTo>
                  <a:lnTo>
                    <a:pt x="2869877" y="332003"/>
                  </a:lnTo>
                  <a:lnTo>
                    <a:pt x="2856638" y="380607"/>
                  </a:lnTo>
                  <a:lnTo>
                    <a:pt x="2839767" y="423214"/>
                  </a:lnTo>
                  <a:lnTo>
                    <a:pt x="2820222" y="456911"/>
                  </a:lnTo>
                  <a:lnTo>
                    <a:pt x="2857346" y="456911"/>
                  </a:lnTo>
                  <a:lnTo>
                    <a:pt x="2881123" y="417388"/>
                  </a:lnTo>
                  <a:lnTo>
                    <a:pt x="2900033" y="374952"/>
                  </a:lnTo>
                  <a:lnTo>
                    <a:pt x="2913838" y="329433"/>
                  </a:lnTo>
                  <a:lnTo>
                    <a:pt x="2922296" y="280657"/>
                  </a:lnTo>
                  <a:lnTo>
                    <a:pt x="2925169" y="228455"/>
                  </a:lnTo>
                  <a:lnTo>
                    <a:pt x="2922296" y="176253"/>
                  </a:lnTo>
                  <a:lnTo>
                    <a:pt x="2913838" y="127478"/>
                  </a:lnTo>
                  <a:lnTo>
                    <a:pt x="2900033" y="81958"/>
                  </a:lnTo>
                  <a:lnTo>
                    <a:pt x="2881123" y="39522"/>
                  </a:lnTo>
                  <a:lnTo>
                    <a:pt x="2857346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7143523" y="7655169"/>
              <a:ext cx="947419" cy="372110"/>
            </a:xfrm>
            <a:custGeom>
              <a:avLst/>
              <a:gdLst/>
              <a:ahLst/>
              <a:cxnLst/>
              <a:rect l="l" t="t" r="r" b="b"/>
              <a:pathLst>
                <a:path w="947420" h="372109">
                  <a:moveTo>
                    <a:pt x="44263" y="0"/>
                  </a:moveTo>
                  <a:lnTo>
                    <a:pt x="0" y="0"/>
                  </a:lnTo>
                  <a:lnTo>
                    <a:pt x="0" y="365529"/>
                  </a:lnTo>
                  <a:lnTo>
                    <a:pt x="214177" y="365529"/>
                  </a:lnTo>
                  <a:lnTo>
                    <a:pt x="214177" y="326263"/>
                  </a:lnTo>
                  <a:lnTo>
                    <a:pt x="44263" y="326263"/>
                  </a:lnTo>
                  <a:lnTo>
                    <a:pt x="44263" y="0"/>
                  </a:lnTo>
                  <a:close/>
                </a:path>
                <a:path w="947420" h="372109">
                  <a:moveTo>
                    <a:pt x="465078" y="124936"/>
                  </a:moveTo>
                  <a:lnTo>
                    <a:pt x="383377" y="124936"/>
                  </a:lnTo>
                  <a:lnTo>
                    <a:pt x="408752" y="128693"/>
                  </a:lnTo>
                  <a:lnTo>
                    <a:pt x="426814" y="139594"/>
                  </a:lnTo>
                  <a:lnTo>
                    <a:pt x="437615" y="157088"/>
                  </a:lnTo>
                  <a:lnTo>
                    <a:pt x="441205" y="180622"/>
                  </a:lnTo>
                  <a:lnTo>
                    <a:pt x="441205" y="182050"/>
                  </a:lnTo>
                  <a:lnTo>
                    <a:pt x="437189" y="193635"/>
                  </a:lnTo>
                  <a:lnTo>
                    <a:pt x="424606" y="199764"/>
                  </a:lnTo>
                  <a:lnTo>
                    <a:pt x="402653" y="203284"/>
                  </a:lnTo>
                  <a:lnTo>
                    <a:pt x="370526" y="207037"/>
                  </a:lnTo>
                  <a:lnTo>
                    <a:pt x="332445" y="213594"/>
                  </a:lnTo>
                  <a:lnTo>
                    <a:pt x="298264" y="226291"/>
                  </a:lnTo>
                  <a:lnTo>
                    <a:pt x="273619" y="249530"/>
                  </a:lnTo>
                  <a:lnTo>
                    <a:pt x="264151" y="287711"/>
                  </a:lnTo>
                  <a:lnTo>
                    <a:pt x="271436" y="323463"/>
                  </a:lnTo>
                  <a:lnTo>
                    <a:pt x="291370" y="349912"/>
                  </a:lnTo>
                  <a:lnTo>
                    <a:pt x="321076" y="366321"/>
                  </a:lnTo>
                  <a:lnTo>
                    <a:pt x="357675" y="371954"/>
                  </a:lnTo>
                  <a:lnTo>
                    <a:pt x="389367" y="367659"/>
                  </a:lnTo>
                  <a:lnTo>
                    <a:pt x="413094" y="356872"/>
                  </a:lnTo>
                  <a:lnTo>
                    <a:pt x="429458" y="342739"/>
                  </a:lnTo>
                  <a:lnTo>
                    <a:pt x="435236" y="334116"/>
                  </a:lnTo>
                  <a:lnTo>
                    <a:pt x="364101" y="334116"/>
                  </a:lnTo>
                  <a:lnTo>
                    <a:pt x="340909" y="331316"/>
                  </a:lnTo>
                  <a:lnTo>
                    <a:pt x="322604" y="322961"/>
                  </a:lnTo>
                  <a:lnTo>
                    <a:pt x="310590" y="309117"/>
                  </a:lnTo>
                  <a:lnTo>
                    <a:pt x="306273" y="289853"/>
                  </a:lnTo>
                  <a:lnTo>
                    <a:pt x="311360" y="269651"/>
                  </a:lnTo>
                  <a:lnTo>
                    <a:pt x="325013" y="256209"/>
                  </a:lnTo>
                  <a:lnTo>
                    <a:pt x="344825" y="247988"/>
                  </a:lnTo>
                  <a:lnTo>
                    <a:pt x="368384" y="243448"/>
                  </a:lnTo>
                  <a:lnTo>
                    <a:pt x="386288" y="241295"/>
                  </a:lnTo>
                  <a:lnTo>
                    <a:pt x="408810" y="238004"/>
                  </a:lnTo>
                  <a:lnTo>
                    <a:pt x="429324" y="233508"/>
                  </a:lnTo>
                  <a:lnTo>
                    <a:pt x="441205" y="227741"/>
                  </a:lnTo>
                  <a:lnTo>
                    <a:pt x="483326" y="227741"/>
                  </a:lnTo>
                  <a:lnTo>
                    <a:pt x="483326" y="184906"/>
                  </a:lnTo>
                  <a:lnTo>
                    <a:pt x="472405" y="132990"/>
                  </a:lnTo>
                  <a:lnTo>
                    <a:pt x="465078" y="124936"/>
                  </a:lnTo>
                  <a:close/>
                </a:path>
                <a:path w="947420" h="372109">
                  <a:moveTo>
                    <a:pt x="483326" y="328405"/>
                  </a:moveTo>
                  <a:lnTo>
                    <a:pt x="441205" y="328405"/>
                  </a:lnTo>
                  <a:lnTo>
                    <a:pt x="441205" y="365529"/>
                  </a:lnTo>
                  <a:lnTo>
                    <a:pt x="483326" y="365529"/>
                  </a:lnTo>
                  <a:lnTo>
                    <a:pt x="483326" y="328405"/>
                  </a:lnTo>
                  <a:close/>
                </a:path>
                <a:path w="947420" h="372109">
                  <a:moveTo>
                    <a:pt x="483326" y="227741"/>
                  </a:moveTo>
                  <a:lnTo>
                    <a:pt x="441205" y="227741"/>
                  </a:lnTo>
                  <a:lnTo>
                    <a:pt x="441205" y="266293"/>
                  </a:lnTo>
                  <a:lnTo>
                    <a:pt x="436185" y="291347"/>
                  </a:lnTo>
                  <a:lnTo>
                    <a:pt x="421393" y="313055"/>
                  </a:lnTo>
                  <a:lnTo>
                    <a:pt x="397231" y="328338"/>
                  </a:lnTo>
                  <a:lnTo>
                    <a:pt x="364101" y="334116"/>
                  </a:lnTo>
                  <a:lnTo>
                    <a:pt x="435236" y="334116"/>
                  </a:lnTo>
                  <a:lnTo>
                    <a:pt x="439063" y="328405"/>
                  </a:lnTo>
                  <a:lnTo>
                    <a:pt x="483326" y="328405"/>
                  </a:lnTo>
                  <a:lnTo>
                    <a:pt x="483326" y="227741"/>
                  </a:lnTo>
                  <a:close/>
                </a:path>
                <a:path w="947420" h="372109">
                  <a:moveTo>
                    <a:pt x="381949" y="87812"/>
                  </a:moveTo>
                  <a:lnTo>
                    <a:pt x="350313" y="90824"/>
                  </a:lnTo>
                  <a:lnTo>
                    <a:pt x="319480" y="101198"/>
                  </a:lnTo>
                  <a:lnTo>
                    <a:pt x="292396" y="120943"/>
                  </a:lnTo>
                  <a:lnTo>
                    <a:pt x="272005" y="152065"/>
                  </a:lnTo>
                  <a:lnTo>
                    <a:pt x="311984" y="166344"/>
                  </a:lnTo>
                  <a:lnTo>
                    <a:pt x="321408" y="151441"/>
                  </a:lnTo>
                  <a:lnTo>
                    <a:pt x="336102" y="138144"/>
                  </a:lnTo>
                  <a:lnTo>
                    <a:pt x="356585" y="128595"/>
                  </a:lnTo>
                  <a:lnTo>
                    <a:pt x="383377" y="124936"/>
                  </a:lnTo>
                  <a:lnTo>
                    <a:pt x="465078" y="124936"/>
                  </a:lnTo>
                  <a:lnTo>
                    <a:pt x="445756" y="103697"/>
                  </a:lnTo>
                  <a:lnTo>
                    <a:pt x="412547" y="90735"/>
                  </a:lnTo>
                  <a:lnTo>
                    <a:pt x="381949" y="87812"/>
                  </a:lnTo>
                  <a:close/>
                </a:path>
                <a:path w="947420" h="372109">
                  <a:moveTo>
                    <a:pt x="588050" y="289853"/>
                  </a:moveTo>
                  <a:lnTo>
                    <a:pt x="548070" y="299848"/>
                  </a:lnTo>
                  <a:lnTo>
                    <a:pt x="560617" y="330655"/>
                  </a:lnTo>
                  <a:lnTo>
                    <a:pt x="582852" y="353013"/>
                  </a:lnTo>
                  <a:lnTo>
                    <a:pt x="613754" y="366636"/>
                  </a:lnTo>
                  <a:lnTo>
                    <a:pt x="652303" y="371240"/>
                  </a:lnTo>
                  <a:lnTo>
                    <a:pt x="695916" y="365063"/>
                  </a:lnTo>
                  <a:lnTo>
                    <a:pt x="729741" y="347926"/>
                  </a:lnTo>
                  <a:lnTo>
                    <a:pt x="741360" y="334116"/>
                  </a:lnTo>
                  <a:lnTo>
                    <a:pt x="651589" y="334116"/>
                  </a:lnTo>
                  <a:lnTo>
                    <a:pt x="628183" y="331341"/>
                  </a:lnTo>
                  <a:lnTo>
                    <a:pt x="609713" y="323028"/>
                  </a:lnTo>
                  <a:lnTo>
                    <a:pt x="596296" y="309193"/>
                  </a:lnTo>
                  <a:lnTo>
                    <a:pt x="588050" y="289853"/>
                  </a:lnTo>
                  <a:close/>
                </a:path>
                <a:path w="947420" h="372109">
                  <a:moveTo>
                    <a:pt x="657300" y="87812"/>
                  </a:moveTo>
                  <a:lnTo>
                    <a:pt x="617176" y="93669"/>
                  </a:lnTo>
                  <a:lnTo>
                    <a:pt x="585283" y="110033"/>
                  </a:lnTo>
                  <a:lnTo>
                    <a:pt x="564234" y="135098"/>
                  </a:lnTo>
                  <a:lnTo>
                    <a:pt x="556637" y="167058"/>
                  </a:lnTo>
                  <a:lnTo>
                    <a:pt x="560937" y="193077"/>
                  </a:lnTo>
                  <a:lnTo>
                    <a:pt x="574173" y="214311"/>
                  </a:lnTo>
                  <a:lnTo>
                    <a:pt x="596846" y="230658"/>
                  </a:lnTo>
                  <a:lnTo>
                    <a:pt x="629457" y="242020"/>
                  </a:lnTo>
                  <a:lnTo>
                    <a:pt x="675148" y="252729"/>
                  </a:lnTo>
                  <a:lnTo>
                    <a:pt x="693178" y="258803"/>
                  </a:lnTo>
                  <a:lnTo>
                    <a:pt x="705870" y="267319"/>
                  </a:lnTo>
                  <a:lnTo>
                    <a:pt x="713374" y="278179"/>
                  </a:lnTo>
                  <a:lnTo>
                    <a:pt x="715842" y="291281"/>
                  </a:lnTo>
                  <a:lnTo>
                    <a:pt x="711324" y="307913"/>
                  </a:lnTo>
                  <a:lnTo>
                    <a:pt x="698440" y="321533"/>
                  </a:lnTo>
                  <a:lnTo>
                    <a:pt x="678194" y="330736"/>
                  </a:lnTo>
                  <a:lnTo>
                    <a:pt x="651589" y="334116"/>
                  </a:lnTo>
                  <a:lnTo>
                    <a:pt x="741360" y="334116"/>
                  </a:lnTo>
                  <a:lnTo>
                    <a:pt x="751619" y="321921"/>
                  </a:lnTo>
                  <a:lnTo>
                    <a:pt x="759392" y="289139"/>
                  </a:lnTo>
                  <a:lnTo>
                    <a:pt x="754890" y="263106"/>
                  </a:lnTo>
                  <a:lnTo>
                    <a:pt x="741320" y="242176"/>
                  </a:lnTo>
                  <a:lnTo>
                    <a:pt x="718581" y="226166"/>
                  </a:lnTo>
                  <a:lnTo>
                    <a:pt x="686571" y="214891"/>
                  </a:lnTo>
                  <a:lnTo>
                    <a:pt x="645878" y="204896"/>
                  </a:lnTo>
                  <a:lnTo>
                    <a:pt x="624811" y="198222"/>
                  </a:lnTo>
                  <a:lnTo>
                    <a:pt x="610137" y="189792"/>
                  </a:lnTo>
                  <a:lnTo>
                    <a:pt x="601553" y="178918"/>
                  </a:lnTo>
                  <a:lnTo>
                    <a:pt x="598759" y="164916"/>
                  </a:lnTo>
                  <a:lnTo>
                    <a:pt x="603187" y="148618"/>
                  </a:lnTo>
                  <a:lnTo>
                    <a:pt x="615447" y="135734"/>
                  </a:lnTo>
                  <a:lnTo>
                    <a:pt x="633997" y="127268"/>
                  </a:lnTo>
                  <a:lnTo>
                    <a:pt x="657300" y="124222"/>
                  </a:lnTo>
                  <a:lnTo>
                    <a:pt x="739336" y="124222"/>
                  </a:lnTo>
                  <a:lnTo>
                    <a:pt x="721241" y="105705"/>
                  </a:lnTo>
                  <a:lnTo>
                    <a:pt x="693504" y="92492"/>
                  </a:lnTo>
                  <a:lnTo>
                    <a:pt x="657300" y="87812"/>
                  </a:lnTo>
                  <a:close/>
                </a:path>
                <a:path w="947420" h="372109">
                  <a:moveTo>
                    <a:pt x="739336" y="124222"/>
                  </a:moveTo>
                  <a:lnTo>
                    <a:pt x="657300" y="124222"/>
                  </a:lnTo>
                  <a:lnTo>
                    <a:pt x="681041" y="127697"/>
                  </a:lnTo>
                  <a:lnTo>
                    <a:pt x="697972" y="136761"/>
                  </a:lnTo>
                  <a:lnTo>
                    <a:pt x="709381" y="149371"/>
                  </a:lnTo>
                  <a:lnTo>
                    <a:pt x="716556" y="163488"/>
                  </a:lnTo>
                  <a:lnTo>
                    <a:pt x="754394" y="152779"/>
                  </a:lnTo>
                  <a:lnTo>
                    <a:pt x="741281" y="126213"/>
                  </a:lnTo>
                  <a:lnTo>
                    <a:pt x="739336" y="124222"/>
                  </a:lnTo>
                  <a:close/>
                </a:path>
                <a:path w="947420" h="372109">
                  <a:moveTo>
                    <a:pt x="883480" y="127078"/>
                  </a:moveTo>
                  <a:lnTo>
                    <a:pt x="841359" y="127078"/>
                  </a:lnTo>
                  <a:lnTo>
                    <a:pt x="841359" y="298420"/>
                  </a:lnTo>
                  <a:lnTo>
                    <a:pt x="847940" y="329643"/>
                  </a:lnTo>
                  <a:lnTo>
                    <a:pt x="865097" y="351696"/>
                  </a:lnTo>
                  <a:lnTo>
                    <a:pt x="888946" y="364781"/>
                  </a:lnTo>
                  <a:lnTo>
                    <a:pt x="915607" y="369098"/>
                  </a:lnTo>
                  <a:lnTo>
                    <a:pt x="926338" y="368619"/>
                  </a:lnTo>
                  <a:lnTo>
                    <a:pt x="935061" y="367403"/>
                  </a:lnTo>
                  <a:lnTo>
                    <a:pt x="941911" y="365785"/>
                  </a:lnTo>
                  <a:lnTo>
                    <a:pt x="947020" y="364101"/>
                  </a:lnTo>
                  <a:lnTo>
                    <a:pt x="938938" y="328405"/>
                  </a:lnTo>
                  <a:lnTo>
                    <a:pt x="919891" y="328405"/>
                  </a:lnTo>
                  <a:lnTo>
                    <a:pt x="906371" y="326954"/>
                  </a:lnTo>
                  <a:lnTo>
                    <a:pt x="894725" y="321087"/>
                  </a:lnTo>
                  <a:lnTo>
                    <a:pt x="886559" y="308526"/>
                  </a:lnTo>
                  <a:lnTo>
                    <a:pt x="883480" y="286997"/>
                  </a:lnTo>
                  <a:lnTo>
                    <a:pt x="883480" y="127078"/>
                  </a:lnTo>
                  <a:close/>
                </a:path>
                <a:path w="947420" h="372109">
                  <a:moveTo>
                    <a:pt x="938453" y="326263"/>
                  </a:moveTo>
                  <a:lnTo>
                    <a:pt x="934883" y="326977"/>
                  </a:lnTo>
                  <a:lnTo>
                    <a:pt x="929172" y="328405"/>
                  </a:lnTo>
                  <a:lnTo>
                    <a:pt x="938938" y="328405"/>
                  </a:lnTo>
                  <a:lnTo>
                    <a:pt x="938453" y="326263"/>
                  </a:lnTo>
                  <a:close/>
                </a:path>
                <a:path w="947420" h="372109">
                  <a:moveTo>
                    <a:pt x="942022" y="91382"/>
                  </a:moveTo>
                  <a:lnTo>
                    <a:pt x="799951" y="91382"/>
                  </a:lnTo>
                  <a:lnTo>
                    <a:pt x="799951" y="127078"/>
                  </a:lnTo>
                  <a:lnTo>
                    <a:pt x="942022" y="127078"/>
                  </a:lnTo>
                  <a:lnTo>
                    <a:pt x="942022" y="91382"/>
                  </a:lnTo>
                  <a:close/>
                </a:path>
                <a:path w="947420" h="372109">
                  <a:moveTo>
                    <a:pt x="883480" y="25701"/>
                  </a:moveTo>
                  <a:lnTo>
                    <a:pt x="841359" y="25701"/>
                  </a:lnTo>
                  <a:lnTo>
                    <a:pt x="841359" y="91382"/>
                  </a:lnTo>
                  <a:lnTo>
                    <a:pt x="883480" y="91382"/>
                  </a:lnTo>
                  <a:lnTo>
                    <a:pt x="883480" y="25701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931725" y="5141204"/>
              <a:ext cx="5978875" cy="8795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6931725" y="4010349"/>
              <a:ext cx="3508375" cy="880110"/>
            </a:xfrm>
            <a:custGeom>
              <a:avLst/>
              <a:gdLst/>
              <a:ahLst/>
              <a:cxnLst/>
              <a:rect l="l" t="t" r="r" b="b"/>
              <a:pathLst>
                <a:path w="3508375" h="880110">
                  <a:moveTo>
                    <a:pt x="75619" y="803935"/>
                  </a:moveTo>
                  <a:lnTo>
                    <a:pt x="46002" y="833551"/>
                  </a:lnTo>
                  <a:lnTo>
                    <a:pt x="71553" y="852932"/>
                  </a:lnTo>
                  <a:lnTo>
                    <a:pt x="103055" y="865923"/>
                  </a:lnTo>
                  <a:lnTo>
                    <a:pt x="141785" y="873803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314126" y="837670"/>
                  </a:lnTo>
                  <a:lnTo>
                    <a:pt x="261866" y="837574"/>
                  </a:lnTo>
                  <a:lnTo>
                    <a:pt x="217286" y="836965"/>
                  </a:lnTo>
                  <a:lnTo>
                    <a:pt x="147366" y="832293"/>
                  </a:lnTo>
                  <a:lnTo>
                    <a:pt x="102416" y="821413"/>
                  </a:lnTo>
                  <a:lnTo>
                    <a:pt x="87341" y="813518"/>
                  </a:lnTo>
                  <a:lnTo>
                    <a:pt x="75619" y="803935"/>
                  </a:lnTo>
                  <a:close/>
                </a:path>
                <a:path w="3508375" h="880110">
                  <a:moveTo>
                    <a:pt x="3193620" y="837670"/>
                  </a:moveTo>
                  <a:lnTo>
                    <a:pt x="314126" y="837670"/>
                  </a:lnTo>
                  <a:lnTo>
                    <a:pt x="314126" y="879554"/>
                  </a:lnTo>
                  <a:lnTo>
                    <a:pt x="3193620" y="879554"/>
                  </a:lnTo>
                  <a:lnTo>
                    <a:pt x="3193620" y="837670"/>
                  </a:lnTo>
                  <a:close/>
                </a:path>
                <a:path w="3508375" h="880110">
                  <a:moveTo>
                    <a:pt x="3432127" y="803935"/>
                  </a:moveTo>
                  <a:lnTo>
                    <a:pt x="3385717" y="827658"/>
                  </a:lnTo>
                  <a:lnTo>
                    <a:pt x="3328309" y="835364"/>
                  </a:lnTo>
                  <a:lnTo>
                    <a:pt x="3245881" y="837574"/>
                  </a:lnTo>
                  <a:lnTo>
                    <a:pt x="3193620" y="837670"/>
                  </a:lnTo>
                  <a:lnTo>
                    <a:pt x="3193620" y="879554"/>
                  </a:lnTo>
                  <a:lnTo>
                    <a:pt x="3261703" y="879341"/>
                  </a:lnTo>
                  <a:lnTo>
                    <a:pt x="3318724" y="877850"/>
                  </a:lnTo>
                  <a:lnTo>
                    <a:pt x="3365961" y="873803"/>
                  </a:lnTo>
                  <a:lnTo>
                    <a:pt x="3404691" y="865923"/>
                  </a:lnTo>
                  <a:lnTo>
                    <a:pt x="3461743" y="833550"/>
                  </a:lnTo>
                  <a:lnTo>
                    <a:pt x="3432127" y="803935"/>
                  </a:lnTo>
                  <a:close/>
                </a:path>
                <a:path w="3508375" h="880110">
                  <a:moveTo>
                    <a:pt x="41883" y="314126"/>
                  </a:move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75619" y="803935"/>
                  </a:lnTo>
                  <a:lnTo>
                    <a:pt x="66035" y="792212"/>
                  </a:lnTo>
                  <a:lnTo>
                    <a:pt x="58141" y="777137"/>
                  </a:lnTo>
                  <a:lnTo>
                    <a:pt x="47260" y="732187"/>
                  </a:lnTo>
                  <a:lnTo>
                    <a:pt x="42589" y="662267"/>
                  </a:lnTo>
                  <a:lnTo>
                    <a:pt x="41980" y="617688"/>
                  </a:lnTo>
                  <a:lnTo>
                    <a:pt x="41883" y="314126"/>
                  </a:lnTo>
                  <a:close/>
                </a:path>
                <a:path w="3508375" h="880110">
                  <a:moveTo>
                    <a:pt x="3461743" y="46003"/>
                  </a:moveTo>
                  <a:lnTo>
                    <a:pt x="3432127" y="75618"/>
                  </a:lnTo>
                  <a:lnTo>
                    <a:pt x="3441711" y="87341"/>
                  </a:lnTo>
                  <a:lnTo>
                    <a:pt x="3449605" y="102415"/>
                  </a:lnTo>
                  <a:lnTo>
                    <a:pt x="3460486" y="147366"/>
                  </a:lnTo>
                  <a:lnTo>
                    <a:pt x="3465157" y="217286"/>
                  </a:lnTo>
                  <a:lnTo>
                    <a:pt x="3465766" y="261865"/>
                  </a:lnTo>
                  <a:lnTo>
                    <a:pt x="3465766" y="617688"/>
                  </a:lnTo>
                  <a:lnTo>
                    <a:pt x="3465157" y="662267"/>
                  </a:lnTo>
                  <a:lnTo>
                    <a:pt x="3460486" y="732187"/>
                  </a:lnTo>
                  <a:lnTo>
                    <a:pt x="3449605" y="777137"/>
                  </a:lnTo>
                  <a:lnTo>
                    <a:pt x="3432127" y="803935"/>
                  </a:lnTo>
                  <a:lnTo>
                    <a:pt x="3461743" y="833550"/>
                  </a:lnTo>
                  <a:lnTo>
                    <a:pt x="3494116" y="776499"/>
                  </a:lnTo>
                  <a:lnTo>
                    <a:pt x="3501996" y="737768"/>
                  </a:lnTo>
                  <a:lnTo>
                    <a:pt x="3506042" y="690532"/>
                  </a:lnTo>
                  <a:lnTo>
                    <a:pt x="3507533" y="633511"/>
                  </a:lnTo>
                  <a:lnTo>
                    <a:pt x="3507746" y="565427"/>
                  </a:lnTo>
                  <a:lnTo>
                    <a:pt x="3507746" y="314126"/>
                  </a:lnTo>
                  <a:lnTo>
                    <a:pt x="3507533" y="246043"/>
                  </a:lnTo>
                  <a:lnTo>
                    <a:pt x="3506042" y="189022"/>
                  </a:lnTo>
                  <a:lnTo>
                    <a:pt x="3501996" y="141785"/>
                  </a:lnTo>
                  <a:lnTo>
                    <a:pt x="3494116" y="103055"/>
                  </a:lnTo>
                  <a:lnTo>
                    <a:pt x="3481124" y="71553"/>
                  </a:lnTo>
                  <a:lnTo>
                    <a:pt x="3461743" y="46003"/>
                  </a:lnTo>
                  <a:close/>
                </a:path>
                <a:path w="3508375" h="880110">
                  <a:moveTo>
                    <a:pt x="46002" y="46003"/>
                  </a:move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41883" y="314126"/>
                  </a:lnTo>
                  <a:lnTo>
                    <a:pt x="41980" y="261865"/>
                  </a:lnTo>
                  <a:lnTo>
                    <a:pt x="42589" y="217286"/>
                  </a:lnTo>
                  <a:lnTo>
                    <a:pt x="47260" y="147366"/>
                  </a:lnTo>
                  <a:lnTo>
                    <a:pt x="58141" y="102415"/>
                  </a:lnTo>
                  <a:lnTo>
                    <a:pt x="75619" y="75618"/>
                  </a:lnTo>
                  <a:lnTo>
                    <a:pt x="46002" y="46003"/>
                  </a:lnTo>
                  <a:close/>
                </a:path>
                <a:path w="3508375" h="880110">
                  <a:moveTo>
                    <a:pt x="314126" y="0"/>
                  </a:move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3" y="46002"/>
                  </a:lnTo>
                  <a:lnTo>
                    <a:pt x="75619" y="75618"/>
                  </a:lnTo>
                  <a:lnTo>
                    <a:pt x="87341" y="66034"/>
                  </a:lnTo>
                  <a:lnTo>
                    <a:pt x="102416" y="58140"/>
                  </a:lnTo>
                  <a:lnTo>
                    <a:pt x="147366" y="47260"/>
                  </a:lnTo>
                  <a:lnTo>
                    <a:pt x="217286" y="42588"/>
                  </a:lnTo>
                  <a:lnTo>
                    <a:pt x="261866" y="41979"/>
                  </a:lnTo>
                  <a:lnTo>
                    <a:pt x="314126" y="41883"/>
                  </a:lnTo>
                  <a:lnTo>
                    <a:pt x="314126" y="0"/>
                  </a:lnTo>
                  <a:close/>
                </a:path>
                <a:path w="3508375" h="880110">
                  <a:moveTo>
                    <a:pt x="3193620" y="0"/>
                  </a:moveTo>
                  <a:lnTo>
                    <a:pt x="3193620" y="41883"/>
                  </a:lnTo>
                  <a:lnTo>
                    <a:pt x="3245881" y="41979"/>
                  </a:lnTo>
                  <a:lnTo>
                    <a:pt x="3290460" y="42588"/>
                  </a:lnTo>
                  <a:lnTo>
                    <a:pt x="3360380" y="47260"/>
                  </a:lnTo>
                  <a:lnTo>
                    <a:pt x="3405330" y="58140"/>
                  </a:lnTo>
                  <a:lnTo>
                    <a:pt x="3432127" y="75618"/>
                  </a:lnTo>
                  <a:lnTo>
                    <a:pt x="3461743" y="46003"/>
                  </a:lnTo>
                  <a:lnTo>
                    <a:pt x="3404691" y="13630"/>
                  </a:lnTo>
                  <a:lnTo>
                    <a:pt x="3365961" y="5750"/>
                  </a:lnTo>
                  <a:lnTo>
                    <a:pt x="3318724" y="1703"/>
                  </a:lnTo>
                  <a:lnTo>
                    <a:pt x="3261703" y="212"/>
                  </a:lnTo>
                  <a:lnTo>
                    <a:pt x="3193620" y="0"/>
                  </a:lnTo>
                  <a:close/>
                </a:path>
                <a:path w="3508375" h="880110">
                  <a:moveTo>
                    <a:pt x="3193620" y="0"/>
                  </a:moveTo>
                  <a:lnTo>
                    <a:pt x="314126" y="0"/>
                  </a:lnTo>
                  <a:lnTo>
                    <a:pt x="314126" y="41883"/>
                  </a:lnTo>
                  <a:lnTo>
                    <a:pt x="3193620" y="41883"/>
                  </a:lnTo>
                  <a:lnTo>
                    <a:pt x="31936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8216417" y="4245467"/>
              <a:ext cx="1995170" cy="457200"/>
            </a:xfrm>
            <a:custGeom>
              <a:avLst/>
              <a:gdLst/>
              <a:ahLst/>
              <a:cxnLst/>
              <a:rect l="l" t="t" r="r" b="b"/>
              <a:pathLst>
                <a:path w="1995170" h="457200">
                  <a:moveTo>
                    <a:pt x="104946" y="0"/>
                  </a:moveTo>
                  <a:lnTo>
                    <a:pt x="67822" y="0"/>
                  </a:lnTo>
                  <a:lnTo>
                    <a:pt x="44046" y="39522"/>
                  </a:lnTo>
                  <a:lnTo>
                    <a:pt x="25135" y="81958"/>
                  </a:lnTo>
                  <a:lnTo>
                    <a:pt x="11331" y="127478"/>
                  </a:lnTo>
                  <a:lnTo>
                    <a:pt x="2872" y="176253"/>
                  </a:lnTo>
                  <a:lnTo>
                    <a:pt x="0" y="228455"/>
                  </a:lnTo>
                  <a:lnTo>
                    <a:pt x="2872" y="280657"/>
                  </a:lnTo>
                  <a:lnTo>
                    <a:pt x="11331" y="329433"/>
                  </a:lnTo>
                  <a:lnTo>
                    <a:pt x="25135" y="374952"/>
                  </a:lnTo>
                  <a:lnTo>
                    <a:pt x="44046" y="417388"/>
                  </a:lnTo>
                  <a:lnTo>
                    <a:pt x="67822" y="456911"/>
                  </a:lnTo>
                  <a:lnTo>
                    <a:pt x="104946" y="456911"/>
                  </a:lnTo>
                  <a:lnTo>
                    <a:pt x="85402" y="423214"/>
                  </a:lnTo>
                  <a:lnTo>
                    <a:pt x="68530" y="380607"/>
                  </a:lnTo>
                  <a:lnTo>
                    <a:pt x="55291" y="332003"/>
                  </a:lnTo>
                  <a:lnTo>
                    <a:pt x="46644" y="280315"/>
                  </a:lnTo>
                  <a:lnTo>
                    <a:pt x="43549" y="228455"/>
                  </a:lnTo>
                  <a:lnTo>
                    <a:pt x="46644" y="176596"/>
                  </a:lnTo>
                  <a:lnTo>
                    <a:pt x="55291" y="124908"/>
                  </a:lnTo>
                  <a:lnTo>
                    <a:pt x="68530" y="76304"/>
                  </a:lnTo>
                  <a:lnTo>
                    <a:pt x="85402" y="33697"/>
                  </a:lnTo>
                  <a:lnTo>
                    <a:pt x="104946" y="0"/>
                  </a:lnTo>
                  <a:close/>
                </a:path>
                <a:path w="1995170" h="457200">
                  <a:moveTo>
                    <a:pt x="382707" y="108516"/>
                  </a:moveTo>
                  <a:lnTo>
                    <a:pt x="167102" y="108516"/>
                  </a:lnTo>
                  <a:lnTo>
                    <a:pt x="167102" y="382663"/>
                  </a:lnTo>
                  <a:lnTo>
                    <a:pt x="209224" y="382663"/>
                  </a:lnTo>
                  <a:lnTo>
                    <a:pt x="209224" y="147782"/>
                  </a:lnTo>
                  <a:lnTo>
                    <a:pt x="382707" y="147782"/>
                  </a:lnTo>
                  <a:lnTo>
                    <a:pt x="382707" y="108516"/>
                  </a:lnTo>
                  <a:close/>
                </a:path>
                <a:path w="1995170" h="457200">
                  <a:moveTo>
                    <a:pt x="382707" y="147782"/>
                  </a:moveTo>
                  <a:lnTo>
                    <a:pt x="340586" y="147782"/>
                  </a:lnTo>
                  <a:lnTo>
                    <a:pt x="340586" y="382663"/>
                  </a:lnTo>
                  <a:lnTo>
                    <a:pt x="382707" y="382663"/>
                  </a:lnTo>
                  <a:lnTo>
                    <a:pt x="382707" y="147782"/>
                  </a:lnTo>
                  <a:close/>
                </a:path>
                <a:path w="1995170" h="457200">
                  <a:moveTo>
                    <a:pt x="678807" y="108516"/>
                  </a:moveTo>
                  <a:lnTo>
                    <a:pt x="496043" y="108516"/>
                  </a:lnTo>
                  <a:lnTo>
                    <a:pt x="491045" y="229883"/>
                  </a:lnTo>
                  <a:lnTo>
                    <a:pt x="487018" y="286473"/>
                  </a:lnTo>
                  <a:lnTo>
                    <a:pt x="479176" y="321176"/>
                  </a:lnTo>
                  <a:lnTo>
                    <a:pt x="465846" y="338611"/>
                  </a:lnTo>
                  <a:lnTo>
                    <a:pt x="445354" y="343397"/>
                  </a:lnTo>
                  <a:lnTo>
                    <a:pt x="435359" y="343397"/>
                  </a:lnTo>
                  <a:lnTo>
                    <a:pt x="435359" y="382663"/>
                  </a:lnTo>
                  <a:lnTo>
                    <a:pt x="449638" y="382663"/>
                  </a:lnTo>
                  <a:lnTo>
                    <a:pt x="487515" y="373895"/>
                  </a:lnTo>
                  <a:lnTo>
                    <a:pt x="511972" y="347859"/>
                  </a:lnTo>
                  <a:lnTo>
                    <a:pt x="525788" y="304957"/>
                  </a:lnTo>
                  <a:lnTo>
                    <a:pt x="531739" y="245589"/>
                  </a:lnTo>
                  <a:lnTo>
                    <a:pt x="536023" y="147782"/>
                  </a:lnTo>
                  <a:lnTo>
                    <a:pt x="678807" y="147782"/>
                  </a:lnTo>
                  <a:lnTo>
                    <a:pt x="678807" y="108516"/>
                  </a:lnTo>
                  <a:close/>
                </a:path>
                <a:path w="1995170" h="457200">
                  <a:moveTo>
                    <a:pt x="678807" y="147782"/>
                  </a:moveTo>
                  <a:lnTo>
                    <a:pt x="636686" y="147782"/>
                  </a:lnTo>
                  <a:lnTo>
                    <a:pt x="636686" y="382663"/>
                  </a:lnTo>
                  <a:lnTo>
                    <a:pt x="678807" y="382663"/>
                  </a:lnTo>
                  <a:lnTo>
                    <a:pt x="678807" y="147782"/>
                  </a:lnTo>
                  <a:close/>
                </a:path>
                <a:path w="1995170" h="457200">
                  <a:moveTo>
                    <a:pt x="867462" y="104946"/>
                  </a:moveTo>
                  <a:lnTo>
                    <a:pt x="826031" y="111497"/>
                  </a:lnTo>
                  <a:lnTo>
                    <a:pt x="791660" y="130282"/>
                  </a:lnTo>
                  <a:lnTo>
                    <a:pt x="765582" y="159998"/>
                  </a:lnTo>
                  <a:lnTo>
                    <a:pt x="749030" y="199344"/>
                  </a:lnTo>
                  <a:lnTo>
                    <a:pt x="743239" y="247017"/>
                  </a:lnTo>
                  <a:lnTo>
                    <a:pt x="749030" y="294342"/>
                  </a:lnTo>
                  <a:lnTo>
                    <a:pt x="765582" y="333476"/>
                  </a:lnTo>
                  <a:lnTo>
                    <a:pt x="791660" y="363084"/>
                  </a:lnTo>
                  <a:lnTo>
                    <a:pt x="826031" y="381829"/>
                  </a:lnTo>
                  <a:lnTo>
                    <a:pt x="867462" y="388374"/>
                  </a:lnTo>
                  <a:lnTo>
                    <a:pt x="908892" y="381829"/>
                  </a:lnTo>
                  <a:lnTo>
                    <a:pt x="943263" y="363084"/>
                  </a:lnTo>
                  <a:lnTo>
                    <a:pt x="954315" y="350536"/>
                  </a:lnTo>
                  <a:lnTo>
                    <a:pt x="867462" y="350536"/>
                  </a:lnTo>
                  <a:lnTo>
                    <a:pt x="830840" y="342092"/>
                  </a:lnTo>
                  <a:lnTo>
                    <a:pt x="805261" y="319391"/>
                  </a:lnTo>
                  <a:lnTo>
                    <a:pt x="790258" y="286383"/>
                  </a:lnTo>
                  <a:lnTo>
                    <a:pt x="785361" y="247017"/>
                  </a:lnTo>
                  <a:lnTo>
                    <a:pt x="790258" y="207539"/>
                  </a:lnTo>
                  <a:lnTo>
                    <a:pt x="805261" y="174286"/>
                  </a:lnTo>
                  <a:lnTo>
                    <a:pt x="830840" y="151340"/>
                  </a:lnTo>
                  <a:lnTo>
                    <a:pt x="867462" y="142784"/>
                  </a:lnTo>
                  <a:lnTo>
                    <a:pt x="954235" y="142784"/>
                  </a:lnTo>
                  <a:lnTo>
                    <a:pt x="943263" y="130282"/>
                  </a:lnTo>
                  <a:lnTo>
                    <a:pt x="908892" y="111497"/>
                  </a:lnTo>
                  <a:lnTo>
                    <a:pt x="867462" y="104946"/>
                  </a:lnTo>
                  <a:close/>
                </a:path>
                <a:path w="1995170" h="457200">
                  <a:moveTo>
                    <a:pt x="954235" y="142784"/>
                  </a:moveTo>
                  <a:lnTo>
                    <a:pt x="867462" y="142784"/>
                  </a:lnTo>
                  <a:lnTo>
                    <a:pt x="904084" y="151340"/>
                  </a:lnTo>
                  <a:lnTo>
                    <a:pt x="929662" y="174286"/>
                  </a:lnTo>
                  <a:lnTo>
                    <a:pt x="944666" y="207539"/>
                  </a:lnTo>
                  <a:lnTo>
                    <a:pt x="949563" y="247017"/>
                  </a:lnTo>
                  <a:lnTo>
                    <a:pt x="944666" y="286383"/>
                  </a:lnTo>
                  <a:lnTo>
                    <a:pt x="929662" y="319391"/>
                  </a:lnTo>
                  <a:lnTo>
                    <a:pt x="904084" y="342092"/>
                  </a:lnTo>
                  <a:lnTo>
                    <a:pt x="867462" y="350536"/>
                  </a:lnTo>
                  <a:lnTo>
                    <a:pt x="954315" y="350536"/>
                  </a:lnTo>
                  <a:lnTo>
                    <a:pt x="969342" y="333476"/>
                  </a:lnTo>
                  <a:lnTo>
                    <a:pt x="985893" y="294342"/>
                  </a:lnTo>
                  <a:lnTo>
                    <a:pt x="991685" y="247017"/>
                  </a:lnTo>
                  <a:lnTo>
                    <a:pt x="985893" y="199344"/>
                  </a:lnTo>
                  <a:lnTo>
                    <a:pt x="969342" y="159998"/>
                  </a:lnTo>
                  <a:lnTo>
                    <a:pt x="954235" y="142784"/>
                  </a:lnTo>
                  <a:close/>
                </a:path>
                <a:path w="1995170" h="457200">
                  <a:moveTo>
                    <a:pt x="1076106" y="108516"/>
                  </a:moveTo>
                  <a:lnTo>
                    <a:pt x="1027559" y="108516"/>
                  </a:lnTo>
                  <a:lnTo>
                    <a:pt x="1114658" y="245589"/>
                  </a:lnTo>
                  <a:lnTo>
                    <a:pt x="1027559" y="382663"/>
                  </a:lnTo>
                  <a:lnTo>
                    <a:pt x="1076106" y="382663"/>
                  </a:lnTo>
                  <a:lnTo>
                    <a:pt x="1141787" y="276288"/>
                  </a:lnTo>
                  <a:lnTo>
                    <a:pt x="1187315" y="276288"/>
                  </a:lnTo>
                  <a:lnTo>
                    <a:pt x="1167488" y="245589"/>
                  </a:lnTo>
                  <a:lnTo>
                    <a:pt x="1183626" y="220602"/>
                  </a:lnTo>
                  <a:lnTo>
                    <a:pt x="1141787" y="220602"/>
                  </a:lnTo>
                  <a:lnTo>
                    <a:pt x="1076106" y="108516"/>
                  </a:lnTo>
                  <a:close/>
                </a:path>
                <a:path w="1995170" h="457200">
                  <a:moveTo>
                    <a:pt x="1187315" y="276288"/>
                  </a:moveTo>
                  <a:lnTo>
                    <a:pt x="1141787" y="276288"/>
                  </a:lnTo>
                  <a:lnTo>
                    <a:pt x="1207468" y="382663"/>
                  </a:lnTo>
                  <a:lnTo>
                    <a:pt x="1256015" y="382663"/>
                  </a:lnTo>
                  <a:lnTo>
                    <a:pt x="1187315" y="276288"/>
                  </a:lnTo>
                  <a:close/>
                </a:path>
                <a:path w="1995170" h="457200">
                  <a:moveTo>
                    <a:pt x="1256015" y="108516"/>
                  </a:moveTo>
                  <a:lnTo>
                    <a:pt x="1207468" y="108516"/>
                  </a:lnTo>
                  <a:lnTo>
                    <a:pt x="1141787" y="220602"/>
                  </a:lnTo>
                  <a:lnTo>
                    <a:pt x="1183626" y="220602"/>
                  </a:lnTo>
                  <a:lnTo>
                    <a:pt x="1256015" y="108516"/>
                  </a:lnTo>
                  <a:close/>
                </a:path>
                <a:path w="1995170" h="457200">
                  <a:moveTo>
                    <a:pt x="1416202" y="104946"/>
                  </a:moveTo>
                  <a:lnTo>
                    <a:pt x="1374771" y="111497"/>
                  </a:lnTo>
                  <a:lnTo>
                    <a:pt x="1340400" y="130282"/>
                  </a:lnTo>
                  <a:lnTo>
                    <a:pt x="1314322" y="159998"/>
                  </a:lnTo>
                  <a:lnTo>
                    <a:pt x="1297770" y="199344"/>
                  </a:lnTo>
                  <a:lnTo>
                    <a:pt x="1291979" y="247017"/>
                  </a:lnTo>
                  <a:lnTo>
                    <a:pt x="1297770" y="294342"/>
                  </a:lnTo>
                  <a:lnTo>
                    <a:pt x="1314322" y="333476"/>
                  </a:lnTo>
                  <a:lnTo>
                    <a:pt x="1340400" y="363084"/>
                  </a:lnTo>
                  <a:lnTo>
                    <a:pt x="1374771" y="381829"/>
                  </a:lnTo>
                  <a:lnTo>
                    <a:pt x="1416202" y="388374"/>
                  </a:lnTo>
                  <a:lnTo>
                    <a:pt x="1457632" y="381829"/>
                  </a:lnTo>
                  <a:lnTo>
                    <a:pt x="1492003" y="363084"/>
                  </a:lnTo>
                  <a:lnTo>
                    <a:pt x="1503055" y="350536"/>
                  </a:lnTo>
                  <a:lnTo>
                    <a:pt x="1416202" y="350536"/>
                  </a:lnTo>
                  <a:lnTo>
                    <a:pt x="1379580" y="342092"/>
                  </a:lnTo>
                  <a:lnTo>
                    <a:pt x="1354001" y="319391"/>
                  </a:lnTo>
                  <a:lnTo>
                    <a:pt x="1338997" y="286383"/>
                  </a:lnTo>
                  <a:lnTo>
                    <a:pt x="1334100" y="247017"/>
                  </a:lnTo>
                  <a:lnTo>
                    <a:pt x="1338997" y="207539"/>
                  </a:lnTo>
                  <a:lnTo>
                    <a:pt x="1354001" y="174286"/>
                  </a:lnTo>
                  <a:lnTo>
                    <a:pt x="1379580" y="151340"/>
                  </a:lnTo>
                  <a:lnTo>
                    <a:pt x="1416202" y="142784"/>
                  </a:lnTo>
                  <a:lnTo>
                    <a:pt x="1502975" y="142784"/>
                  </a:lnTo>
                  <a:lnTo>
                    <a:pt x="1492003" y="130282"/>
                  </a:lnTo>
                  <a:lnTo>
                    <a:pt x="1457632" y="111497"/>
                  </a:lnTo>
                  <a:lnTo>
                    <a:pt x="1416202" y="104946"/>
                  </a:lnTo>
                  <a:close/>
                </a:path>
                <a:path w="1995170" h="457200">
                  <a:moveTo>
                    <a:pt x="1502975" y="142784"/>
                  </a:moveTo>
                  <a:lnTo>
                    <a:pt x="1416202" y="142784"/>
                  </a:lnTo>
                  <a:lnTo>
                    <a:pt x="1452824" y="151340"/>
                  </a:lnTo>
                  <a:lnTo>
                    <a:pt x="1478402" y="174286"/>
                  </a:lnTo>
                  <a:lnTo>
                    <a:pt x="1493406" y="207539"/>
                  </a:lnTo>
                  <a:lnTo>
                    <a:pt x="1498303" y="247017"/>
                  </a:lnTo>
                  <a:lnTo>
                    <a:pt x="1493406" y="286383"/>
                  </a:lnTo>
                  <a:lnTo>
                    <a:pt x="1478402" y="319391"/>
                  </a:lnTo>
                  <a:lnTo>
                    <a:pt x="1452824" y="342092"/>
                  </a:lnTo>
                  <a:lnTo>
                    <a:pt x="1416202" y="350536"/>
                  </a:lnTo>
                  <a:lnTo>
                    <a:pt x="1503055" y="350536"/>
                  </a:lnTo>
                  <a:lnTo>
                    <a:pt x="1518081" y="333476"/>
                  </a:lnTo>
                  <a:lnTo>
                    <a:pt x="1534633" y="294342"/>
                  </a:lnTo>
                  <a:lnTo>
                    <a:pt x="1540424" y="247017"/>
                  </a:lnTo>
                  <a:lnTo>
                    <a:pt x="1534633" y="199344"/>
                  </a:lnTo>
                  <a:lnTo>
                    <a:pt x="1518081" y="159998"/>
                  </a:lnTo>
                  <a:lnTo>
                    <a:pt x="1502975" y="142784"/>
                  </a:lnTo>
                  <a:close/>
                </a:path>
                <a:path w="1995170" h="457200">
                  <a:moveTo>
                    <a:pt x="1646844" y="108516"/>
                  </a:moveTo>
                  <a:lnTo>
                    <a:pt x="1604722" y="108516"/>
                  </a:lnTo>
                  <a:lnTo>
                    <a:pt x="1604722" y="382663"/>
                  </a:lnTo>
                  <a:lnTo>
                    <a:pt x="1653983" y="382663"/>
                  </a:lnTo>
                  <a:lnTo>
                    <a:pt x="1692463" y="320551"/>
                  </a:lnTo>
                  <a:lnTo>
                    <a:pt x="1646844" y="320551"/>
                  </a:lnTo>
                  <a:lnTo>
                    <a:pt x="1646844" y="108516"/>
                  </a:lnTo>
                  <a:close/>
                </a:path>
                <a:path w="1995170" h="457200">
                  <a:moveTo>
                    <a:pt x="1827467" y="170627"/>
                  </a:moveTo>
                  <a:lnTo>
                    <a:pt x="1785345" y="170627"/>
                  </a:lnTo>
                  <a:lnTo>
                    <a:pt x="1785345" y="382663"/>
                  </a:lnTo>
                  <a:lnTo>
                    <a:pt x="1827467" y="382663"/>
                  </a:lnTo>
                  <a:lnTo>
                    <a:pt x="1827467" y="170627"/>
                  </a:lnTo>
                  <a:close/>
                </a:path>
                <a:path w="1995170" h="457200">
                  <a:moveTo>
                    <a:pt x="1827467" y="108516"/>
                  </a:moveTo>
                  <a:lnTo>
                    <a:pt x="1778920" y="108516"/>
                  </a:lnTo>
                  <a:lnTo>
                    <a:pt x="1646844" y="320551"/>
                  </a:lnTo>
                  <a:lnTo>
                    <a:pt x="1692463" y="320551"/>
                  </a:lnTo>
                  <a:lnTo>
                    <a:pt x="1785345" y="170627"/>
                  </a:lnTo>
                  <a:lnTo>
                    <a:pt x="1827467" y="170627"/>
                  </a:lnTo>
                  <a:lnTo>
                    <a:pt x="1827467" y="108516"/>
                  </a:lnTo>
                  <a:close/>
                </a:path>
                <a:path w="1995170" h="457200">
                  <a:moveTo>
                    <a:pt x="1681826" y="17134"/>
                  </a:moveTo>
                  <a:lnTo>
                    <a:pt x="1642560" y="17134"/>
                  </a:lnTo>
                  <a:lnTo>
                    <a:pt x="1647725" y="43660"/>
                  </a:lnTo>
                  <a:lnTo>
                    <a:pt x="1662461" y="64431"/>
                  </a:lnTo>
                  <a:lnTo>
                    <a:pt x="1685630" y="77973"/>
                  </a:lnTo>
                  <a:lnTo>
                    <a:pt x="1716094" y="82815"/>
                  </a:lnTo>
                  <a:lnTo>
                    <a:pt x="1746971" y="77973"/>
                  </a:lnTo>
                  <a:lnTo>
                    <a:pt x="1770353" y="64431"/>
                  </a:lnTo>
                  <a:lnTo>
                    <a:pt x="1779136" y="52116"/>
                  </a:lnTo>
                  <a:lnTo>
                    <a:pt x="1716094" y="52116"/>
                  </a:lnTo>
                  <a:lnTo>
                    <a:pt x="1700198" y="49260"/>
                  </a:lnTo>
                  <a:lnTo>
                    <a:pt x="1689590" y="41586"/>
                  </a:lnTo>
                  <a:lnTo>
                    <a:pt x="1683666" y="30431"/>
                  </a:lnTo>
                  <a:lnTo>
                    <a:pt x="1681826" y="17134"/>
                  </a:lnTo>
                  <a:close/>
                </a:path>
                <a:path w="1995170" h="457200">
                  <a:moveTo>
                    <a:pt x="1790342" y="17134"/>
                  </a:moveTo>
                  <a:lnTo>
                    <a:pt x="1751077" y="17134"/>
                  </a:lnTo>
                  <a:lnTo>
                    <a:pt x="1749124" y="30431"/>
                  </a:lnTo>
                  <a:lnTo>
                    <a:pt x="1742956" y="41586"/>
                  </a:lnTo>
                  <a:lnTo>
                    <a:pt x="1732102" y="49260"/>
                  </a:lnTo>
                  <a:lnTo>
                    <a:pt x="1716094" y="52116"/>
                  </a:lnTo>
                  <a:lnTo>
                    <a:pt x="1779136" y="52116"/>
                  </a:lnTo>
                  <a:lnTo>
                    <a:pt x="1785166" y="43660"/>
                  </a:lnTo>
                  <a:lnTo>
                    <a:pt x="1790342" y="17134"/>
                  </a:lnTo>
                  <a:close/>
                </a:path>
                <a:path w="1995170" h="457200">
                  <a:moveTo>
                    <a:pt x="1926746" y="0"/>
                  </a:moveTo>
                  <a:lnTo>
                    <a:pt x="1889622" y="0"/>
                  </a:lnTo>
                  <a:lnTo>
                    <a:pt x="1909167" y="33697"/>
                  </a:lnTo>
                  <a:lnTo>
                    <a:pt x="1926038" y="76304"/>
                  </a:lnTo>
                  <a:lnTo>
                    <a:pt x="1939277" y="124908"/>
                  </a:lnTo>
                  <a:lnTo>
                    <a:pt x="1947924" y="176596"/>
                  </a:lnTo>
                  <a:lnTo>
                    <a:pt x="1951020" y="228455"/>
                  </a:lnTo>
                  <a:lnTo>
                    <a:pt x="1947924" y="280315"/>
                  </a:lnTo>
                  <a:lnTo>
                    <a:pt x="1939277" y="332003"/>
                  </a:lnTo>
                  <a:lnTo>
                    <a:pt x="1926038" y="380607"/>
                  </a:lnTo>
                  <a:lnTo>
                    <a:pt x="1909167" y="423214"/>
                  </a:lnTo>
                  <a:lnTo>
                    <a:pt x="1889622" y="456911"/>
                  </a:lnTo>
                  <a:lnTo>
                    <a:pt x="1926746" y="456911"/>
                  </a:lnTo>
                  <a:lnTo>
                    <a:pt x="1950523" y="417388"/>
                  </a:lnTo>
                  <a:lnTo>
                    <a:pt x="1969433" y="374952"/>
                  </a:lnTo>
                  <a:lnTo>
                    <a:pt x="1983238" y="329433"/>
                  </a:lnTo>
                  <a:lnTo>
                    <a:pt x="1991697" y="280657"/>
                  </a:lnTo>
                  <a:lnTo>
                    <a:pt x="1994569" y="228455"/>
                  </a:lnTo>
                  <a:lnTo>
                    <a:pt x="1991697" y="176253"/>
                  </a:lnTo>
                  <a:lnTo>
                    <a:pt x="1983238" y="127478"/>
                  </a:lnTo>
                  <a:lnTo>
                    <a:pt x="1969433" y="81958"/>
                  </a:lnTo>
                  <a:lnTo>
                    <a:pt x="1950523" y="39522"/>
                  </a:lnTo>
                  <a:lnTo>
                    <a:pt x="1926746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7143523" y="4262602"/>
              <a:ext cx="833755" cy="372110"/>
            </a:xfrm>
            <a:custGeom>
              <a:avLst/>
              <a:gdLst/>
              <a:ahLst/>
              <a:cxnLst/>
              <a:rect l="l" t="t" r="r" b="b"/>
              <a:pathLst>
                <a:path w="833754" h="372110">
                  <a:moveTo>
                    <a:pt x="127792" y="0"/>
                  </a:moveTo>
                  <a:lnTo>
                    <a:pt x="0" y="0"/>
                  </a:lnTo>
                  <a:lnTo>
                    <a:pt x="0" y="365529"/>
                  </a:lnTo>
                  <a:lnTo>
                    <a:pt x="132075" y="365529"/>
                  </a:lnTo>
                  <a:lnTo>
                    <a:pt x="187594" y="358088"/>
                  </a:lnTo>
                  <a:lnTo>
                    <a:pt x="225510" y="337596"/>
                  </a:lnTo>
                  <a:lnTo>
                    <a:pt x="233502" y="326263"/>
                  </a:lnTo>
                  <a:lnTo>
                    <a:pt x="44263" y="326263"/>
                  </a:lnTo>
                  <a:lnTo>
                    <a:pt x="44263" y="199184"/>
                  </a:lnTo>
                  <a:lnTo>
                    <a:pt x="226399" y="199184"/>
                  </a:lnTo>
                  <a:lnTo>
                    <a:pt x="206268" y="184103"/>
                  </a:lnTo>
                  <a:lnTo>
                    <a:pt x="180622" y="177053"/>
                  </a:lnTo>
                  <a:lnTo>
                    <a:pt x="180622" y="173483"/>
                  </a:lnTo>
                  <a:lnTo>
                    <a:pt x="203133" y="164559"/>
                  </a:lnTo>
                  <a:lnTo>
                    <a:pt x="208142" y="160632"/>
                  </a:lnTo>
                  <a:lnTo>
                    <a:pt x="44263" y="160632"/>
                  </a:lnTo>
                  <a:lnTo>
                    <a:pt x="44263" y="39265"/>
                  </a:lnTo>
                  <a:lnTo>
                    <a:pt x="219697" y="39265"/>
                  </a:lnTo>
                  <a:lnTo>
                    <a:pt x="212481" y="28467"/>
                  </a:lnTo>
                  <a:lnTo>
                    <a:pt x="177532" y="7641"/>
                  </a:lnTo>
                  <a:lnTo>
                    <a:pt x="127792" y="0"/>
                  </a:lnTo>
                  <a:close/>
                </a:path>
                <a:path w="833754" h="372110">
                  <a:moveTo>
                    <a:pt x="226399" y="199184"/>
                  </a:moveTo>
                  <a:lnTo>
                    <a:pt x="134217" y="199184"/>
                  </a:lnTo>
                  <a:lnTo>
                    <a:pt x="166556" y="204784"/>
                  </a:lnTo>
                  <a:lnTo>
                    <a:pt x="191063" y="219888"/>
                  </a:lnTo>
                  <a:lnTo>
                    <a:pt x="206602" y="241953"/>
                  </a:lnTo>
                  <a:lnTo>
                    <a:pt x="212035" y="268435"/>
                  </a:lnTo>
                  <a:lnTo>
                    <a:pt x="207673" y="291024"/>
                  </a:lnTo>
                  <a:lnTo>
                    <a:pt x="193741" y="309396"/>
                  </a:lnTo>
                  <a:lnTo>
                    <a:pt x="168965" y="321745"/>
                  </a:lnTo>
                  <a:lnTo>
                    <a:pt x="132075" y="326263"/>
                  </a:lnTo>
                  <a:lnTo>
                    <a:pt x="233502" y="326263"/>
                  </a:lnTo>
                  <a:lnTo>
                    <a:pt x="247229" y="306797"/>
                  </a:lnTo>
                  <a:lnTo>
                    <a:pt x="254156" y="268435"/>
                  </a:lnTo>
                  <a:lnTo>
                    <a:pt x="247385" y="230062"/>
                  </a:lnTo>
                  <a:lnTo>
                    <a:pt x="229972" y="201862"/>
                  </a:lnTo>
                  <a:lnTo>
                    <a:pt x="226399" y="199184"/>
                  </a:lnTo>
                  <a:close/>
                </a:path>
                <a:path w="833754" h="372110">
                  <a:moveTo>
                    <a:pt x="219697" y="39265"/>
                  </a:moveTo>
                  <a:lnTo>
                    <a:pt x="127792" y="39265"/>
                  </a:lnTo>
                  <a:lnTo>
                    <a:pt x="159205" y="43783"/>
                  </a:lnTo>
                  <a:lnTo>
                    <a:pt x="180979" y="56132"/>
                  </a:lnTo>
                  <a:lnTo>
                    <a:pt x="193651" y="74504"/>
                  </a:lnTo>
                  <a:lnTo>
                    <a:pt x="197756" y="97093"/>
                  </a:lnTo>
                  <a:lnTo>
                    <a:pt x="192224" y="123285"/>
                  </a:lnTo>
                  <a:lnTo>
                    <a:pt x="177053" y="143320"/>
                  </a:lnTo>
                  <a:lnTo>
                    <a:pt x="154386" y="156126"/>
                  </a:lnTo>
                  <a:lnTo>
                    <a:pt x="126364" y="160632"/>
                  </a:lnTo>
                  <a:lnTo>
                    <a:pt x="208142" y="160632"/>
                  </a:lnTo>
                  <a:lnTo>
                    <a:pt x="222030" y="149745"/>
                  </a:lnTo>
                  <a:lnTo>
                    <a:pt x="235037" y="127703"/>
                  </a:lnTo>
                  <a:lnTo>
                    <a:pt x="239878" y="97093"/>
                  </a:lnTo>
                  <a:lnTo>
                    <a:pt x="233107" y="59333"/>
                  </a:lnTo>
                  <a:lnTo>
                    <a:pt x="219697" y="39265"/>
                  </a:lnTo>
                  <a:close/>
                </a:path>
                <a:path w="833754" h="372110">
                  <a:moveTo>
                    <a:pt x="509252" y="124936"/>
                  </a:moveTo>
                  <a:lnTo>
                    <a:pt x="427551" y="124936"/>
                  </a:lnTo>
                  <a:lnTo>
                    <a:pt x="452926" y="128693"/>
                  </a:lnTo>
                  <a:lnTo>
                    <a:pt x="470989" y="139594"/>
                  </a:lnTo>
                  <a:lnTo>
                    <a:pt x="481789" y="157088"/>
                  </a:lnTo>
                  <a:lnTo>
                    <a:pt x="485379" y="180622"/>
                  </a:lnTo>
                  <a:lnTo>
                    <a:pt x="485379" y="182050"/>
                  </a:lnTo>
                  <a:lnTo>
                    <a:pt x="481363" y="193635"/>
                  </a:lnTo>
                  <a:lnTo>
                    <a:pt x="468780" y="199764"/>
                  </a:lnTo>
                  <a:lnTo>
                    <a:pt x="446827" y="203284"/>
                  </a:lnTo>
                  <a:lnTo>
                    <a:pt x="414700" y="207037"/>
                  </a:lnTo>
                  <a:lnTo>
                    <a:pt x="376620" y="213594"/>
                  </a:lnTo>
                  <a:lnTo>
                    <a:pt x="342438" y="226291"/>
                  </a:lnTo>
                  <a:lnTo>
                    <a:pt x="317793" y="249530"/>
                  </a:lnTo>
                  <a:lnTo>
                    <a:pt x="308325" y="287711"/>
                  </a:lnTo>
                  <a:lnTo>
                    <a:pt x="315610" y="323463"/>
                  </a:lnTo>
                  <a:lnTo>
                    <a:pt x="335544" y="349912"/>
                  </a:lnTo>
                  <a:lnTo>
                    <a:pt x="365250" y="366321"/>
                  </a:lnTo>
                  <a:lnTo>
                    <a:pt x="401849" y="371954"/>
                  </a:lnTo>
                  <a:lnTo>
                    <a:pt x="433541" y="367659"/>
                  </a:lnTo>
                  <a:lnTo>
                    <a:pt x="457268" y="356872"/>
                  </a:lnTo>
                  <a:lnTo>
                    <a:pt x="473632" y="342739"/>
                  </a:lnTo>
                  <a:lnTo>
                    <a:pt x="479410" y="334116"/>
                  </a:lnTo>
                  <a:lnTo>
                    <a:pt x="408275" y="334116"/>
                  </a:lnTo>
                  <a:lnTo>
                    <a:pt x="385083" y="331316"/>
                  </a:lnTo>
                  <a:lnTo>
                    <a:pt x="366778" y="322961"/>
                  </a:lnTo>
                  <a:lnTo>
                    <a:pt x="354764" y="309117"/>
                  </a:lnTo>
                  <a:lnTo>
                    <a:pt x="350447" y="289853"/>
                  </a:lnTo>
                  <a:lnTo>
                    <a:pt x="355534" y="269651"/>
                  </a:lnTo>
                  <a:lnTo>
                    <a:pt x="369187" y="256209"/>
                  </a:lnTo>
                  <a:lnTo>
                    <a:pt x="388999" y="247988"/>
                  </a:lnTo>
                  <a:lnTo>
                    <a:pt x="412558" y="243448"/>
                  </a:lnTo>
                  <a:lnTo>
                    <a:pt x="430462" y="241295"/>
                  </a:lnTo>
                  <a:lnTo>
                    <a:pt x="452984" y="238004"/>
                  </a:lnTo>
                  <a:lnTo>
                    <a:pt x="473498" y="233508"/>
                  </a:lnTo>
                  <a:lnTo>
                    <a:pt x="485379" y="227741"/>
                  </a:lnTo>
                  <a:lnTo>
                    <a:pt x="527500" y="227741"/>
                  </a:lnTo>
                  <a:lnTo>
                    <a:pt x="527500" y="184906"/>
                  </a:lnTo>
                  <a:lnTo>
                    <a:pt x="516579" y="132990"/>
                  </a:lnTo>
                  <a:lnTo>
                    <a:pt x="509252" y="124936"/>
                  </a:lnTo>
                  <a:close/>
                </a:path>
                <a:path w="833754" h="372110">
                  <a:moveTo>
                    <a:pt x="527500" y="328405"/>
                  </a:moveTo>
                  <a:lnTo>
                    <a:pt x="485379" y="328405"/>
                  </a:lnTo>
                  <a:lnTo>
                    <a:pt x="485379" y="365529"/>
                  </a:lnTo>
                  <a:lnTo>
                    <a:pt x="527500" y="365529"/>
                  </a:lnTo>
                  <a:lnTo>
                    <a:pt x="527500" y="328405"/>
                  </a:lnTo>
                  <a:close/>
                </a:path>
                <a:path w="833754" h="372110">
                  <a:moveTo>
                    <a:pt x="527500" y="227741"/>
                  </a:moveTo>
                  <a:lnTo>
                    <a:pt x="485379" y="227741"/>
                  </a:lnTo>
                  <a:lnTo>
                    <a:pt x="485379" y="266293"/>
                  </a:lnTo>
                  <a:lnTo>
                    <a:pt x="480359" y="291347"/>
                  </a:lnTo>
                  <a:lnTo>
                    <a:pt x="465567" y="313055"/>
                  </a:lnTo>
                  <a:lnTo>
                    <a:pt x="441405" y="328338"/>
                  </a:lnTo>
                  <a:lnTo>
                    <a:pt x="408275" y="334116"/>
                  </a:lnTo>
                  <a:lnTo>
                    <a:pt x="479410" y="334116"/>
                  </a:lnTo>
                  <a:lnTo>
                    <a:pt x="483237" y="328405"/>
                  </a:lnTo>
                  <a:lnTo>
                    <a:pt x="527500" y="328405"/>
                  </a:lnTo>
                  <a:lnTo>
                    <a:pt x="527500" y="227741"/>
                  </a:lnTo>
                  <a:close/>
                </a:path>
                <a:path w="833754" h="372110">
                  <a:moveTo>
                    <a:pt x="426123" y="87812"/>
                  </a:moveTo>
                  <a:lnTo>
                    <a:pt x="394487" y="90824"/>
                  </a:lnTo>
                  <a:lnTo>
                    <a:pt x="363655" y="101198"/>
                  </a:lnTo>
                  <a:lnTo>
                    <a:pt x="336570" y="120943"/>
                  </a:lnTo>
                  <a:lnTo>
                    <a:pt x="316179" y="152065"/>
                  </a:lnTo>
                  <a:lnTo>
                    <a:pt x="356158" y="166344"/>
                  </a:lnTo>
                  <a:lnTo>
                    <a:pt x="365582" y="151441"/>
                  </a:lnTo>
                  <a:lnTo>
                    <a:pt x="380276" y="138144"/>
                  </a:lnTo>
                  <a:lnTo>
                    <a:pt x="400759" y="128595"/>
                  </a:lnTo>
                  <a:lnTo>
                    <a:pt x="427551" y="124936"/>
                  </a:lnTo>
                  <a:lnTo>
                    <a:pt x="509252" y="124936"/>
                  </a:lnTo>
                  <a:lnTo>
                    <a:pt x="489930" y="103697"/>
                  </a:lnTo>
                  <a:lnTo>
                    <a:pt x="456721" y="90735"/>
                  </a:lnTo>
                  <a:lnTo>
                    <a:pt x="426123" y="87812"/>
                  </a:lnTo>
                  <a:close/>
                </a:path>
                <a:path w="833754" h="372110">
                  <a:moveTo>
                    <a:pt x="708614" y="87812"/>
                  </a:moveTo>
                  <a:lnTo>
                    <a:pt x="661104" y="97751"/>
                  </a:lnTo>
                  <a:lnTo>
                    <a:pt x="624103" y="126096"/>
                  </a:lnTo>
                  <a:lnTo>
                    <a:pt x="600086" y="170638"/>
                  </a:lnTo>
                  <a:lnTo>
                    <a:pt x="591530" y="229169"/>
                  </a:lnTo>
                  <a:lnTo>
                    <a:pt x="600075" y="288112"/>
                  </a:lnTo>
                  <a:lnTo>
                    <a:pt x="624014" y="332867"/>
                  </a:lnTo>
                  <a:lnTo>
                    <a:pt x="660803" y="361290"/>
                  </a:lnTo>
                  <a:lnTo>
                    <a:pt x="707900" y="371240"/>
                  </a:lnTo>
                  <a:lnTo>
                    <a:pt x="741376" y="365874"/>
                  </a:lnTo>
                  <a:lnTo>
                    <a:pt x="764211" y="352946"/>
                  </a:lnTo>
                  <a:lnTo>
                    <a:pt x="778879" y="337206"/>
                  </a:lnTo>
                  <a:lnTo>
                    <a:pt x="781355" y="333402"/>
                  </a:lnTo>
                  <a:lnTo>
                    <a:pt x="713611" y="333402"/>
                  </a:lnTo>
                  <a:lnTo>
                    <a:pt x="678830" y="325237"/>
                  </a:lnTo>
                  <a:lnTo>
                    <a:pt x="653820" y="302882"/>
                  </a:lnTo>
                  <a:lnTo>
                    <a:pt x="638716" y="269550"/>
                  </a:lnTo>
                  <a:lnTo>
                    <a:pt x="633652" y="228455"/>
                  </a:lnTo>
                  <a:lnTo>
                    <a:pt x="638616" y="187996"/>
                  </a:lnTo>
                  <a:lnTo>
                    <a:pt x="653552" y="155367"/>
                  </a:lnTo>
                  <a:lnTo>
                    <a:pt x="678528" y="133581"/>
                  </a:lnTo>
                  <a:lnTo>
                    <a:pt x="713611" y="125650"/>
                  </a:lnTo>
                  <a:lnTo>
                    <a:pt x="781780" y="125650"/>
                  </a:lnTo>
                  <a:lnTo>
                    <a:pt x="779091" y="121545"/>
                  </a:lnTo>
                  <a:lnTo>
                    <a:pt x="764835" y="106017"/>
                  </a:lnTo>
                  <a:lnTo>
                    <a:pt x="742280" y="93167"/>
                  </a:lnTo>
                  <a:lnTo>
                    <a:pt x="708614" y="87812"/>
                  </a:lnTo>
                  <a:close/>
                </a:path>
                <a:path w="833754" h="372110">
                  <a:moveTo>
                    <a:pt x="833550" y="323407"/>
                  </a:moveTo>
                  <a:lnTo>
                    <a:pt x="792857" y="323407"/>
                  </a:lnTo>
                  <a:lnTo>
                    <a:pt x="792857" y="365529"/>
                  </a:lnTo>
                  <a:lnTo>
                    <a:pt x="833550" y="365529"/>
                  </a:lnTo>
                  <a:lnTo>
                    <a:pt x="833550" y="323407"/>
                  </a:lnTo>
                  <a:close/>
                </a:path>
                <a:path w="833754" h="372110">
                  <a:moveTo>
                    <a:pt x="781780" y="125650"/>
                  </a:moveTo>
                  <a:lnTo>
                    <a:pt x="713611" y="125650"/>
                  </a:lnTo>
                  <a:lnTo>
                    <a:pt x="747567" y="133079"/>
                  </a:lnTo>
                  <a:lnTo>
                    <a:pt x="772153" y="154029"/>
                  </a:lnTo>
                  <a:lnTo>
                    <a:pt x="787101" y="186490"/>
                  </a:lnTo>
                  <a:lnTo>
                    <a:pt x="792143" y="228455"/>
                  </a:lnTo>
                  <a:lnTo>
                    <a:pt x="787000" y="271056"/>
                  </a:lnTo>
                  <a:lnTo>
                    <a:pt x="771885" y="304220"/>
                  </a:lnTo>
                  <a:lnTo>
                    <a:pt x="747266" y="325739"/>
                  </a:lnTo>
                  <a:lnTo>
                    <a:pt x="713611" y="333402"/>
                  </a:lnTo>
                  <a:lnTo>
                    <a:pt x="781355" y="333402"/>
                  </a:lnTo>
                  <a:lnTo>
                    <a:pt x="787859" y="323407"/>
                  </a:lnTo>
                  <a:lnTo>
                    <a:pt x="833550" y="323407"/>
                  </a:lnTo>
                  <a:lnTo>
                    <a:pt x="833550" y="134931"/>
                  </a:lnTo>
                  <a:lnTo>
                    <a:pt x="787859" y="134931"/>
                  </a:lnTo>
                  <a:lnTo>
                    <a:pt x="781780" y="125650"/>
                  </a:lnTo>
                  <a:close/>
                </a:path>
                <a:path w="833754" h="372110">
                  <a:moveTo>
                    <a:pt x="833550" y="0"/>
                  </a:moveTo>
                  <a:lnTo>
                    <a:pt x="791429" y="0"/>
                  </a:lnTo>
                  <a:lnTo>
                    <a:pt x="791429" y="134931"/>
                  </a:lnTo>
                  <a:lnTo>
                    <a:pt x="833550" y="134931"/>
                  </a:lnTo>
                  <a:lnTo>
                    <a:pt x="833550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502420" y="3476333"/>
              <a:ext cx="52705" cy="7350759"/>
            </a:xfrm>
            <a:custGeom>
              <a:avLst/>
              <a:gdLst/>
              <a:ahLst/>
              <a:cxnLst/>
              <a:rect l="l" t="t" r="r" b="b"/>
              <a:pathLst>
                <a:path w="52704" h="7350759">
                  <a:moveTo>
                    <a:pt x="52354" y="0"/>
                  </a:moveTo>
                  <a:lnTo>
                    <a:pt x="0" y="0"/>
                  </a:lnTo>
                  <a:lnTo>
                    <a:pt x="0" y="7350561"/>
                  </a:lnTo>
                  <a:lnTo>
                    <a:pt x="52354" y="7350561"/>
                  </a:lnTo>
                  <a:lnTo>
                    <a:pt x="523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4020516" y="2052293"/>
              <a:ext cx="6083584" cy="87746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537108" y="805424"/>
              <a:ext cx="3506470" cy="564515"/>
            </a:xfrm>
            <a:custGeom>
              <a:avLst/>
              <a:gdLst/>
              <a:ahLst/>
              <a:cxnLst/>
              <a:rect l="l" t="t" r="r" b="b"/>
              <a:pathLst>
                <a:path w="3506470" h="564515">
                  <a:moveTo>
                    <a:pt x="242020" y="0"/>
                  </a:moveTo>
                  <a:lnTo>
                    <a:pt x="196772" y="3947"/>
                  </a:lnTo>
                  <a:lnTo>
                    <a:pt x="154900" y="15553"/>
                  </a:lnTo>
                  <a:lnTo>
                    <a:pt x="116924" y="34466"/>
                  </a:lnTo>
                  <a:lnTo>
                    <a:pt x="83364" y="60333"/>
                  </a:lnTo>
                  <a:lnTo>
                    <a:pt x="54740" y="92802"/>
                  </a:lnTo>
                  <a:lnTo>
                    <a:pt x="31571" y="131520"/>
                  </a:lnTo>
                  <a:lnTo>
                    <a:pt x="14378" y="176135"/>
                  </a:lnTo>
                  <a:lnTo>
                    <a:pt x="3681" y="226293"/>
                  </a:lnTo>
                  <a:lnTo>
                    <a:pt x="0" y="281643"/>
                  </a:lnTo>
                  <a:lnTo>
                    <a:pt x="3681" y="336992"/>
                  </a:lnTo>
                  <a:lnTo>
                    <a:pt x="14378" y="387151"/>
                  </a:lnTo>
                  <a:lnTo>
                    <a:pt x="31571" y="431765"/>
                  </a:lnTo>
                  <a:lnTo>
                    <a:pt x="54740" y="470483"/>
                  </a:lnTo>
                  <a:lnTo>
                    <a:pt x="83364" y="502952"/>
                  </a:lnTo>
                  <a:lnTo>
                    <a:pt x="116924" y="528819"/>
                  </a:lnTo>
                  <a:lnTo>
                    <a:pt x="154900" y="547732"/>
                  </a:lnTo>
                  <a:lnTo>
                    <a:pt x="196772" y="559338"/>
                  </a:lnTo>
                  <a:lnTo>
                    <a:pt x="242020" y="563286"/>
                  </a:lnTo>
                  <a:lnTo>
                    <a:pt x="287267" y="559338"/>
                  </a:lnTo>
                  <a:lnTo>
                    <a:pt x="329139" y="547732"/>
                  </a:lnTo>
                  <a:lnTo>
                    <a:pt x="367115" y="528819"/>
                  </a:lnTo>
                  <a:lnTo>
                    <a:pt x="400675" y="502952"/>
                  </a:lnTo>
                  <a:lnTo>
                    <a:pt x="402242" y="501174"/>
                  </a:lnTo>
                  <a:lnTo>
                    <a:pt x="242020" y="501174"/>
                  </a:lnTo>
                  <a:lnTo>
                    <a:pt x="200814" y="496488"/>
                  </a:lnTo>
                  <a:lnTo>
                    <a:pt x="163224" y="482566"/>
                  </a:lnTo>
                  <a:lnTo>
                    <a:pt x="130242" y="459616"/>
                  </a:lnTo>
                  <a:lnTo>
                    <a:pt x="102861" y="427842"/>
                  </a:lnTo>
                  <a:lnTo>
                    <a:pt x="82074" y="387451"/>
                  </a:lnTo>
                  <a:lnTo>
                    <a:pt x="68873" y="338649"/>
                  </a:lnTo>
                  <a:lnTo>
                    <a:pt x="64253" y="281643"/>
                  </a:lnTo>
                  <a:lnTo>
                    <a:pt x="68873" y="224636"/>
                  </a:lnTo>
                  <a:lnTo>
                    <a:pt x="82074" y="175834"/>
                  </a:lnTo>
                  <a:lnTo>
                    <a:pt x="102861" y="135443"/>
                  </a:lnTo>
                  <a:lnTo>
                    <a:pt x="130242" y="103669"/>
                  </a:lnTo>
                  <a:lnTo>
                    <a:pt x="163224" y="80719"/>
                  </a:lnTo>
                  <a:lnTo>
                    <a:pt x="200814" y="66797"/>
                  </a:lnTo>
                  <a:lnTo>
                    <a:pt x="242020" y="62111"/>
                  </a:lnTo>
                  <a:lnTo>
                    <a:pt x="402242" y="62111"/>
                  </a:lnTo>
                  <a:lnTo>
                    <a:pt x="400675" y="60333"/>
                  </a:lnTo>
                  <a:lnTo>
                    <a:pt x="367115" y="34466"/>
                  </a:lnTo>
                  <a:lnTo>
                    <a:pt x="329139" y="15553"/>
                  </a:lnTo>
                  <a:lnTo>
                    <a:pt x="287267" y="3947"/>
                  </a:lnTo>
                  <a:lnTo>
                    <a:pt x="242020" y="0"/>
                  </a:lnTo>
                  <a:close/>
                </a:path>
                <a:path w="3506470" h="564515">
                  <a:moveTo>
                    <a:pt x="402242" y="62111"/>
                  </a:moveTo>
                  <a:lnTo>
                    <a:pt x="242020" y="62111"/>
                  </a:lnTo>
                  <a:lnTo>
                    <a:pt x="283225" y="66797"/>
                  </a:lnTo>
                  <a:lnTo>
                    <a:pt x="320816" y="80719"/>
                  </a:lnTo>
                  <a:lnTo>
                    <a:pt x="353798" y="103669"/>
                  </a:lnTo>
                  <a:lnTo>
                    <a:pt x="381179" y="135443"/>
                  </a:lnTo>
                  <a:lnTo>
                    <a:pt x="401966" y="175834"/>
                  </a:lnTo>
                  <a:lnTo>
                    <a:pt x="415166" y="224636"/>
                  </a:lnTo>
                  <a:lnTo>
                    <a:pt x="419787" y="281643"/>
                  </a:lnTo>
                  <a:lnTo>
                    <a:pt x="415166" y="338649"/>
                  </a:lnTo>
                  <a:lnTo>
                    <a:pt x="401966" y="387451"/>
                  </a:lnTo>
                  <a:lnTo>
                    <a:pt x="381179" y="427842"/>
                  </a:lnTo>
                  <a:lnTo>
                    <a:pt x="353798" y="459616"/>
                  </a:lnTo>
                  <a:lnTo>
                    <a:pt x="320816" y="482566"/>
                  </a:lnTo>
                  <a:lnTo>
                    <a:pt x="283225" y="496488"/>
                  </a:lnTo>
                  <a:lnTo>
                    <a:pt x="242020" y="501174"/>
                  </a:lnTo>
                  <a:lnTo>
                    <a:pt x="402242" y="501174"/>
                  </a:lnTo>
                  <a:lnTo>
                    <a:pt x="429300" y="470483"/>
                  </a:lnTo>
                  <a:lnTo>
                    <a:pt x="452469" y="431765"/>
                  </a:lnTo>
                  <a:lnTo>
                    <a:pt x="469662" y="387151"/>
                  </a:lnTo>
                  <a:lnTo>
                    <a:pt x="480359" y="336992"/>
                  </a:lnTo>
                  <a:lnTo>
                    <a:pt x="484040" y="281643"/>
                  </a:lnTo>
                  <a:lnTo>
                    <a:pt x="480359" y="226293"/>
                  </a:lnTo>
                  <a:lnTo>
                    <a:pt x="469662" y="176135"/>
                  </a:lnTo>
                  <a:lnTo>
                    <a:pt x="452469" y="131520"/>
                  </a:lnTo>
                  <a:lnTo>
                    <a:pt x="429300" y="92802"/>
                  </a:lnTo>
                  <a:lnTo>
                    <a:pt x="402242" y="62111"/>
                  </a:lnTo>
                  <a:close/>
                </a:path>
                <a:path w="3506470" h="564515">
                  <a:moveTo>
                    <a:pt x="670642" y="144569"/>
                  </a:moveTo>
                  <a:lnTo>
                    <a:pt x="587113" y="144569"/>
                  </a:lnTo>
                  <a:lnTo>
                    <a:pt x="587113" y="555789"/>
                  </a:lnTo>
                  <a:lnTo>
                    <a:pt x="650295" y="555789"/>
                  </a:lnTo>
                  <a:lnTo>
                    <a:pt x="650295" y="235327"/>
                  </a:lnTo>
                  <a:lnTo>
                    <a:pt x="710050" y="235327"/>
                  </a:lnTo>
                  <a:lnTo>
                    <a:pt x="670642" y="144569"/>
                  </a:lnTo>
                  <a:close/>
                </a:path>
                <a:path w="3506470" h="564515">
                  <a:moveTo>
                    <a:pt x="710050" y="235327"/>
                  </a:moveTo>
                  <a:lnTo>
                    <a:pt x="650295" y="235327"/>
                  </a:lnTo>
                  <a:lnTo>
                    <a:pt x="786298" y="555789"/>
                  </a:lnTo>
                  <a:lnTo>
                    <a:pt x="837700" y="555789"/>
                  </a:lnTo>
                  <a:lnTo>
                    <a:pt x="874739" y="470119"/>
                  </a:lnTo>
                  <a:lnTo>
                    <a:pt x="811999" y="470119"/>
                  </a:lnTo>
                  <a:lnTo>
                    <a:pt x="710050" y="235327"/>
                  </a:lnTo>
                  <a:close/>
                </a:path>
                <a:path w="3506470" h="564515">
                  <a:moveTo>
                    <a:pt x="1036885" y="241217"/>
                  </a:moveTo>
                  <a:lnTo>
                    <a:pt x="973703" y="241217"/>
                  </a:lnTo>
                  <a:lnTo>
                    <a:pt x="973703" y="555789"/>
                  </a:lnTo>
                  <a:lnTo>
                    <a:pt x="1036885" y="555789"/>
                  </a:lnTo>
                  <a:lnTo>
                    <a:pt x="1036885" y="241217"/>
                  </a:lnTo>
                  <a:close/>
                </a:path>
                <a:path w="3506470" h="564515">
                  <a:moveTo>
                    <a:pt x="1036885" y="144569"/>
                  </a:moveTo>
                  <a:lnTo>
                    <a:pt x="955498" y="144569"/>
                  </a:lnTo>
                  <a:lnTo>
                    <a:pt x="811999" y="470119"/>
                  </a:lnTo>
                  <a:lnTo>
                    <a:pt x="874739" y="470119"/>
                  </a:lnTo>
                  <a:lnTo>
                    <a:pt x="973703" y="241217"/>
                  </a:lnTo>
                  <a:lnTo>
                    <a:pt x="1036885" y="241217"/>
                  </a:lnTo>
                  <a:lnTo>
                    <a:pt x="1036885" y="144569"/>
                  </a:lnTo>
                  <a:close/>
                </a:path>
                <a:path w="3506470" h="564515">
                  <a:moveTo>
                    <a:pt x="1319599" y="139215"/>
                  </a:moveTo>
                  <a:lnTo>
                    <a:pt x="1274209" y="144276"/>
                  </a:lnTo>
                  <a:lnTo>
                    <a:pt x="1233953" y="158984"/>
                  </a:lnTo>
                  <a:lnTo>
                    <a:pt x="1199503" y="182628"/>
                  </a:lnTo>
                  <a:lnTo>
                    <a:pt x="1171536" y="214495"/>
                  </a:lnTo>
                  <a:lnTo>
                    <a:pt x="1150723" y="253874"/>
                  </a:lnTo>
                  <a:lnTo>
                    <a:pt x="1137742" y="300054"/>
                  </a:lnTo>
                  <a:lnTo>
                    <a:pt x="1133265" y="352321"/>
                  </a:lnTo>
                  <a:lnTo>
                    <a:pt x="1137742" y="404192"/>
                  </a:lnTo>
                  <a:lnTo>
                    <a:pt x="1150723" y="450087"/>
                  </a:lnTo>
                  <a:lnTo>
                    <a:pt x="1171536" y="489276"/>
                  </a:lnTo>
                  <a:lnTo>
                    <a:pt x="1199503" y="521028"/>
                  </a:lnTo>
                  <a:lnTo>
                    <a:pt x="1233953" y="544612"/>
                  </a:lnTo>
                  <a:lnTo>
                    <a:pt x="1274209" y="559299"/>
                  </a:lnTo>
                  <a:lnTo>
                    <a:pt x="1319599" y="564356"/>
                  </a:lnTo>
                  <a:lnTo>
                    <a:pt x="1364988" y="559299"/>
                  </a:lnTo>
                  <a:lnTo>
                    <a:pt x="1405245" y="544612"/>
                  </a:lnTo>
                  <a:lnTo>
                    <a:pt x="1439694" y="521028"/>
                  </a:lnTo>
                  <a:lnTo>
                    <a:pt x="1451522" y="507599"/>
                  </a:lnTo>
                  <a:lnTo>
                    <a:pt x="1319599" y="507599"/>
                  </a:lnTo>
                  <a:lnTo>
                    <a:pt x="1274305" y="499367"/>
                  </a:lnTo>
                  <a:lnTo>
                    <a:pt x="1239702" y="476689"/>
                  </a:lnTo>
                  <a:lnTo>
                    <a:pt x="1215432" y="442601"/>
                  </a:lnTo>
                  <a:lnTo>
                    <a:pt x="1201133" y="400134"/>
                  </a:lnTo>
                  <a:lnTo>
                    <a:pt x="1196447" y="352321"/>
                  </a:lnTo>
                  <a:lnTo>
                    <a:pt x="1201133" y="304397"/>
                  </a:lnTo>
                  <a:lnTo>
                    <a:pt x="1215432" y="261664"/>
                  </a:lnTo>
                  <a:lnTo>
                    <a:pt x="1239702" y="227259"/>
                  </a:lnTo>
                  <a:lnTo>
                    <a:pt x="1274305" y="204316"/>
                  </a:lnTo>
                  <a:lnTo>
                    <a:pt x="1319599" y="195972"/>
                  </a:lnTo>
                  <a:lnTo>
                    <a:pt x="1451405" y="195972"/>
                  </a:lnTo>
                  <a:lnTo>
                    <a:pt x="1439694" y="182628"/>
                  </a:lnTo>
                  <a:lnTo>
                    <a:pt x="1405245" y="158984"/>
                  </a:lnTo>
                  <a:lnTo>
                    <a:pt x="1364988" y="144276"/>
                  </a:lnTo>
                  <a:lnTo>
                    <a:pt x="1319599" y="139215"/>
                  </a:lnTo>
                  <a:close/>
                </a:path>
                <a:path w="3506470" h="564515">
                  <a:moveTo>
                    <a:pt x="1451405" y="195972"/>
                  </a:moveTo>
                  <a:lnTo>
                    <a:pt x="1319599" y="195972"/>
                  </a:lnTo>
                  <a:lnTo>
                    <a:pt x="1364893" y="204316"/>
                  </a:lnTo>
                  <a:lnTo>
                    <a:pt x="1399496" y="227259"/>
                  </a:lnTo>
                  <a:lnTo>
                    <a:pt x="1423766" y="261664"/>
                  </a:lnTo>
                  <a:lnTo>
                    <a:pt x="1438065" y="304397"/>
                  </a:lnTo>
                  <a:lnTo>
                    <a:pt x="1442751" y="352321"/>
                  </a:lnTo>
                  <a:lnTo>
                    <a:pt x="1438065" y="400134"/>
                  </a:lnTo>
                  <a:lnTo>
                    <a:pt x="1423766" y="442601"/>
                  </a:lnTo>
                  <a:lnTo>
                    <a:pt x="1399496" y="476689"/>
                  </a:lnTo>
                  <a:lnTo>
                    <a:pt x="1364893" y="499367"/>
                  </a:lnTo>
                  <a:lnTo>
                    <a:pt x="1319599" y="507599"/>
                  </a:lnTo>
                  <a:lnTo>
                    <a:pt x="1451522" y="507599"/>
                  </a:lnTo>
                  <a:lnTo>
                    <a:pt x="1467662" y="489276"/>
                  </a:lnTo>
                  <a:lnTo>
                    <a:pt x="1488474" y="450087"/>
                  </a:lnTo>
                  <a:lnTo>
                    <a:pt x="1501456" y="404192"/>
                  </a:lnTo>
                  <a:lnTo>
                    <a:pt x="1505933" y="352321"/>
                  </a:lnTo>
                  <a:lnTo>
                    <a:pt x="1501456" y="300054"/>
                  </a:lnTo>
                  <a:lnTo>
                    <a:pt x="1488474" y="253874"/>
                  </a:lnTo>
                  <a:lnTo>
                    <a:pt x="1467662" y="214495"/>
                  </a:lnTo>
                  <a:lnTo>
                    <a:pt x="1451405" y="195972"/>
                  </a:lnTo>
                  <a:close/>
                </a:path>
                <a:path w="3506470" h="564515">
                  <a:moveTo>
                    <a:pt x="1665562" y="144569"/>
                  </a:moveTo>
                  <a:lnTo>
                    <a:pt x="1602380" y="144569"/>
                  </a:lnTo>
                  <a:lnTo>
                    <a:pt x="1602380" y="555789"/>
                  </a:lnTo>
                  <a:lnTo>
                    <a:pt x="1665562" y="555789"/>
                  </a:lnTo>
                  <a:lnTo>
                    <a:pt x="1665562" y="380164"/>
                  </a:lnTo>
                  <a:lnTo>
                    <a:pt x="1925787" y="380164"/>
                  </a:lnTo>
                  <a:lnTo>
                    <a:pt x="1925787" y="321265"/>
                  </a:lnTo>
                  <a:lnTo>
                    <a:pt x="1665562" y="321265"/>
                  </a:lnTo>
                  <a:lnTo>
                    <a:pt x="1665562" y="144569"/>
                  </a:lnTo>
                  <a:close/>
                </a:path>
                <a:path w="3506470" h="564515">
                  <a:moveTo>
                    <a:pt x="1925787" y="380164"/>
                  </a:moveTo>
                  <a:lnTo>
                    <a:pt x="1862605" y="380164"/>
                  </a:lnTo>
                  <a:lnTo>
                    <a:pt x="1862605" y="555789"/>
                  </a:lnTo>
                  <a:lnTo>
                    <a:pt x="1925787" y="555789"/>
                  </a:lnTo>
                  <a:lnTo>
                    <a:pt x="1925787" y="380164"/>
                  </a:lnTo>
                  <a:close/>
                </a:path>
                <a:path w="3506470" h="564515">
                  <a:moveTo>
                    <a:pt x="1925787" y="144569"/>
                  </a:moveTo>
                  <a:lnTo>
                    <a:pt x="1862605" y="144569"/>
                  </a:lnTo>
                  <a:lnTo>
                    <a:pt x="1862605" y="321265"/>
                  </a:lnTo>
                  <a:lnTo>
                    <a:pt x="1925787" y="321265"/>
                  </a:lnTo>
                  <a:lnTo>
                    <a:pt x="1925787" y="144569"/>
                  </a:lnTo>
                  <a:close/>
                </a:path>
                <a:path w="3506470" h="564515">
                  <a:moveTo>
                    <a:pt x="2104357" y="144569"/>
                  </a:moveTo>
                  <a:lnTo>
                    <a:pt x="2041175" y="144569"/>
                  </a:lnTo>
                  <a:lnTo>
                    <a:pt x="2041175" y="555789"/>
                  </a:lnTo>
                  <a:lnTo>
                    <a:pt x="2115066" y="555789"/>
                  </a:lnTo>
                  <a:lnTo>
                    <a:pt x="2172786" y="462622"/>
                  </a:lnTo>
                  <a:lnTo>
                    <a:pt x="2104357" y="462622"/>
                  </a:lnTo>
                  <a:lnTo>
                    <a:pt x="2104357" y="144569"/>
                  </a:lnTo>
                  <a:close/>
                </a:path>
                <a:path w="3506470" h="564515">
                  <a:moveTo>
                    <a:pt x="2375292" y="237736"/>
                  </a:moveTo>
                  <a:lnTo>
                    <a:pt x="2312109" y="237736"/>
                  </a:lnTo>
                  <a:lnTo>
                    <a:pt x="2312109" y="555789"/>
                  </a:lnTo>
                  <a:lnTo>
                    <a:pt x="2375292" y="555789"/>
                  </a:lnTo>
                  <a:lnTo>
                    <a:pt x="2375292" y="237736"/>
                  </a:lnTo>
                  <a:close/>
                </a:path>
                <a:path w="3506470" h="564515">
                  <a:moveTo>
                    <a:pt x="2375292" y="144569"/>
                  </a:moveTo>
                  <a:lnTo>
                    <a:pt x="2302471" y="144569"/>
                  </a:lnTo>
                  <a:lnTo>
                    <a:pt x="2104357" y="462622"/>
                  </a:lnTo>
                  <a:lnTo>
                    <a:pt x="2172786" y="462622"/>
                  </a:lnTo>
                  <a:lnTo>
                    <a:pt x="2312109" y="237736"/>
                  </a:lnTo>
                  <a:lnTo>
                    <a:pt x="2375292" y="237736"/>
                  </a:lnTo>
                  <a:lnTo>
                    <a:pt x="2375292" y="144569"/>
                  </a:lnTo>
                  <a:close/>
                </a:path>
                <a:path w="3506470" h="564515">
                  <a:moveTo>
                    <a:pt x="2574543" y="144569"/>
                  </a:moveTo>
                  <a:lnTo>
                    <a:pt x="2491014" y="144569"/>
                  </a:lnTo>
                  <a:lnTo>
                    <a:pt x="2491014" y="555789"/>
                  </a:lnTo>
                  <a:lnTo>
                    <a:pt x="2554197" y="555789"/>
                  </a:lnTo>
                  <a:lnTo>
                    <a:pt x="2554197" y="235327"/>
                  </a:lnTo>
                  <a:lnTo>
                    <a:pt x="2613951" y="235327"/>
                  </a:lnTo>
                  <a:lnTo>
                    <a:pt x="2574543" y="144569"/>
                  </a:lnTo>
                  <a:close/>
                </a:path>
                <a:path w="3506470" h="564515">
                  <a:moveTo>
                    <a:pt x="2613951" y="235327"/>
                  </a:moveTo>
                  <a:lnTo>
                    <a:pt x="2554197" y="235327"/>
                  </a:lnTo>
                  <a:lnTo>
                    <a:pt x="2690199" y="555789"/>
                  </a:lnTo>
                  <a:lnTo>
                    <a:pt x="2741602" y="555789"/>
                  </a:lnTo>
                  <a:lnTo>
                    <a:pt x="2778641" y="470119"/>
                  </a:lnTo>
                  <a:lnTo>
                    <a:pt x="2715900" y="470119"/>
                  </a:lnTo>
                  <a:lnTo>
                    <a:pt x="2613951" y="235327"/>
                  </a:lnTo>
                  <a:close/>
                </a:path>
                <a:path w="3506470" h="564515">
                  <a:moveTo>
                    <a:pt x="2940786" y="241217"/>
                  </a:moveTo>
                  <a:lnTo>
                    <a:pt x="2877604" y="241217"/>
                  </a:lnTo>
                  <a:lnTo>
                    <a:pt x="2877604" y="555789"/>
                  </a:lnTo>
                  <a:lnTo>
                    <a:pt x="2940786" y="555789"/>
                  </a:lnTo>
                  <a:lnTo>
                    <a:pt x="2940786" y="241217"/>
                  </a:lnTo>
                  <a:close/>
                </a:path>
                <a:path w="3506470" h="564515">
                  <a:moveTo>
                    <a:pt x="2940786" y="144569"/>
                  </a:moveTo>
                  <a:lnTo>
                    <a:pt x="2859399" y="144569"/>
                  </a:lnTo>
                  <a:lnTo>
                    <a:pt x="2715900" y="470119"/>
                  </a:lnTo>
                  <a:lnTo>
                    <a:pt x="2778641" y="470119"/>
                  </a:lnTo>
                  <a:lnTo>
                    <a:pt x="2877604" y="241217"/>
                  </a:lnTo>
                  <a:lnTo>
                    <a:pt x="2940786" y="241217"/>
                  </a:lnTo>
                  <a:lnTo>
                    <a:pt x="2940786" y="144569"/>
                  </a:lnTo>
                  <a:close/>
                </a:path>
                <a:path w="3506470" h="564515">
                  <a:moveTo>
                    <a:pt x="3119624" y="144569"/>
                  </a:moveTo>
                  <a:lnTo>
                    <a:pt x="3056442" y="144569"/>
                  </a:lnTo>
                  <a:lnTo>
                    <a:pt x="3056442" y="555789"/>
                  </a:lnTo>
                  <a:lnTo>
                    <a:pt x="3228855" y="555789"/>
                  </a:lnTo>
                  <a:lnTo>
                    <a:pt x="3281345" y="549073"/>
                  </a:lnTo>
                  <a:lnTo>
                    <a:pt x="3322887" y="530328"/>
                  </a:lnTo>
                  <a:lnTo>
                    <a:pt x="3353069" y="501662"/>
                  </a:lnTo>
                  <a:lnTo>
                    <a:pt x="3355477" y="496891"/>
                  </a:lnTo>
                  <a:lnTo>
                    <a:pt x="3119624" y="496891"/>
                  </a:lnTo>
                  <a:lnTo>
                    <a:pt x="3119624" y="352321"/>
                  </a:lnTo>
                  <a:lnTo>
                    <a:pt x="3356838" y="352321"/>
                  </a:lnTo>
                  <a:lnTo>
                    <a:pt x="3353069" y="345005"/>
                  </a:lnTo>
                  <a:lnTo>
                    <a:pt x="3322887" y="317444"/>
                  </a:lnTo>
                  <a:lnTo>
                    <a:pt x="3281345" y="299702"/>
                  </a:lnTo>
                  <a:lnTo>
                    <a:pt x="3228855" y="293422"/>
                  </a:lnTo>
                  <a:lnTo>
                    <a:pt x="3119624" y="293422"/>
                  </a:lnTo>
                  <a:lnTo>
                    <a:pt x="3119624" y="144569"/>
                  </a:lnTo>
                  <a:close/>
                </a:path>
                <a:path w="3506470" h="564515">
                  <a:moveTo>
                    <a:pt x="3356838" y="352321"/>
                  </a:moveTo>
                  <a:lnTo>
                    <a:pt x="3228855" y="352321"/>
                  </a:lnTo>
                  <a:lnTo>
                    <a:pt x="3263362" y="357767"/>
                  </a:lnTo>
                  <a:lnTo>
                    <a:pt x="3290464" y="373003"/>
                  </a:lnTo>
                  <a:lnTo>
                    <a:pt x="3308180" y="396370"/>
                  </a:lnTo>
                  <a:lnTo>
                    <a:pt x="3314525" y="426212"/>
                  </a:lnTo>
                  <a:lnTo>
                    <a:pt x="3308180" y="454762"/>
                  </a:lnTo>
                  <a:lnTo>
                    <a:pt x="3290464" y="477113"/>
                  </a:lnTo>
                  <a:lnTo>
                    <a:pt x="3263362" y="491683"/>
                  </a:lnTo>
                  <a:lnTo>
                    <a:pt x="3228855" y="496891"/>
                  </a:lnTo>
                  <a:lnTo>
                    <a:pt x="3355477" y="496891"/>
                  </a:lnTo>
                  <a:lnTo>
                    <a:pt x="3371480" y="465184"/>
                  </a:lnTo>
                  <a:lnTo>
                    <a:pt x="3377708" y="422999"/>
                  </a:lnTo>
                  <a:lnTo>
                    <a:pt x="3371480" y="380738"/>
                  </a:lnTo>
                  <a:lnTo>
                    <a:pt x="3356838" y="352321"/>
                  </a:lnTo>
                  <a:close/>
                </a:path>
                <a:path w="3506470" h="564515">
                  <a:moveTo>
                    <a:pt x="3506214" y="144569"/>
                  </a:moveTo>
                  <a:lnTo>
                    <a:pt x="3443032" y="144569"/>
                  </a:lnTo>
                  <a:lnTo>
                    <a:pt x="3443032" y="555789"/>
                  </a:lnTo>
                  <a:lnTo>
                    <a:pt x="3506214" y="555789"/>
                  </a:lnTo>
                  <a:lnTo>
                    <a:pt x="3506214" y="144569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22116" y="2016835"/>
              <a:ext cx="10459656" cy="11434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92131" y="4272121"/>
              <a:ext cx="8292940" cy="62511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942010" y="3214565"/>
              <a:ext cx="7162089" cy="77947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522116" y="2058718"/>
              <a:ext cx="12765540" cy="12272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58526" y="787220"/>
              <a:ext cx="14836322" cy="7067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4951" y="4031291"/>
              <a:ext cx="10924199" cy="10052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17832" y="5591452"/>
              <a:ext cx="14056270" cy="22074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3852971" y="2702802"/>
              <a:ext cx="6251129" cy="860575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558526" y="787220"/>
              <a:ext cx="14836322" cy="7067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92131" y="1832404"/>
              <a:ext cx="13437030" cy="57675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492125" y="805427"/>
              <a:ext cx="4575810" cy="3938270"/>
            </a:xfrm>
            <a:custGeom>
              <a:avLst/>
              <a:gdLst/>
              <a:ahLst/>
              <a:cxnLst/>
              <a:rect l="l" t="t" r="r" b="b"/>
              <a:pathLst>
                <a:path w="4575810" h="3938270">
                  <a:moveTo>
                    <a:pt x="507606" y="178841"/>
                  </a:moveTo>
                  <a:lnTo>
                    <a:pt x="494766" y="133527"/>
                  </a:lnTo>
                  <a:lnTo>
                    <a:pt x="474256" y="94208"/>
                  </a:lnTo>
                  <a:lnTo>
                    <a:pt x="447675" y="62115"/>
                  </a:lnTo>
                  <a:lnTo>
                    <a:pt x="446963" y="61252"/>
                  </a:lnTo>
                  <a:lnTo>
                    <a:pt x="413727" y="34988"/>
                  </a:lnTo>
                  <a:lnTo>
                    <a:pt x="375412" y="15786"/>
                  </a:lnTo>
                  <a:lnTo>
                    <a:pt x="332879" y="4013"/>
                  </a:lnTo>
                  <a:lnTo>
                    <a:pt x="286994" y="0"/>
                  </a:lnTo>
                  <a:lnTo>
                    <a:pt x="241744" y="3949"/>
                  </a:lnTo>
                  <a:lnTo>
                    <a:pt x="199872" y="15557"/>
                  </a:lnTo>
                  <a:lnTo>
                    <a:pt x="161899" y="34467"/>
                  </a:lnTo>
                  <a:lnTo>
                    <a:pt x="128346" y="60337"/>
                  </a:lnTo>
                  <a:lnTo>
                    <a:pt x="99720" y="92811"/>
                  </a:lnTo>
                  <a:lnTo>
                    <a:pt x="76542" y="131521"/>
                  </a:lnTo>
                  <a:lnTo>
                    <a:pt x="59359" y="176136"/>
                  </a:lnTo>
                  <a:lnTo>
                    <a:pt x="48653" y="226301"/>
                  </a:lnTo>
                  <a:lnTo>
                    <a:pt x="44983" y="281647"/>
                  </a:lnTo>
                  <a:lnTo>
                    <a:pt x="48653" y="336994"/>
                  </a:lnTo>
                  <a:lnTo>
                    <a:pt x="59359" y="387159"/>
                  </a:lnTo>
                  <a:lnTo>
                    <a:pt x="76542" y="431774"/>
                  </a:lnTo>
                  <a:lnTo>
                    <a:pt x="99720" y="470484"/>
                  </a:lnTo>
                  <a:lnTo>
                    <a:pt x="128346" y="502958"/>
                  </a:lnTo>
                  <a:lnTo>
                    <a:pt x="161899" y="528828"/>
                  </a:lnTo>
                  <a:lnTo>
                    <a:pt x="199872" y="547738"/>
                  </a:lnTo>
                  <a:lnTo>
                    <a:pt x="241744" y="559346"/>
                  </a:lnTo>
                  <a:lnTo>
                    <a:pt x="286994" y="563295"/>
                  </a:lnTo>
                  <a:lnTo>
                    <a:pt x="332879" y="559282"/>
                  </a:lnTo>
                  <a:lnTo>
                    <a:pt x="375412" y="547509"/>
                  </a:lnTo>
                  <a:lnTo>
                    <a:pt x="413727" y="528307"/>
                  </a:lnTo>
                  <a:lnTo>
                    <a:pt x="446963" y="502043"/>
                  </a:lnTo>
                  <a:lnTo>
                    <a:pt x="447675" y="501180"/>
                  </a:lnTo>
                  <a:lnTo>
                    <a:pt x="474256" y="469074"/>
                  </a:lnTo>
                  <a:lnTo>
                    <a:pt x="494766" y="429768"/>
                  </a:lnTo>
                  <a:lnTo>
                    <a:pt x="507606" y="384454"/>
                  </a:lnTo>
                  <a:lnTo>
                    <a:pt x="441210" y="384454"/>
                  </a:lnTo>
                  <a:lnTo>
                    <a:pt x="420573" y="434771"/>
                  </a:lnTo>
                  <a:lnTo>
                    <a:pt x="385381" y="471322"/>
                  </a:lnTo>
                  <a:lnTo>
                    <a:pt x="339559" y="493636"/>
                  </a:lnTo>
                  <a:lnTo>
                    <a:pt x="286994" y="501180"/>
                  </a:lnTo>
                  <a:lnTo>
                    <a:pt x="245795" y="496493"/>
                  </a:lnTo>
                  <a:lnTo>
                    <a:pt x="208203" y="482574"/>
                  </a:lnTo>
                  <a:lnTo>
                    <a:pt x="175221" y="459625"/>
                  </a:lnTo>
                  <a:lnTo>
                    <a:pt x="147840" y="427850"/>
                  </a:lnTo>
                  <a:lnTo>
                    <a:pt x="127050" y="387451"/>
                  </a:lnTo>
                  <a:lnTo>
                    <a:pt x="113855" y="338658"/>
                  </a:lnTo>
                  <a:lnTo>
                    <a:pt x="109232" y="281647"/>
                  </a:lnTo>
                  <a:lnTo>
                    <a:pt x="113855" y="224637"/>
                  </a:lnTo>
                  <a:lnTo>
                    <a:pt x="127050" y="175844"/>
                  </a:lnTo>
                  <a:lnTo>
                    <a:pt x="147840" y="135445"/>
                  </a:lnTo>
                  <a:lnTo>
                    <a:pt x="175221" y="103670"/>
                  </a:lnTo>
                  <a:lnTo>
                    <a:pt x="208203" y="80721"/>
                  </a:lnTo>
                  <a:lnTo>
                    <a:pt x="245795" y="66802"/>
                  </a:lnTo>
                  <a:lnTo>
                    <a:pt x="286994" y="62115"/>
                  </a:lnTo>
                  <a:lnTo>
                    <a:pt x="339559" y="69659"/>
                  </a:lnTo>
                  <a:lnTo>
                    <a:pt x="385381" y="91960"/>
                  </a:lnTo>
                  <a:lnTo>
                    <a:pt x="420573" y="128524"/>
                  </a:lnTo>
                  <a:lnTo>
                    <a:pt x="441210" y="178841"/>
                  </a:lnTo>
                  <a:lnTo>
                    <a:pt x="507606" y="178841"/>
                  </a:lnTo>
                  <a:close/>
                </a:path>
                <a:path w="4575810" h="3938270">
                  <a:moveTo>
                    <a:pt x="916876" y="144576"/>
                  </a:moveTo>
                  <a:lnTo>
                    <a:pt x="582764" y="144576"/>
                  </a:lnTo>
                  <a:lnTo>
                    <a:pt x="582764" y="203466"/>
                  </a:lnTo>
                  <a:lnTo>
                    <a:pt x="718769" y="203466"/>
                  </a:lnTo>
                  <a:lnTo>
                    <a:pt x="718769" y="555790"/>
                  </a:lnTo>
                  <a:lnTo>
                    <a:pt x="781951" y="555790"/>
                  </a:lnTo>
                  <a:lnTo>
                    <a:pt x="781951" y="203466"/>
                  </a:lnTo>
                  <a:lnTo>
                    <a:pt x="916876" y="203466"/>
                  </a:lnTo>
                  <a:lnTo>
                    <a:pt x="916876" y="144576"/>
                  </a:lnTo>
                  <a:close/>
                </a:path>
                <a:path w="4575810" h="3938270">
                  <a:moveTo>
                    <a:pt x="1343164" y="144576"/>
                  </a:moveTo>
                  <a:lnTo>
                    <a:pt x="1270342" y="144576"/>
                  </a:lnTo>
                  <a:lnTo>
                    <a:pt x="1072222" y="462622"/>
                  </a:lnTo>
                  <a:lnTo>
                    <a:pt x="1072222" y="144576"/>
                  </a:lnTo>
                  <a:lnTo>
                    <a:pt x="1009040" y="144576"/>
                  </a:lnTo>
                  <a:lnTo>
                    <a:pt x="1009040" y="555790"/>
                  </a:lnTo>
                  <a:lnTo>
                    <a:pt x="1082929" y="555790"/>
                  </a:lnTo>
                  <a:lnTo>
                    <a:pt x="1140650" y="462622"/>
                  </a:lnTo>
                  <a:lnTo>
                    <a:pt x="1279982" y="237744"/>
                  </a:lnTo>
                  <a:lnTo>
                    <a:pt x="1279982" y="555790"/>
                  </a:lnTo>
                  <a:lnTo>
                    <a:pt x="1343164" y="555790"/>
                  </a:lnTo>
                  <a:lnTo>
                    <a:pt x="1343164" y="237744"/>
                  </a:lnTo>
                  <a:lnTo>
                    <a:pt x="1343164" y="144576"/>
                  </a:lnTo>
                  <a:close/>
                </a:path>
                <a:path w="4575810" h="3938270">
                  <a:moveTo>
                    <a:pt x="1787639" y="144576"/>
                  </a:moveTo>
                  <a:lnTo>
                    <a:pt x="1513497" y="144576"/>
                  </a:lnTo>
                  <a:lnTo>
                    <a:pt x="1506004" y="326618"/>
                  </a:lnTo>
                  <a:lnTo>
                    <a:pt x="1499958" y="411505"/>
                  </a:lnTo>
                  <a:lnTo>
                    <a:pt x="1488198" y="463562"/>
                  </a:lnTo>
                  <a:lnTo>
                    <a:pt x="1468196" y="489712"/>
                  </a:lnTo>
                  <a:lnTo>
                    <a:pt x="1437462" y="496900"/>
                  </a:lnTo>
                  <a:lnTo>
                    <a:pt x="1422476" y="496900"/>
                  </a:lnTo>
                  <a:lnTo>
                    <a:pt x="1422476" y="555790"/>
                  </a:lnTo>
                  <a:lnTo>
                    <a:pt x="1443888" y="555790"/>
                  </a:lnTo>
                  <a:lnTo>
                    <a:pt x="1484210" y="549935"/>
                  </a:lnTo>
                  <a:lnTo>
                    <a:pt x="1537385" y="503593"/>
                  </a:lnTo>
                  <a:lnTo>
                    <a:pt x="1552727" y="463461"/>
                  </a:lnTo>
                  <a:lnTo>
                    <a:pt x="1562188" y="412267"/>
                  </a:lnTo>
                  <a:lnTo>
                    <a:pt x="1567040" y="350189"/>
                  </a:lnTo>
                  <a:lnTo>
                    <a:pt x="1573466" y="203466"/>
                  </a:lnTo>
                  <a:lnTo>
                    <a:pt x="1724456" y="203466"/>
                  </a:lnTo>
                  <a:lnTo>
                    <a:pt x="1724456" y="555790"/>
                  </a:lnTo>
                  <a:lnTo>
                    <a:pt x="1787639" y="555790"/>
                  </a:lnTo>
                  <a:lnTo>
                    <a:pt x="1787639" y="203466"/>
                  </a:lnTo>
                  <a:lnTo>
                    <a:pt x="1787639" y="144576"/>
                  </a:lnTo>
                  <a:close/>
                </a:path>
                <a:path w="4575810" h="3938270">
                  <a:moveTo>
                    <a:pt x="2224836" y="422998"/>
                  </a:moveTo>
                  <a:lnTo>
                    <a:pt x="2218601" y="380746"/>
                  </a:lnTo>
                  <a:lnTo>
                    <a:pt x="2203958" y="352323"/>
                  </a:lnTo>
                  <a:lnTo>
                    <a:pt x="2200198" y="345008"/>
                  </a:lnTo>
                  <a:lnTo>
                    <a:pt x="2170011" y="317449"/>
                  </a:lnTo>
                  <a:lnTo>
                    <a:pt x="2161654" y="313880"/>
                  </a:lnTo>
                  <a:lnTo>
                    <a:pt x="2161654" y="426212"/>
                  </a:lnTo>
                  <a:lnTo>
                    <a:pt x="2155304" y="454761"/>
                  </a:lnTo>
                  <a:lnTo>
                    <a:pt x="2137587" y="477113"/>
                  </a:lnTo>
                  <a:lnTo>
                    <a:pt x="2110486" y="491693"/>
                  </a:lnTo>
                  <a:lnTo>
                    <a:pt x="2075980" y="496900"/>
                  </a:lnTo>
                  <a:lnTo>
                    <a:pt x="1966747" y="496900"/>
                  </a:lnTo>
                  <a:lnTo>
                    <a:pt x="1966747" y="352323"/>
                  </a:lnTo>
                  <a:lnTo>
                    <a:pt x="2075980" y="352323"/>
                  </a:lnTo>
                  <a:lnTo>
                    <a:pt x="2110486" y="357771"/>
                  </a:lnTo>
                  <a:lnTo>
                    <a:pt x="2137587" y="373011"/>
                  </a:lnTo>
                  <a:lnTo>
                    <a:pt x="2155304" y="396379"/>
                  </a:lnTo>
                  <a:lnTo>
                    <a:pt x="2161654" y="426212"/>
                  </a:lnTo>
                  <a:lnTo>
                    <a:pt x="2161654" y="313880"/>
                  </a:lnTo>
                  <a:lnTo>
                    <a:pt x="2128469" y="299707"/>
                  </a:lnTo>
                  <a:lnTo>
                    <a:pt x="2075980" y="293420"/>
                  </a:lnTo>
                  <a:lnTo>
                    <a:pt x="1966747" y="293420"/>
                  </a:lnTo>
                  <a:lnTo>
                    <a:pt x="1966747" y="144576"/>
                  </a:lnTo>
                  <a:lnTo>
                    <a:pt x="1903564" y="144576"/>
                  </a:lnTo>
                  <a:lnTo>
                    <a:pt x="1903564" y="555790"/>
                  </a:lnTo>
                  <a:lnTo>
                    <a:pt x="2075980" y="555790"/>
                  </a:lnTo>
                  <a:lnTo>
                    <a:pt x="2128469" y="549071"/>
                  </a:lnTo>
                  <a:lnTo>
                    <a:pt x="2170011" y="530326"/>
                  </a:lnTo>
                  <a:lnTo>
                    <a:pt x="2200198" y="501662"/>
                  </a:lnTo>
                  <a:lnTo>
                    <a:pt x="2202599" y="496900"/>
                  </a:lnTo>
                  <a:lnTo>
                    <a:pt x="2218601" y="465188"/>
                  </a:lnTo>
                  <a:lnTo>
                    <a:pt x="2224836" y="422998"/>
                  </a:lnTo>
                  <a:close/>
                </a:path>
                <a:path w="4575810" h="3938270">
                  <a:moveTo>
                    <a:pt x="2896082" y="351256"/>
                  </a:moveTo>
                  <a:lnTo>
                    <a:pt x="2891802" y="298704"/>
                  </a:lnTo>
                  <a:lnTo>
                    <a:pt x="2879433" y="252552"/>
                  </a:lnTo>
                  <a:lnTo>
                    <a:pt x="2859659" y="213398"/>
                  </a:lnTo>
                  <a:lnTo>
                    <a:pt x="2833179" y="181876"/>
                  </a:lnTo>
                  <a:lnTo>
                    <a:pt x="2832900" y="181686"/>
                  </a:lnTo>
                  <a:lnTo>
                    <a:pt x="2832900" y="350189"/>
                  </a:lnTo>
                  <a:lnTo>
                    <a:pt x="2828023" y="400278"/>
                  </a:lnTo>
                  <a:lnTo>
                    <a:pt x="2813494" y="443534"/>
                  </a:lnTo>
                  <a:lnTo>
                    <a:pt x="2789402" y="477481"/>
                  </a:lnTo>
                  <a:lnTo>
                    <a:pt x="2755862" y="499656"/>
                  </a:lnTo>
                  <a:lnTo>
                    <a:pt x="2712961" y="507606"/>
                  </a:lnTo>
                  <a:lnTo>
                    <a:pt x="2671508" y="500176"/>
                  </a:lnTo>
                  <a:lnTo>
                    <a:pt x="2659761" y="492607"/>
                  </a:lnTo>
                  <a:lnTo>
                    <a:pt x="2638641" y="479018"/>
                  </a:lnTo>
                  <a:lnTo>
                    <a:pt x="2614726" y="445846"/>
                  </a:lnTo>
                  <a:lnTo>
                    <a:pt x="2600109" y="402336"/>
                  </a:lnTo>
                  <a:lnTo>
                    <a:pt x="2595156" y="350189"/>
                  </a:lnTo>
                  <a:lnTo>
                    <a:pt x="2600007" y="298780"/>
                  </a:lnTo>
                  <a:lnTo>
                    <a:pt x="2614422" y="256120"/>
                  </a:lnTo>
                  <a:lnTo>
                    <a:pt x="2638183" y="223735"/>
                  </a:lnTo>
                  <a:lnTo>
                    <a:pt x="2671102" y="203174"/>
                  </a:lnTo>
                  <a:lnTo>
                    <a:pt x="2712961" y="195973"/>
                  </a:lnTo>
                  <a:lnTo>
                    <a:pt x="2756268" y="203682"/>
                  </a:lnTo>
                  <a:lnTo>
                    <a:pt x="2789872" y="225272"/>
                  </a:lnTo>
                  <a:lnTo>
                    <a:pt x="2813812" y="258432"/>
                  </a:lnTo>
                  <a:lnTo>
                    <a:pt x="2828137" y="300837"/>
                  </a:lnTo>
                  <a:lnTo>
                    <a:pt x="2832900" y="350189"/>
                  </a:lnTo>
                  <a:lnTo>
                    <a:pt x="2832900" y="181686"/>
                  </a:lnTo>
                  <a:lnTo>
                    <a:pt x="2800693" y="158584"/>
                  </a:lnTo>
                  <a:lnTo>
                    <a:pt x="2762885" y="144170"/>
                  </a:lnTo>
                  <a:lnTo>
                    <a:pt x="2720454" y="139217"/>
                  </a:lnTo>
                  <a:lnTo>
                    <a:pt x="2669959" y="147256"/>
                  </a:lnTo>
                  <a:lnTo>
                    <a:pt x="2636126" y="166522"/>
                  </a:lnTo>
                  <a:lnTo>
                    <a:pt x="2614739" y="189814"/>
                  </a:lnTo>
                  <a:lnTo>
                    <a:pt x="2601582" y="209892"/>
                  </a:lnTo>
                  <a:lnTo>
                    <a:pt x="2594089" y="209892"/>
                  </a:lnTo>
                  <a:lnTo>
                    <a:pt x="2594089" y="144576"/>
                  </a:lnTo>
                  <a:lnTo>
                    <a:pt x="2533053" y="144576"/>
                  </a:lnTo>
                  <a:lnTo>
                    <a:pt x="2533053" y="710006"/>
                  </a:lnTo>
                  <a:lnTo>
                    <a:pt x="2596235" y="710006"/>
                  </a:lnTo>
                  <a:lnTo>
                    <a:pt x="2596235" y="492607"/>
                  </a:lnTo>
                  <a:lnTo>
                    <a:pt x="2601582" y="492607"/>
                  </a:lnTo>
                  <a:lnTo>
                    <a:pt x="2615057" y="513308"/>
                  </a:lnTo>
                  <a:lnTo>
                    <a:pt x="2637053" y="536917"/>
                  </a:lnTo>
                  <a:lnTo>
                    <a:pt x="2671305" y="556310"/>
                  </a:lnTo>
                  <a:lnTo>
                    <a:pt x="2721521" y="564362"/>
                  </a:lnTo>
                  <a:lnTo>
                    <a:pt x="2763558" y="559409"/>
                  </a:lnTo>
                  <a:lnTo>
                    <a:pt x="2801086" y="544969"/>
                  </a:lnTo>
                  <a:lnTo>
                    <a:pt x="2833382" y="521627"/>
                  </a:lnTo>
                  <a:lnTo>
                    <a:pt x="2859748" y="489978"/>
                  </a:lnTo>
                  <a:lnTo>
                    <a:pt x="2879458" y="450634"/>
                  </a:lnTo>
                  <a:lnTo>
                    <a:pt x="2891802" y="404190"/>
                  </a:lnTo>
                  <a:lnTo>
                    <a:pt x="2896082" y="351256"/>
                  </a:lnTo>
                  <a:close/>
                </a:path>
                <a:path w="4575810" h="3938270">
                  <a:moveTo>
                    <a:pt x="3335147" y="344830"/>
                  </a:moveTo>
                  <a:lnTo>
                    <a:pt x="3332670" y="316992"/>
                  </a:lnTo>
                  <a:lnTo>
                    <a:pt x="3329851" y="285216"/>
                  </a:lnTo>
                  <a:lnTo>
                    <a:pt x="3315093" y="237096"/>
                  </a:lnTo>
                  <a:lnTo>
                    <a:pt x="3292576" y="199618"/>
                  </a:lnTo>
                  <a:lnTo>
                    <a:pt x="3288817" y="195973"/>
                  </a:lnTo>
                  <a:lnTo>
                    <a:pt x="3270885" y="178638"/>
                  </a:lnTo>
                  <a:lnTo>
                    <a:pt x="3270885" y="316992"/>
                  </a:lnTo>
                  <a:lnTo>
                    <a:pt x="3036633" y="316992"/>
                  </a:lnTo>
                  <a:lnTo>
                    <a:pt x="3047301" y="271081"/>
                  </a:lnTo>
                  <a:lnTo>
                    <a:pt x="3072041" y="232486"/>
                  </a:lnTo>
                  <a:lnTo>
                    <a:pt x="3109518" y="205879"/>
                  </a:lnTo>
                  <a:lnTo>
                    <a:pt x="3158439" y="195973"/>
                  </a:lnTo>
                  <a:lnTo>
                    <a:pt x="3204934" y="205092"/>
                  </a:lnTo>
                  <a:lnTo>
                    <a:pt x="3240367" y="230378"/>
                  </a:lnTo>
                  <a:lnTo>
                    <a:pt x="3262960" y="268706"/>
                  </a:lnTo>
                  <a:lnTo>
                    <a:pt x="3270885" y="316992"/>
                  </a:lnTo>
                  <a:lnTo>
                    <a:pt x="3270885" y="178638"/>
                  </a:lnTo>
                  <a:lnTo>
                    <a:pt x="3263950" y="171932"/>
                  </a:lnTo>
                  <a:lnTo>
                    <a:pt x="3230943" y="153200"/>
                  </a:lnTo>
                  <a:lnTo>
                    <a:pt x="3195205" y="142570"/>
                  </a:lnTo>
                  <a:lnTo>
                    <a:pt x="3158439" y="139217"/>
                  </a:lnTo>
                  <a:lnTo>
                    <a:pt x="3113113" y="144449"/>
                  </a:lnTo>
                  <a:lnTo>
                    <a:pt x="3073006" y="159575"/>
                  </a:lnTo>
                  <a:lnTo>
                    <a:pt x="3038767" y="183730"/>
                  </a:lnTo>
                  <a:lnTo>
                    <a:pt x="3011030" y="216052"/>
                  </a:lnTo>
                  <a:lnTo>
                    <a:pt x="2990431" y="255676"/>
                  </a:lnTo>
                  <a:lnTo>
                    <a:pt x="2977604" y="301739"/>
                  </a:lnTo>
                  <a:lnTo>
                    <a:pt x="2973184" y="353390"/>
                  </a:lnTo>
                  <a:lnTo>
                    <a:pt x="2977565" y="404876"/>
                  </a:lnTo>
                  <a:lnTo>
                    <a:pt x="2990392" y="450481"/>
                  </a:lnTo>
                  <a:lnTo>
                    <a:pt x="3011195" y="489483"/>
                  </a:lnTo>
                  <a:lnTo>
                    <a:pt x="3039516" y="521119"/>
                  </a:lnTo>
                  <a:lnTo>
                    <a:pt x="3074886" y="544639"/>
                  </a:lnTo>
                  <a:lnTo>
                    <a:pt x="3116821" y="559308"/>
                  </a:lnTo>
                  <a:lnTo>
                    <a:pt x="3164865" y="564362"/>
                  </a:lnTo>
                  <a:lnTo>
                    <a:pt x="3222993" y="556869"/>
                  </a:lnTo>
                  <a:lnTo>
                    <a:pt x="3270885" y="535711"/>
                  </a:lnTo>
                  <a:lnTo>
                    <a:pt x="3301606" y="507606"/>
                  </a:lnTo>
                  <a:lnTo>
                    <a:pt x="3306724" y="502920"/>
                  </a:lnTo>
                  <a:lnTo>
                    <a:pt x="3328720" y="460489"/>
                  </a:lnTo>
                  <a:lnTo>
                    <a:pt x="3267672" y="443357"/>
                  </a:lnTo>
                  <a:lnTo>
                    <a:pt x="3251797" y="471462"/>
                  </a:lnTo>
                  <a:lnTo>
                    <a:pt x="3228822" y="491540"/>
                  </a:lnTo>
                  <a:lnTo>
                    <a:pt x="3199574" y="503593"/>
                  </a:lnTo>
                  <a:lnTo>
                    <a:pt x="3164865" y="507606"/>
                  </a:lnTo>
                  <a:lnTo>
                    <a:pt x="3123336" y="501916"/>
                  </a:lnTo>
                  <a:lnTo>
                    <a:pt x="3088538" y="485101"/>
                  </a:lnTo>
                  <a:lnTo>
                    <a:pt x="3061690" y="457530"/>
                  </a:lnTo>
                  <a:lnTo>
                    <a:pt x="3043974" y="419569"/>
                  </a:lnTo>
                  <a:lnTo>
                    <a:pt x="3036633" y="371602"/>
                  </a:lnTo>
                  <a:lnTo>
                    <a:pt x="3335147" y="371602"/>
                  </a:lnTo>
                  <a:lnTo>
                    <a:pt x="3335147" y="344830"/>
                  </a:lnTo>
                  <a:close/>
                </a:path>
                <a:path w="4575810" h="3938270">
                  <a:moveTo>
                    <a:pt x="3748240" y="144576"/>
                  </a:moveTo>
                  <a:lnTo>
                    <a:pt x="3685057" y="144576"/>
                  </a:lnTo>
                  <a:lnTo>
                    <a:pt x="3685057" y="353123"/>
                  </a:lnTo>
                  <a:lnTo>
                    <a:pt x="3661918" y="359067"/>
                  </a:lnTo>
                  <a:lnTo>
                    <a:pt x="3637965" y="363537"/>
                  </a:lnTo>
                  <a:lnTo>
                    <a:pt x="3612654" y="366344"/>
                  </a:lnTo>
                  <a:lnTo>
                    <a:pt x="3585464" y="367322"/>
                  </a:lnTo>
                  <a:lnTo>
                    <a:pt x="3549548" y="361810"/>
                  </a:lnTo>
                  <a:lnTo>
                    <a:pt x="3520668" y="344957"/>
                  </a:lnTo>
                  <a:lnTo>
                    <a:pt x="3501428" y="316268"/>
                  </a:lnTo>
                  <a:lnTo>
                    <a:pt x="3494430" y="275221"/>
                  </a:lnTo>
                  <a:lnTo>
                    <a:pt x="3494430" y="143497"/>
                  </a:lnTo>
                  <a:lnTo>
                    <a:pt x="3431248" y="143497"/>
                  </a:lnTo>
                  <a:lnTo>
                    <a:pt x="3431248" y="275221"/>
                  </a:lnTo>
                  <a:lnTo>
                    <a:pt x="3438347" y="329577"/>
                  </a:lnTo>
                  <a:lnTo>
                    <a:pt x="3458705" y="371856"/>
                  </a:lnTo>
                  <a:lnTo>
                    <a:pt x="3490925" y="402056"/>
                  </a:lnTo>
                  <a:lnTo>
                    <a:pt x="3533648" y="420179"/>
                  </a:lnTo>
                  <a:lnTo>
                    <a:pt x="3585464" y="426212"/>
                  </a:lnTo>
                  <a:lnTo>
                    <a:pt x="3613226" y="425284"/>
                  </a:lnTo>
                  <a:lnTo>
                    <a:pt x="3638664" y="422567"/>
                  </a:lnTo>
                  <a:lnTo>
                    <a:pt x="3662413" y="418198"/>
                  </a:lnTo>
                  <a:lnTo>
                    <a:pt x="3685057" y="412292"/>
                  </a:lnTo>
                  <a:lnTo>
                    <a:pt x="3685057" y="555790"/>
                  </a:lnTo>
                  <a:lnTo>
                    <a:pt x="3748240" y="555790"/>
                  </a:lnTo>
                  <a:lnTo>
                    <a:pt x="3748240" y="412292"/>
                  </a:lnTo>
                  <a:lnTo>
                    <a:pt x="3748240" y="367322"/>
                  </a:lnTo>
                  <a:lnTo>
                    <a:pt x="3748240" y="144576"/>
                  </a:lnTo>
                  <a:close/>
                </a:path>
                <a:path w="4575810" h="3938270">
                  <a:moveTo>
                    <a:pt x="4198277" y="144576"/>
                  </a:moveTo>
                  <a:lnTo>
                    <a:pt x="4125455" y="144576"/>
                  </a:lnTo>
                  <a:lnTo>
                    <a:pt x="3927335" y="462622"/>
                  </a:lnTo>
                  <a:lnTo>
                    <a:pt x="3927335" y="144576"/>
                  </a:lnTo>
                  <a:lnTo>
                    <a:pt x="3864152" y="144576"/>
                  </a:lnTo>
                  <a:lnTo>
                    <a:pt x="3864152" y="555790"/>
                  </a:lnTo>
                  <a:lnTo>
                    <a:pt x="3938054" y="555790"/>
                  </a:lnTo>
                  <a:lnTo>
                    <a:pt x="3995775" y="462622"/>
                  </a:lnTo>
                  <a:lnTo>
                    <a:pt x="4135094" y="237744"/>
                  </a:lnTo>
                  <a:lnTo>
                    <a:pt x="4135094" y="555790"/>
                  </a:lnTo>
                  <a:lnTo>
                    <a:pt x="4198277" y="555790"/>
                  </a:lnTo>
                  <a:lnTo>
                    <a:pt x="4198277" y="237744"/>
                  </a:lnTo>
                  <a:lnTo>
                    <a:pt x="4198277" y="144576"/>
                  </a:lnTo>
                  <a:close/>
                </a:path>
                <a:path w="4575810" h="3938270">
                  <a:moveTo>
                    <a:pt x="4575772" y="3372459"/>
                  </a:moveTo>
                  <a:lnTo>
                    <a:pt x="4575568" y="3304375"/>
                  </a:lnTo>
                  <a:lnTo>
                    <a:pt x="4574070" y="3247352"/>
                  </a:lnTo>
                  <a:lnTo>
                    <a:pt x="4570031" y="3200120"/>
                  </a:lnTo>
                  <a:lnTo>
                    <a:pt x="4562145" y="3161385"/>
                  </a:lnTo>
                  <a:lnTo>
                    <a:pt x="4529772" y="3104337"/>
                  </a:lnTo>
                  <a:lnTo>
                    <a:pt x="4472724" y="3071965"/>
                  </a:lnTo>
                  <a:lnTo>
                    <a:pt x="4433989" y="3064091"/>
                  </a:lnTo>
                  <a:lnTo>
                    <a:pt x="4386758" y="3060039"/>
                  </a:lnTo>
                  <a:lnTo>
                    <a:pt x="4329735" y="3058553"/>
                  </a:lnTo>
                  <a:lnTo>
                    <a:pt x="4261650" y="3058337"/>
                  </a:lnTo>
                  <a:lnTo>
                    <a:pt x="314121" y="3058337"/>
                  </a:lnTo>
                  <a:lnTo>
                    <a:pt x="246049" y="3058553"/>
                  </a:lnTo>
                  <a:lnTo>
                    <a:pt x="189026" y="3060039"/>
                  </a:lnTo>
                  <a:lnTo>
                    <a:pt x="141782" y="3064091"/>
                  </a:lnTo>
                  <a:lnTo>
                    <a:pt x="103060" y="3071965"/>
                  </a:lnTo>
                  <a:lnTo>
                    <a:pt x="45999" y="3104337"/>
                  </a:lnTo>
                  <a:lnTo>
                    <a:pt x="13627" y="3161385"/>
                  </a:lnTo>
                  <a:lnTo>
                    <a:pt x="5753" y="3200120"/>
                  </a:lnTo>
                  <a:lnTo>
                    <a:pt x="1701" y="3247352"/>
                  </a:lnTo>
                  <a:lnTo>
                    <a:pt x="215" y="3304375"/>
                  </a:lnTo>
                  <a:lnTo>
                    <a:pt x="0" y="3372459"/>
                  </a:lnTo>
                  <a:lnTo>
                    <a:pt x="0" y="3623767"/>
                  </a:lnTo>
                  <a:lnTo>
                    <a:pt x="215" y="3691852"/>
                  </a:lnTo>
                  <a:lnTo>
                    <a:pt x="1701" y="3748862"/>
                  </a:lnTo>
                  <a:lnTo>
                    <a:pt x="5753" y="3796106"/>
                  </a:lnTo>
                  <a:lnTo>
                    <a:pt x="13627" y="3834828"/>
                  </a:lnTo>
                  <a:lnTo>
                    <a:pt x="45999" y="3891889"/>
                  </a:lnTo>
                  <a:lnTo>
                    <a:pt x="103060" y="3924262"/>
                  </a:lnTo>
                  <a:lnTo>
                    <a:pt x="141782" y="3932136"/>
                  </a:lnTo>
                  <a:lnTo>
                    <a:pt x="189026" y="3936187"/>
                  </a:lnTo>
                  <a:lnTo>
                    <a:pt x="246049" y="3937673"/>
                  </a:lnTo>
                  <a:lnTo>
                    <a:pt x="314121" y="3937889"/>
                  </a:lnTo>
                  <a:lnTo>
                    <a:pt x="4261650" y="3937889"/>
                  </a:lnTo>
                  <a:lnTo>
                    <a:pt x="4329735" y="3937673"/>
                  </a:lnTo>
                  <a:lnTo>
                    <a:pt x="4386758" y="3936187"/>
                  </a:lnTo>
                  <a:lnTo>
                    <a:pt x="4433989" y="3932136"/>
                  </a:lnTo>
                  <a:lnTo>
                    <a:pt x="4472724" y="3924262"/>
                  </a:lnTo>
                  <a:lnTo>
                    <a:pt x="4529772" y="3891889"/>
                  </a:lnTo>
                  <a:lnTo>
                    <a:pt x="4562145" y="3834828"/>
                  </a:lnTo>
                  <a:lnTo>
                    <a:pt x="4570031" y="3796106"/>
                  </a:lnTo>
                  <a:lnTo>
                    <a:pt x="4574070" y="3748862"/>
                  </a:lnTo>
                  <a:lnTo>
                    <a:pt x="4575568" y="3691852"/>
                  </a:lnTo>
                  <a:lnTo>
                    <a:pt x="4575772" y="3623767"/>
                  </a:lnTo>
                  <a:lnTo>
                    <a:pt x="4575772" y="3372459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89650" y="4098875"/>
              <a:ext cx="4152900" cy="461645"/>
            </a:xfrm>
            <a:custGeom>
              <a:avLst/>
              <a:gdLst/>
              <a:ahLst/>
              <a:cxnLst/>
              <a:rect l="l" t="t" r="r" b="b"/>
              <a:pathLst>
                <a:path w="4152900" h="461645">
                  <a:moveTo>
                    <a:pt x="161346" y="12136"/>
                  </a:moveTo>
                  <a:lnTo>
                    <a:pt x="116921" y="18013"/>
                  </a:lnTo>
                  <a:lnTo>
                    <a:pt x="77949" y="35114"/>
                  </a:lnTo>
                  <a:lnTo>
                    <a:pt x="45601" y="62646"/>
                  </a:lnTo>
                  <a:lnTo>
                    <a:pt x="21047" y="99817"/>
                  </a:lnTo>
                  <a:lnTo>
                    <a:pt x="5456" y="145832"/>
                  </a:lnTo>
                  <a:lnTo>
                    <a:pt x="0" y="199898"/>
                  </a:lnTo>
                  <a:lnTo>
                    <a:pt x="5456" y="253965"/>
                  </a:lnTo>
                  <a:lnTo>
                    <a:pt x="21047" y="299980"/>
                  </a:lnTo>
                  <a:lnTo>
                    <a:pt x="45601" y="337150"/>
                  </a:lnTo>
                  <a:lnTo>
                    <a:pt x="77949" y="364682"/>
                  </a:lnTo>
                  <a:lnTo>
                    <a:pt x="116921" y="381784"/>
                  </a:lnTo>
                  <a:lnTo>
                    <a:pt x="161346" y="387660"/>
                  </a:lnTo>
                  <a:lnTo>
                    <a:pt x="213440" y="379573"/>
                  </a:lnTo>
                  <a:lnTo>
                    <a:pt x="257369" y="356158"/>
                  </a:lnTo>
                  <a:lnTo>
                    <a:pt x="266010" y="346253"/>
                  </a:lnTo>
                  <a:lnTo>
                    <a:pt x="161346" y="346253"/>
                  </a:lnTo>
                  <a:lnTo>
                    <a:pt x="123525" y="340147"/>
                  </a:lnTo>
                  <a:lnTo>
                    <a:pt x="90948" y="322082"/>
                  </a:lnTo>
                  <a:lnTo>
                    <a:pt x="65429" y="292434"/>
                  </a:lnTo>
                  <a:lnTo>
                    <a:pt x="48786" y="251581"/>
                  </a:lnTo>
                  <a:lnTo>
                    <a:pt x="42835" y="199898"/>
                  </a:lnTo>
                  <a:lnTo>
                    <a:pt x="48786" y="148216"/>
                  </a:lnTo>
                  <a:lnTo>
                    <a:pt x="65429" y="107362"/>
                  </a:lnTo>
                  <a:lnTo>
                    <a:pt x="90948" y="77714"/>
                  </a:lnTo>
                  <a:lnTo>
                    <a:pt x="123525" y="59649"/>
                  </a:lnTo>
                  <a:lnTo>
                    <a:pt x="161346" y="53544"/>
                  </a:lnTo>
                  <a:lnTo>
                    <a:pt x="266010" y="53544"/>
                  </a:lnTo>
                  <a:lnTo>
                    <a:pt x="257369" y="43638"/>
                  </a:lnTo>
                  <a:lnTo>
                    <a:pt x="213440" y="20224"/>
                  </a:lnTo>
                  <a:lnTo>
                    <a:pt x="161346" y="12136"/>
                  </a:lnTo>
                  <a:close/>
                </a:path>
                <a:path w="4152900" h="461645">
                  <a:moveTo>
                    <a:pt x="308415" y="268435"/>
                  </a:moveTo>
                  <a:lnTo>
                    <a:pt x="264151" y="268435"/>
                  </a:lnTo>
                  <a:lnTo>
                    <a:pt x="250397" y="301978"/>
                  </a:lnTo>
                  <a:lnTo>
                    <a:pt x="226938" y="326352"/>
                  </a:lnTo>
                  <a:lnTo>
                    <a:pt x="196384" y="341222"/>
                  </a:lnTo>
                  <a:lnTo>
                    <a:pt x="161346" y="346253"/>
                  </a:lnTo>
                  <a:lnTo>
                    <a:pt x="266010" y="346253"/>
                  </a:lnTo>
                  <a:lnTo>
                    <a:pt x="290053" y="318688"/>
                  </a:lnTo>
                  <a:lnTo>
                    <a:pt x="308415" y="268435"/>
                  </a:lnTo>
                  <a:close/>
                </a:path>
                <a:path w="4152900" h="461645">
                  <a:moveTo>
                    <a:pt x="266010" y="53544"/>
                  </a:moveTo>
                  <a:lnTo>
                    <a:pt x="161346" y="53544"/>
                  </a:lnTo>
                  <a:lnTo>
                    <a:pt x="196384" y="58575"/>
                  </a:lnTo>
                  <a:lnTo>
                    <a:pt x="226938" y="73444"/>
                  </a:lnTo>
                  <a:lnTo>
                    <a:pt x="250397" y="97818"/>
                  </a:lnTo>
                  <a:lnTo>
                    <a:pt x="264151" y="131362"/>
                  </a:lnTo>
                  <a:lnTo>
                    <a:pt x="308415" y="131362"/>
                  </a:lnTo>
                  <a:lnTo>
                    <a:pt x="290053" y="81108"/>
                  </a:lnTo>
                  <a:lnTo>
                    <a:pt x="266010" y="53544"/>
                  </a:lnTo>
                  <a:close/>
                </a:path>
                <a:path w="4152900" h="461645">
                  <a:moveTo>
                    <a:pt x="416351" y="17134"/>
                  </a:moveTo>
                  <a:lnTo>
                    <a:pt x="374230" y="17134"/>
                  </a:lnTo>
                  <a:lnTo>
                    <a:pt x="374230" y="382663"/>
                  </a:lnTo>
                  <a:lnTo>
                    <a:pt x="416351" y="382663"/>
                  </a:lnTo>
                  <a:lnTo>
                    <a:pt x="416351" y="17134"/>
                  </a:lnTo>
                  <a:close/>
                </a:path>
                <a:path w="4152900" h="461645">
                  <a:moveTo>
                    <a:pt x="604872" y="104946"/>
                  </a:moveTo>
                  <a:lnTo>
                    <a:pt x="563441" y="111497"/>
                  </a:lnTo>
                  <a:lnTo>
                    <a:pt x="529070" y="130282"/>
                  </a:lnTo>
                  <a:lnTo>
                    <a:pt x="502992" y="159998"/>
                  </a:lnTo>
                  <a:lnTo>
                    <a:pt x="486440" y="199344"/>
                  </a:lnTo>
                  <a:lnTo>
                    <a:pt x="480649" y="247017"/>
                  </a:lnTo>
                  <a:lnTo>
                    <a:pt x="486440" y="294342"/>
                  </a:lnTo>
                  <a:lnTo>
                    <a:pt x="502992" y="333476"/>
                  </a:lnTo>
                  <a:lnTo>
                    <a:pt x="529070" y="363084"/>
                  </a:lnTo>
                  <a:lnTo>
                    <a:pt x="563441" y="381829"/>
                  </a:lnTo>
                  <a:lnTo>
                    <a:pt x="604872" y="388374"/>
                  </a:lnTo>
                  <a:lnTo>
                    <a:pt x="646302" y="381829"/>
                  </a:lnTo>
                  <a:lnTo>
                    <a:pt x="680673" y="363084"/>
                  </a:lnTo>
                  <a:lnTo>
                    <a:pt x="691725" y="350536"/>
                  </a:lnTo>
                  <a:lnTo>
                    <a:pt x="604872" y="350536"/>
                  </a:lnTo>
                  <a:lnTo>
                    <a:pt x="568250" y="342092"/>
                  </a:lnTo>
                  <a:lnTo>
                    <a:pt x="542671" y="319391"/>
                  </a:lnTo>
                  <a:lnTo>
                    <a:pt x="527667" y="286383"/>
                  </a:lnTo>
                  <a:lnTo>
                    <a:pt x="522770" y="247017"/>
                  </a:lnTo>
                  <a:lnTo>
                    <a:pt x="527667" y="207539"/>
                  </a:lnTo>
                  <a:lnTo>
                    <a:pt x="542671" y="174286"/>
                  </a:lnTo>
                  <a:lnTo>
                    <a:pt x="568250" y="151340"/>
                  </a:lnTo>
                  <a:lnTo>
                    <a:pt x="604872" y="142784"/>
                  </a:lnTo>
                  <a:lnTo>
                    <a:pt x="691645" y="142784"/>
                  </a:lnTo>
                  <a:lnTo>
                    <a:pt x="680673" y="130282"/>
                  </a:lnTo>
                  <a:lnTo>
                    <a:pt x="646302" y="111497"/>
                  </a:lnTo>
                  <a:lnTo>
                    <a:pt x="604872" y="104946"/>
                  </a:lnTo>
                  <a:close/>
                </a:path>
                <a:path w="4152900" h="461645">
                  <a:moveTo>
                    <a:pt x="691645" y="142784"/>
                  </a:moveTo>
                  <a:lnTo>
                    <a:pt x="604872" y="142784"/>
                  </a:lnTo>
                  <a:lnTo>
                    <a:pt x="641494" y="151340"/>
                  </a:lnTo>
                  <a:lnTo>
                    <a:pt x="667072" y="174286"/>
                  </a:lnTo>
                  <a:lnTo>
                    <a:pt x="682076" y="207539"/>
                  </a:lnTo>
                  <a:lnTo>
                    <a:pt x="686973" y="247017"/>
                  </a:lnTo>
                  <a:lnTo>
                    <a:pt x="682076" y="286383"/>
                  </a:lnTo>
                  <a:lnTo>
                    <a:pt x="667072" y="319391"/>
                  </a:lnTo>
                  <a:lnTo>
                    <a:pt x="641494" y="342092"/>
                  </a:lnTo>
                  <a:lnTo>
                    <a:pt x="604872" y="350536"/>
                  </a:lnTo>
                  <a:lnTo>
                    <a:pt x="691725" y="350536"/>
                  </a:lnTo>
                  <a:lnTo>
                    <a:pt x="706751" y="333476"/>
                  </a:lnTo>
                  <a:lnTo>
                    <a:pt x="723303" y="294342"/>
                  </a:lnTo>
                  <a:lnTo>
                    <a:pt x="729094" y="247017"/>
                  </a:lnTo>
                  <a:lnTo>
                    <a:pt x="723303" y="199344"/>
                  </a:lnTo>
                  <a:lnTo>
                    <a:pt x="706751" y="159998"/>
                  </a:lnTo>
                  <a:lnTo>
                    <a:pt x="691645" y="142784"/>
                  </a:lnTo>
                  <a:close/>
                </a:path>
                <a:path w="4152900" h="461645">
                  <a:moveTo>
                    <a:pt x="854076" y="144212"/>
                  </a:moveTo>
                  <a:lnTo>
                    <a:pt x="811954" y="144212"/>
                  </a:lnTo>
                  <a:lnTo>
                    <a:pt x="811954" y="315554"/>
                  </a:lnTo>
                  <a:lnTo>
                    <a:pt x="818536" y="346777"/>
                  </a:lnTo>
                  <a:lnTo>
                    <a:pt x="835692" y="368831"/>
                  </a:lnTo>
                  <a:lnTo>
                    <a:pt x="859542" y="381915"/>
                  </a:lnTo>
                  <a:lnTo>
                    <a:pt x="886202" y="386232"/>
                  </a:lnTo>
                  <a:lnTo>
                    <a:pt x="896933" y="385753"/>
                  </a:lnTo>
                  <a:lnTo>
                    <a:pt x="905657" y="384537"/>
                  </a:lnTo>
                  <a:lnTo>
                    <a:pt x="912506" y="382919"/>
                  </a:lnTo>
                  <a:lnTo>
                    <a:pt x="917615" y="381235"/>
                  </a:lnTo>
                  <a:lnTo>
                    <a:pt x="909533" y="345539"/>
                  </a:lnTo>
                  <a:lnTo>
                    <a:pt x="890486" y="345539"/>
                  </a:lnTo>
                  <a:lnTo>
                    <a:pt x="876966" y="344089"/>
                  </a:lnTo>
                  <a:lnTo>
                    <a:pt x="865320" y="338221"/>
                  </a:lnTo>
                  <a:lnTo>
                    <a:pt x="857154" y="325660"/>
                  </a:lnTo>
                  <a:lnTo>
                    <a:pt x="854076" y="304131"/>
                  </a:lnTo>
                  <a:lnTo>
                    <a:pt x="854076" y="144212"/>
                  </a:lnTo>
                  <a:close/>
                </a:path>
                <a:path w="4152900" h="461645">
                  <a:moveTo>
                    <a:pt x="909048" y="343397"/>
                  </a:moveTo>
                  <a:lnTo>
                    <a:pt x="905478" y="344111"/>
                  </a:lnTo>
                  <a:lnTo>
                    <a:pt x="899767" y="345539"/>
                  </a:lnTo>
                  <a:lnTo>
                    <a:pt x="909533" y="345539"/>
                  </a:lnTo>
                  <a:lnTo>
                    <a:pt x="909048" y="343397"/>
                  </a:lnTo>
                  <a:close/>
                </a:path>
                <a:path w="4152900" h="461645">
                  <a:moveTo>
                    <a:pt x="912618" y="108516"/>
                  </a:moveTo>
                  <a:lnTo>
                    <a:pt x="770547" y="108516"/>
                  </a:lnTo>
                  <a:lnTo>
                    <a:pt x="770547" y="144212"/>
                  </a:lnTo>
                  <a:lnTo>
                    <a:pt x="912618" y="144212"/>
                  </a:lnTo>
                  <a:lnTo>
                    <a:pt x="912618" y="108516"/>
                  </a:lnTo>
                  <a:close/>
                </a:path>
                <a:path w="4152900" h="461645">
                  <a:moveTo>
                    <a:pt x="854076" y="42835"/>
                  </a:moveTo>
                  <a:lnTo>
                    <a:pt x="811954" y="42835"/>
                  </a:lnTo>
                  <a:lnTo>
                    <a:pt x="811954" y="108516"/>
                  </a:lnTo>
                  <a:lnTo>
                    <a:pt x="854076" y="108516"/>
                  </a:lnTo>
                  <a:lnTo>
                    <a:pt x="854076" y="42835"/>
                  </a:lnTo>
                  <a:close/>
                </a:path>
                <a:path w="4152900" h="461645">
                  <a:moveTo>
                    <a:pt x="1023990" y="17134"/>
                  </a:moveTo>
                  <a:lnTo>
                    <a:pt x="981868" y="17134"/>
                  </a:lnTo>
                  <a:lnTo>
                    <a:pt x="981868" y="382663"/>
                  </a:lnTo>
                  <a:lnTo>
                    <a:pt x="1023990" y="382663"/>
                  </a:lnTo>
                  <a:lnTo>
                    <a:pt x="1023990" y="217746"/>
                  </a:lnTo>
                  <a:lnTo>
                    <a:pt x="1029408" y="185854"/>
                  </a:lnTo>
                  <a:lnTo>
                    <a:pt x="1044448" y="162328"/>
                  </a:lnTo>
                  <a:lnTo>
                    <a:pt x="1061668" y="151351"/>
                  </a:lnTo>
                  <a:lnTo>
                    <a:pt x="1023990" y="151351"/>
                  </a:lnTo>
                  <a:lnTo>
                    <a:pt x="1023990" y="17134"/>
                  </a:lnTo>
                  <a:close/>
                </a:path>
                <a:path w="4152900" h="461645">
                  <a:moveTo>
                    <a:pt x="1183383" y="142784"/>
                  </a:moveTo>
                  <a:lnTo>
                    <a:pt x="1096096" y="142784"/>
                  </a:lnTo>
                  <a:lnTo>
                    <a:pt x="1122740" y="147369"/>
                  </a:lnTo>
                  <a:lnTo>
                    <a:pt x="1142724" y="160722"/>
                  </a:lnTo>
                  <a:lnTo>
                    <a:pt x="1155279" y="182240"/>
                  </a:lnTo>
                  <a:lnTo>
                    <a:pt x="1159635" y="211321"/>
                  </a:lnTo>
                  <a:lnTo>
                    <a:pt x="1159635" y="382663"/>
                  </a:lnTo>
                  <a:lnTo>
                    <a:pt x="1201757" y="382663"/>
                  </a:lnTo>
                  <a:lnTo>
                    <a:pt x="1201757" y="208465"/>
                  </a:lnTo>
                  <a:lnTo>
                    <a:pt x="1195025" y="162548"/>
                  </a:lnTo>
                  <a:lnTo>
                    <a:pt x="1183383" y="142784"/>
                  </a:lnTo>
                  <a:close/>
                </a:path>
                <a:path w="4152900" h="461645">
                  <a:moveTo>
                    <a:pt x="1108233" y="104946"/>
                  </a:moveTo>
                  <a:lnTo>
                    <a:pt x="1079213" y="108206"/>
                  </a:lnTo>
                  <a:lnTo>
                    <a:pt x="1056518" y="117507"/>
                  </a:lnTo>
                  <a:lnTo>
                    <a:pt x="1039512" y="132128"/>
                  </a:lnTo>
                  <a:lnTo>
                    <a:pt x="1027559" y="151351"/>
                  </a:lnTo>
                  <a:lnTo>
                    <a:pt x="1061668" y="151351"/>
                  </a:lnTo>
                  <a:lnTo>
                    <a:pt x="1067285" y="147771"/>
                  </a:lnTo>
                  <a:lnTo>
                    <a:pt x="1096096" y="142784"/>
                  </a:lnTo>
                  <a:lnTo>
                    <a:pt x="1183383" y="142784"/>
                  </a:lnTo>
                  <a:lnTo>
                    <a:pt x="1176011" y="130268"/>
                  </a:lnTo>
                  <a:lnTo>
                    <a:pt x="1146489" y="111207"/>
                  </a:lnTo>
                  <a:lnTo>
                    <a:pt x="1108233" y="104946"/>
                  </a:lnTo>
                  <a:close/>
                </a:path>
                <a:path w="4152900" h="461645">
                  <a:moveTo>
                    <a:pt x="1389474" y="104946"/>
                  </a:moveTo>
                  <a:lnTo>
                    <a:pt x="1348118" y="111709"/>
                  </a:lnTo>
                  <a:lnTo>
                    <a:pt x="1313924" y="130945"/>
                  </a:lnTo>
                  <a:lnTo>
                    <a:pt x="1288057" y="161078"/>
                  </a:lnTo>
                  <a:lnTo>
                    <a:pt x="1271682" y="200532"/>
                  </a:lnTo>
                  <a:lnTo>
                    <a:pt x="1265965" y="247731"/>
                  </a:lnTo>
                  <a:lnTo>
                    <a:pt x="1271648" y="294707"/>
                  </a:lnTo>
                  <a:lnTo>
                    <a:pt x="1288125" y="333630"/>
                  </a:lnTo>
                  <a:lnTo>
                    <a:pt x="1314541" y="363130"/>
                  </a:lnTo>
                  <a:lnTo>
                    <a:pt x="1350037" y="381835"/>
                  </a:lnTo>
                  <a:lnTo>
                    <a:pt x="1393758" y="388374"/>
                  </a:lnTo>
                  <a:lnTo>
                    <a:pt x="1432510" y="383377"/>
                  </a:lnTo>
                  <a:lnTo>
                    <a:pt x="1464436" y="369277"/>
                  </a:lnTo>
                  <a:lnTo>
                    <a:pt x="1484917" y="350536"/>
                  </a:lnTo>
                  <a:lnTo>
                    <a:pt x="1393758" y="350536"/>
                  </a:lnTo>
                  <a:lnTo>
                    <a:pt x="1359818" y="344627"/>
                  </a:lnTo>
                  <a:lnTo>
                    <a:pt x="1333208" y="327222"/>
                  </a:lnTo>
                  <a:lnTo>
                    <a:pt x="1315499" y="298807"/>
                  </a:lnTo>
                  <a:lnTo>
                    <a:pt x="1308265" y="259868"/>
                  </a:lnTo>
                  <a:lnTo>
                    <a:pt x="1507272" y="259868"/>
                  </a:lnTo>
                  <a:lnTo>
                    <a:pt x="1507272" y="242020"/>
                  </a:lnTo>
                  <a:lnTo>
                    <a:pt x="1504922" y="223458"/>
                  </a:lnTo>
                  <a:lnTo>
                    <a:pt x="1308265" y="223458"/>
                  </a:lnTo>
                  <a:lnTo>
                    <a:pt x="1315382" y="192857"/>
                  </a:lnTo>
                  <a:lnTo>
                    <a:pt x="1331869" y="167125"/>
                  </a:lnTo>
                  <a:lnTo>
                    <a:pt x="1356857" y="149391"/>
                  </a:lnTo>
                  <a:lnTo>
                    <a:pt x="1389474" y="142784"/>
                  </a:lnTo>
                  <a:lnTo>
                    <a:pt x="1475168" y="142784"/>
                  </a:lnTo>
                  <a:lnTo>
                    <a:pt x="1455612" y="123794"/>
                  </a:lnTo>
                  <a:lnTo>
                    <a:pt x="1423657" y="109401"/>
                  </a:lnTo>
                  <a:lnTo>
                    <a:pt x="1389474" y="104946"/>
                  </a:lnTo>
                  <a:close/>
                </a:path>
                <a:path w="4152900" h="461645">
                  <a:moveTo>
                    <a:pt x="1462294" y="307701"/>
                  </a:moveTo>
                  <a:lnTo>
                    <a:pt x="1451711" y="326441"/>
                  </a:lnTo>
                  <a:lnTo>
                    <a:pt x="1436392" y="339827"/>
                  </a:lnTo>
                  <a:lnTo>
                    <a:pt x="1416890" y="347859"/>
                  </a:lnTo>
                  <a:lnTo>
                    <a:pt x="1393758" y="350536"/>
                  </a:lnTo>
                  <a:lnTo>
                    <a:pt x="1484917" y="350536"/>
                  </a:lnTo>
                  <a:lnTo>
                    <a:pt x="1488330" y="347413"/>
                  </a:lnTo>
                  <a:lnTo>
                    <a:pt x="1502988" y="319124"/>
                  </a:lnTo>
                  <a:lnTo>
                    <a:pt x="1462294" y="307701"/>
                  </a:lnTo>
                  <a:close/>
                </a:path>
                <a:path w="4152900" h="461645">
                  <a:moveTo>
                    <a:pt x="1475168" y="142784"/>
                  </a:moveTo>
                  <a:lnTo>
                    <a:pt x="1389474" y="142784"/>
                  </a:lnTo>
                  <a:lnTo>
                    <a:pt x="1420463" y="148864"/>
                  </a:lnTo>
                  <a:lnTo>
                    <a:pt x="1444089" y="165719"/>
                  </a:lnTo>
                  <a:lnTo>
                    <a:pt x="1459149" y="191275"/>
                  </a:lnTo>
                  <a:lnTo>
                    <a:pt x="1464436" y="223458"/>
                  </a:lnTo>
                  <a:lnTo>
                    <a:pt x="1504922" y="223458"/>
                  </a:lnTo>
                  <a:lnTo>
                    <a:pt x="1500504" y="188561"/>
                  </a:lnTo>
                  <a:lnTo>
                    <a:pt x="1482256" y="149667"/>
                  </a:lnTo>
                  <a:lnTo>
                    <a:pt x="1475168" y="142784"/>
                  </a:lnTo>
                  <a:close/>
                </a:path>
                <a:path w="4152900" h="461645">
                  <a:moveTo>
                    <a:pt x="1599189" y="306987"/>
                  </a:moveTo>
                  <a:lnTo>
                    <a:pt x="1559209" y="316982"/>
                  </a:lnTo>
                  <a:lnTo>
                    <a:pt x="1571756" y="347789"/>
                  </a:lnTo>
                  <a:lnTo>
                    <a:pt x="1593991" y="370147"/>
                  </a:lnTo>
                  <a:lnTo>
                    <a:pt x="1624893" y="383770"/>
                  </a:lnTo>
                  <a:lnTo>
                    <a:pt x="1663443" y="388374"/>
                  </a:lnTo>
                  <a:lnTo>
                    <a:pt x="1707056" y="382197"/>
                  </a:lnTo>
                  <a:lnTo>
                    <a:pt x="1740881" y="365060"/>
                  </a:lnTo>
                  <a:lnTo>
                    <a:pt x="1752499" y="351250"/>
                  </a:lnTo>
                  <a:lnTo>
                    <a:pt x="1662728" y="351250"/>
                  </a:lnTo>
                  <a:lnTo>
                    <a:pt x="1639322" y="348475"/>
                  </a:lnTo>
                  <a:lnTo>
                    <a:pt x="1620852" y="340162"/>
                  </a:lnTo>
                  <a:lnTo>
                    <a:pt x="1607436" y="326327"/>
                  </a:lnTo>
                  <a:lnTo>
                    <a:pt x="1599189" y="306987"/>
                  </a:lnTo>
                  <a:close/>
                </a:path>
                <a:path w="4152900" h="461645">
                  <a:moveTo>
                    <a:pt x="1668440" y="104946"/>
                  </a:moveTo>
                  <a:lnTo>
                    <a:pt x="1628315" y="110803"/>
                  </a:lnTo>
                  <a:lnTo>
                    <a:pt x="1596423" y="127167"/>
                  </a:lnTo>
                  <a:lnTo>
                    <a:pt x="1575373" y="152233"/>
                  </a:lnTo>
                  <a:lnTo>
                    <a:pt x="1567777" y="184192"/>
                  </a:lnTo>
                  <a:lnTo>
                    <a:pt x="1572077" y="210211"/>
                  </a:lnTo>
                  <a:lnTo>
                    <a:pt x="1585312" y="231445"/>
                  </a:lnTo>
                  <a:lnTo>
                    <a:pt x="1607985" y="247792"/>
                  </a:lnTo>
                  <a:lnTo>
                    <a:pt x="1640597" y="259154"/>
                  </a:lnTo>
                  <a:lnTo>
                    <a:pt x="1686288" y="269863"/>
                  </a:lnTo>
                  <a:lnTo>
                    <a:pt x="1704317" y="275937"/>
                  </a:lnTo>
                  <a:lnTo>
                    <a:pt x="1717009" y="284454"/>
                  </a:lnTo>
                  <a:lnTo>
                    <a:pt x="1724514" y="295313"/>
                  </a:lnTo>
                  <a:lnTo>
                    <a:pt x="1726982" y="308415"/>
                  </a:lnTo>
                  <a:lnTo>
                    <a:pt x="1722464" y="325047"/>
                  </a:lnTo>
                  <a:lnTo>
                    <a:pt x="1709580" y="338667"/>
                  </a:lnTo>
                  <a:lnTo>
                    <a:pt x="1689333" y="347870"/>
                  </a:lnTo>
                  <a:lnTo>
                    <a:pt x="1662728" y="351250"/>
                  </a:lnTo>
                  <a:lnTo>
                    <a:pt x="1752499" y="351250"/>
                  </a:lnTo>
                  <a:lnTo>
                    <a:pt x="1762759" y="339055"/>
                  </a:lnTo>
                  <a:lnTo>
                    <a:pt x="1770531" y="306273"/>
                  </a:lnTo>
                  <a:lnTo>
                    <a:pt x="1766030" y="280240"/>
                  </a:lnTo>
                  <a:lnTo>
                    <a:pt x="1752460" y="259310"/>
                  </a:lnTo>
                  <a:lnTo>
                    <a:pt x="1729720" y="243300"/>
                  </a:lnTo>
                  <a:lnTo>
                    <a:pt x="1697711" y="232025"/>
                  </a:lnTo>
                  <a:lnTo>
                    <a:pt x="1657017" y="222030"/>
                  </a:lnTo>
                  <a:lnTo>
                    <a:pt x="1635951" y="215356"/>
                  </a:lnTo>
                  <a:lnTo>
                    <a:pt x="1621276" y="206926"/>
                  </a:lnTo>
                  <a:lnTo>
                    <a:pt x="1612692" y="196053"/>
                  </a:lnTo>
                  <a:lnTo>
                    <a:pt x="1609898" y="182050"/>
                  </a:lnTo>
                  <a:lnTo>
                    <a:pt x="1614327" y="165753"/>
                  </a:lnTo>
                  <a:lnTo>
                    <a:pt x="1626586" y="152868"/>
                  </a:lnTo>
                  <a:lnTo>
                    <a:pt x="1645137" y="144402"/>
                  </a:lnTo>
                  <a:lnTo>
                    <a:pt x="1668440" y="141356"/>
                  </a:lnTo>
                  <a:lnTo>
                    <a:pt x="1750475" y="141356"/>
                  </a:lnTo>
                  <a:lnTo>
                    <a:pt x="1732381" y="122839"/>
                  </a:lnTo>
                  <a:lnTo>
                    <a:pt x="1704644" y="109626"/>
                  </a:lnTo>
                  <a:lnTo>
                    <a:pt x="1668440" y="104946"/>
                  </a:lnTo>
                  <a:close/>
                </a:path>
                <a:path w="4152900" h="461645">
                  <a:moveTo>
                    <a:pt x="1750475" y="141356"/>
                  </a:moveTo>
                  <a:lnTo>
                    <a:pt x="1668440" y="141356"/>
                  </a:lnTo>
                  <a:lnTo>
                    <a:pt x="1692181" y="144831"/>
                  </a:lnTo>
                  <a:lnTo>
                    <a:pt x="1709111" y="153895"/>
                  </a:lnTo>
                  <a:lnTo>
                    <a:pt x="1720520" y="166506"/>
                  </a:lnTo>
                  <a:lnTo>
                    <a:pt x="1727696" y="180622"/>
                  </a:lnTo>
                  <a:lnTo>
                    <a:pt x="1765533" y="169913"/>
                  </a:lnTo>
                  <a:lnTo>
                    <a:pt x="1752421" y="143348"/>
                  </a:lnTo>
                  <a:lnTo>
                    <a:pt x="1750475" y="141356"/>
                  </a:lnTo>
                  <a:close/>
                </a:path>
                <a:path w="4152900" h="461645">
                  <a:moveTo>
                    <a:pt x="2095233" y="0"/>
                  </a:moveTo>
                  <a:lnTo>
                    <a:pt x="2058109" y="0"/>
                  </a:lnTo>
                  <a:lnTo>
                    <a:pt x="2034332" y="39522"/>
                  </a:lnTo>
                  <a:lnTo>
                    <a:pt x="2015422" y="81958"/>
                  </a:lnTo>
                  <a:lnTo>
                    <a:pt x="2001617" y="127478"/>
                  </a:lnTo>
                  <a:lnTo>
                    <a:pt x="1993159" y="176253"/>
                  </a:lnTo>
                  <a:lnTo>
                    <a:pt x="1990286" y="228455"/>
                  </a:lnTo>
                  <a:lnTo>
                    <a:pt x="1993159" y="280657"/>
                  </a:lnTo>
                  <a:lnTo>
                    <a:pt x="2001617" y="329433"/>
                  </a:lnTo>
                  <a:lnTo>
                    <a:pt x="2015422" y="374952"/>
                  </a:lnTo>
                  <a:lnTo>
                    <a:pt x="2034332" y="417388"/>
                  </a:lnTo>
                  <a:lnTo>
                    <a:pt x="2058109" y="456911"/>
                  </a:lnTo>
                  <a:lnTo>
                    <a:pt x="2095233" y="456911"/>
                  </a:lnTo>
                  <a:lnTo>
                    <a:pt x="2075688" y="423214"/>
                  </a:lnTo>
                  <a:lnTo>
                    <a:pt x="2058817" y="380607"/>
                  </a:lnTo>
                  <a:lnTo>
                    <a:pt x="2045578" y="332003"/>
                  </a:lnTo>
                  <a:lnTo>
                    <a:pt x="2036931" y="280315"/>
                  </a:lnTo>
                  <a:lnTo>
                    <a:pt x="2033835" y="228455"/>
                  </a:lnTo>
                  <a:lnTo>
                    <a:pt x="2036931" y="176596"/>
                  </a:lnTo>
                  <a:lnTo>
                    <a:pt x="2045578" y="124908"/>
                  </a:lnTo>
                  <a:lnTo>
                    <a:pt x="2058817" y="76304"/>
                  </a:lnTo>
                  <a:lnTo>
                    <a:pt x="2075688" y="33697"/>
                  </a:lnTo>
                  <a:lnTo>
                    <a:pt x="2095233" y="0"/>
                  </a:lnTo>
                  <a:close/>
                </a:path>
                <a:path w="4152900" h="461645">
                  <a:moveTo>
                    <a:pt x="2262871" y="104946"/>
                  </a:moveTo>
                  <a:lnTo>
                    <a:pt x="2221440" y="111497"/>
                  </a:lnTo>
                  <a:lnTo>
                    <a:pt x="2187069" y="130282"/>
                  </a:lnTo>
                  <a:lnTo>
                    <a:pt x="2160991" y="159998"/>
                  </a:lnTo>
                  <a:lnTo>
                    <a:pt x="2144439" y="199344"/>
                  </a:lnTo>
                  <a:lnTo>
                    <a:pt x="2138648" y="247017"/>
                  </a:lnTo>
                  <a:lnTo>
                    <a:pt x="2144439" y="294342"/>
                  </a:lnTo>
                  <a:lnTo>
                    <a:pt x="2160991" y="333476"/>
                  </a:lnTo>
                  <a:lnTo>
                    <a:pt x="2187069" y="363084"/>
                  </a:lnTo>
                  <a:lnTo>
                    <a:pt x="2221440" y="381829"/>
                  </a:lnTo>
                  <a:lnTo>
                    <a:pt x="2262871" y="388374"/>
                  </a:lnTo>
                  <a:lnTo>
                    <a:pt x="2304301" y="381829"/>
                  </a:lnTo>
                  <a:lnTo>
                    <a:pt x="2338672" y="363084"/>
                  </a:lnTo>
                  <a:lnTo>
                    <a:pt x="2349725" y="350536"/>
                  </a:lnTo>
                  <a:lnTo>
                    <a:pt x="2262871" y="350536"/>
                  </a:lnTo>
                  <a:lnTo>
                    <a:pt x="2226249" y="342092"/>
                  </a:lnTo>
                  <a:lnTo>
                    <a:pt x="2200670" y="319391"/>
                  </a:lnTo>
                  <a:lnTo>
                    <a:pt x="2185667" y="286383"/>
                  </a:lnTo>
                  <a:lnTo>
                    <a:pt x="2180770" y="247017"/>
                  </a:lnTo>
                  <a:lnTo>
                    <a:pt x="2185667" y="207539"/>
                  </a:lnTo>
                  <a:lnTo>
                    <a:pt x="2200670" y="174286"/>
                  </a:lnTo>
                  <a:lnTo>
                    <a:pt x="2226249" y="151340"/>
                  </a:lnTo>
                  <a:lnTo>
                    <a:pt x="2262871" y="142784"/>
                  </a:lnTo>
                  <a:lnTo>
                    <a:pt x="2349644" y="142784"/>
                  </a:lnTo>
                  <a:lnTo>
                    <a:pt x="2338672" y="130282"/>
                  </a:lnTo>
                  <a:lnTo>
                    <a:pt x="2304301" y="111497"/>
                  </a:lnTo>
                  <a:lnTo>
                    <a:pt x="2262871" y="104946"/>
                  </a:lnTo>
                  <a:close/>
                </a:path>
                <a:path w="4152900" h="461645">
                  <a:moveTo>
                    <a:pt x="2349644" y="142784"/>
                  </a:moveTo>
                  <a:lnTo>
                    <a:pt x="2262871" y="142784"/>
                  </a:lnTo>
                  <a:lnTo>
                    <a:pt x="2299493" y="151340"/>
                  </a:lnTo>
                  <a:lnTo>
                    <a:pt x="2325071" y="174286"/>
                  </a:lnTo>
                  <a:lnTo>
                    <a:pt x="2340075" y="207539"/>
                  </a:lnTo>
                  <a:lnTo>
                    <a:pt x="2344972" y="247017"/>
                  </a:lnTo>
                  <a:lnTo>
                    <a:pt x="2340075" y="286383"/>
                  </a:lnTo>
                  <a:lnTo>
                    <a:pt x="2325071" y="319391"/>
                  </a:lnTo>
                  <a:lnTo>
                    <a:pt x="2299493" y="342092"/>
                  </a:lnTo>
                  <a:lnTo>
                    <a:pt x="2262871" y="350536"/>
                  </a:lnTo>
                  <a:lnTo>
                    <a:pt x="2349725" y="350536"/>
                  </a:lnTo>
                  <a:lnTo>
                    <a:pt x="2364751" y="333476"/>
                  </a:lnTo>
                  <a:lnTo>
                    <a:pt x="2381302" y="294342"/>
                  </a:lnTo>
                  <a:lnTo>
                    <a:pt x="2387094" y="247017"/>
                  </a:lnTo>
                  <a:lnTo>
                    <a:pt x="2381302" y="199344"/>
                  </a:lnTo>
                  <a:lnTo>
                    <a:pt x="2364751" y="159998"/>
                  </a:lnTo>
                  <a:lnTo>
                    <a:pt x="2349644" y="142784"/>
                  </a:lnTo>
                  <a:close/>
                </a:path>
                <a:path w="4152900" h="461645">
                  <a:moveTo>
                    <a:pt x="2709118" y="343397"/>
                  </a:moveTo>
                  <a:lnTo>
                    <a:pt x="2422121" y="343397"/>
                  </a:lnTo>
                  <a:lnTo>
                    <a:pt x="2422121" y="461194"/>
                  </a:lnTo>
                  <a:lnTo>
                    <a:pt x="2464242" y="461194"/>
                  </a:lnTo>
                  <a:lnTo>
                    <a:pt x="2464242" y="382663"/>
                  </a:lnTo>
                  <a:lnTo>
                    <a:pt x="2709118" y="382663"/>
                  </a:lnTo>
                  <a:lnTo>
                    <a:pt x="2709118" y="343397"/>
                  </a:lnTo>
                  <a:close/>
                </a:path>
                <a:path w="4152900" h="461645">
                  <a:moveTo>
                    <a:pt x="2709118" y="382663"/>
                  </a:moveTo>
                  <a:lnTo>
                    <a:pt x="2666997" y="382663"/>
                  </a:lnTo>
                  <a:lnTo>
                    <a:pt x="2666997" y="461194"/>
                  </a:lnTo>
                  <a:lnTo>
                    <a:pt x="2709118" y="461194"/>
                  </a:lnTo>
                  <a:lnTo>
                    <a:pt x="2709118" y="382663"/>
                  </a:lnTo>
                  <a:close/>
                </a:path>
                <a:path w="4152900" h="461645">
                  <a:moveTo>
                    <a:pt x="2666997" y="108516"/>
                  </a:moveTo>
                  <a:lnTo>
                    <a:pt x="2492799" y="108516"/>
                  </a:lnTo>
                  <a:lnTo>
                    <a:pt x="2483518" y="217032"/>
                  </a:lnTo>
                  <a:lnTo>
                    <a:pt x="2477821" y="265892"/>
                  </a:lnTo>
                  <a:lnTo>
                    <a:pt x="2470065" y="300294"/>
                  </a:lnTo>
                  <a:lnTo>
                    <a:pt x="2459398" y="324656"/>
                  </a:lnTo>
                  <a:lnTo>
                    <a:pt x="2444966" y="343397"/>
                  </a:lnTo>
                  <a:lnTo>
                    <a:pt x="2492799" y="343397"/>
                  </a:lnTo>
                  <a:lnTo>
                    <a:pt x="2513882" y="292195"/>
                  </a:lnTo>
                  <a:lnTo>
                    <a:pt x="2524926" y="217032"/>
                  </a:lnTo>
                  <a:lnTo>
                    <a:pt x="2532065" y="147782"/>
                  </a:lnTo>
                  <a:lnTo>
                    <a:pt x="2666997" y="147782"/>
                  </a:lnTo>
                  <a:lnTo>
                    <a:pt x="2666997" y="108516"/>
                  </a:lnTo>
                  <a:close/>
                </a:path>
                <a:path w="4152900" h="461645">
                  <a:moveTo>
                    <a:pt x="2666997" y="147782"/>
                  </a:moveTo>
                  <a:lnTo>
                    <a:pt x="2624875" y="147782"/>
                  </a:lnTo>
                  <a:lnTo>
                    <a:pt x="2624875" y="343397"/>
                  </a:lnTo>
                  <a:lnTo>
                    <a:pt x="2666997" y="343397"/>
                  </a:lnTo>
                  <a:lnTo>
                    <a:pt x="2666997" y="147782"/>
                  </a:lnTo>
                  <a:close/>
                </a:path>
                <a:path w="4152900" h="461645">
                  <a:moveTo>
                    <a:pt x="2875685" y="104946"/>
                  </a:moveTo>
                  <a:lnTo>
                    <a:pt x="2834329" y="111709"/>
                  </a:lnTo>
                  <a:lnTo>
                    <a:pt x="2800135" y="130945"/>
                  </a:lnTo>
                  <a:lnTo>
                    <a:pt x="2774268" y="161078"/>
                  </a:lnTo>
                  <a:lnTo>
                    <a:pt x="2757894" y="200532"/>
                  </a:lnTo>
                  <a:lnTo>
                    <a:pt x="2752177" y="247731"/>
                  </a:lnTo>
                  <a:lnTo>
                    <a:pt x="2757859" y="294707"/>
                  </a:lnTo>
                  <a:lnTo>
                    <a:pt x="2774337" y="333630"/>
                  </a:lnTo>
                  <a:lnTo>
                    <a:pt x="2800752" y="363130"/>
                  </a:lnTo>
                  <a:lnTo>
                    <a:pt x="2836248" y="381835"/>
                  </a:lnTo>
                  <a:lnTo>
                    <a:pt x="2879969" y="388374"/>
                  </a:lnTo>
                  <a:lnTo>
                    <a:pt x="2918722" y="383377"/>
                  </a:lnTo>
                  <a:lnTo>
                    <a:pt x="2950647" y="369277"/>
                  </a:lnTo>
                  <a:lnTo>
                    <a:pt x="2971128" y="350536"/>
                  </a:lnTo>
                  <a:lnTo>
                    <a:pt x="2879969" y="350536"/>
                  </a:lnTo>
                  <a:lnTo>
                    <a:pt x="2846030" y="344627"/>
                  </a:lnTo>
                  <a:lnTo>
                    <a:pt x="2819419" y="327222"/>
                  </a:lnTo>
                  <a:lnTo>
                    <a:pt x="2801711" y="298807"/>
                  </a:lnTo>
                  <a:lnTo>
                    <a:pt x="2794477" y="259868"/>
                  </a:lnTo>
                  <a:lnTo>
                    <a:pt x="2993483" y="259868"/>
                  </a:lnTo>
                  <a:lnTo>
                    <a:pt x="2993483" y="242020"/>
                  </a:lnTo>
                  <a:lnTo>
                    <a:pt x="2991133" y="223458"/>
                  </a:lnTo>
                  <a:lnTo>
                    <a:pt x="2794477" y="223458"/>
                  </a:lnTo>
                  <a:lnTo>
                    <a:pt x="2801594" y="192857"/>
                  </a:lnTo>
                  <a:lnTo>
                    <a:pt x="2818081" y="167125"/>
                  </a:lnTo>
                  <a:lnTo>
                    <a:pt x="2843068" y="149391"/>
                  </a:lnTo>
                  <a:lnTo>
                    <a:pt x="2875685" y="142784"/>
                  </a:lnTo>
                  <a:lnTo>
                    <a:pt x="2961380" y="142784"/>
                  </a:lnTo>
                  <a:lnTo>
                    <a:pt x="2941823" y="123794"/>
                  </a:lnTo>
                  <a:lnTo>
                    <a:pt x="2909868" y="109401"/>
                  </a:lnTo>
                  <a:lnTo>
                    <a:pt x="2875685" y="104946"/>
                  </a:lnTo>
                  <a:close/>
                </a:path>
                <a:path w="4152900" h="461645">
                  <a:moveTo>
                    <a:pt x="2948506" y="307701"/>
                  </a:moveTo>
                  <a:lnTo>
                    <a:pt x="2937922" y="326441"/>
                  </a:lnTo>
                  <a:lnTo>
                    <a:pt x="2922604" y="339827"/>
                  </a:lnTo>
                  <a:lnTo>
                    <a:pt x="2903102" y="347859"/>
                  </a:lnTo>
                  <a:lnTo>
                    <a:pt x="2879969" y="350536"/>
                  </a:lnTo>
                  <a:lnTo>
                    <a:pt x="2971128" y="350536"/>
                  </a:lnTo>
                  <a:lnTo>
                    <a:pt x="2974542" y="347413"/>
                  </a:lnTo>
                  <a:lnTo>
                    <a:pt x="2989199" y="319124"/>
                  </a:lnTo>
                  <a:lnTo>
                    <a:pt x="2948506" y="307701"/>
                  </a:lnTo>
                  <a:close/>
                </a:path>
                <a:path w="4152900" h="461645">
                  <a:moveTo>
                    <a:pt x="2961380" y="142784"/>
                  </a:moveTo>
                  <a:lnTo>
                    <a:pt x="2875685" y="142784"/>
                  </a:lnTo>
                  <a:lnTo>
                    <a:pt x="2906674" y="148864"/>
                  </a:lnTo>
                  <a:lnTo>
                    <a:pt x="2930301" y="165719"/>
                  </a:lnTo>
                  <a:lnTo>
                    <a:pt x="2945360" y="191275"/>
                  </a:lnTo>
                  <a:lnTo>
                    <a:pt x="2950647" y="223458"/>
                  </a:lnTo>
                  <a:lnTo>
                    <a:pt x="2991133" y="223458"/>
                  </a:lnTo>
                  <a:lnTo>
                    <a:pt x="2986715" y="188561"/>
                  </a:lnTo>
                  <a:lnTo>
                    <a:pt x="2968467" y="149667"/>
                  </a:lnTo>
                  <a:lnTo>
                    <a:pt x="2961380" y="142784"/>
                  </a:lnTo>
                  <a:close/>
                </a:path>
                <a:path w="4152900" h="461645">
                  <a:moveTo>
                    <a:pt x="3084464" y="108516"/>
                  </a:moveTo>
                  <a:lnTo>
                    <a:pt x="3034489" y="108516"/>
                  </a:lnTo>
                  <a:lnTo>
                    <a:pt x="3144433" y="243448"/>
                  </a:lnTo>
                  <a:lnTo>
                    <a:pt x="3033061" y="382663"/>
                  </a:lnTo>
                  <a:lnTo>
                    <a:pt x="3083750" y="382663"/>
                  </a:lnTo>
                  <a:lnTo>
                    <a:pt x="3177274" y="264865"/>
                  </a:lnTo>
                  <a:lnTo>
                    <a:pt x="3312095" y="264865"/>
                  </a:lnTo>
                  <a:lnTo>
                    <a:pt x="3295071" y="243448"/>
                  </a:lnTo>
                  <a:lnTo>
                    <a:pt x="3309520" y="225599"/>
                  </a:lnTo>
                  <a:lnTo>
                    <a:pt x="3175846" y="225599"/>
                  </a:lnTo>
                  <a:lnTo>
                    <a:pt x="3084464" y="108516"/>
                  </a:lnTo>
                  <a:close/>
                </a:path>
                <a:path w="4152900" h="461645">
                  <a:moveTo>
                    <a:pt x="3240813" y="264865"/>
                  </a:moveTo>
                  <a:lnTo>
                    <a:pt x="3198691" y="264865"/>
                  </a:lnTo>
                  <a:lnTo>
                    <a:pt x="3198691" y="382663"/>
                  </a:lnTo>
                  <a:lnTo>
                    <a:pt x="3240813" y="382663"/>
                  </a:lnTo>
                  <a:lnTo>
                    <a:pt x="3240813" y="264865"/>
                  </a:lnTo>
                  <a:close/>
                </a:path>
                <a:path w="4152900" h="461645">
                  <a:moveTo>
                    <a:pt x="3312095" y="264865"/>
                  </a:moveTo>
                  <a:lnTo>
                    <a:pt x="3262231" y="264865"/>
                  </a:lnTo>
                  <a:lnTo>
                    <a:pt x="3355041" y="382663"/>
                  </a:lnTo>
                  <a:lnTo>
                    <a:pt x="3405729" y="382663"/>
                  </a:lnTo>
                  <a:lnTo>
                    <a:pt x="3312095" y="264865"/>
                  </a:lnTo>
                  <a:close/>
                </a:path>
                <a:path w="4152900" h="461645">
                  <a:moveTo>
                    <a:pt x="3240813" y="108516"/>
                  </a:moveTo>
                  <a:lnTo>
                    <a:pt x="3198691" y="108516"/>
                  </a:lnTo>
                  <a:lnTo>
                    <a:pt x="3198691" y="225599"/>
                  </a:lnTo>
                  <a:lnTo>
                    <a:pt x="3240813" y="225599"/>
                  </a:lnTo>
                  <a:lnTo>
                    <a:pt x="3240813" y="108516"/>
                  </a:lnTo>
                  <a:close/>
                </a:path>
                <a:path w="4152900" h="461645">
                  <a:moveTo>
                    <a:pt x="3404301" y="108516"/>
                  </a:moveTo>
                  <a:lnTo>
                    <a:pt x="3354327" y="108516"/>
                  </a:lnTo>
                  <a:lnTo>
                    <a:pt x="3262945" y="225599"/>
                  </a:lnTo>
                  <a:lnTo>
                    <a:pt x="3309520" y="225599"/>
                  </a:lnTo>
                  <a:lnTo>
                    <a:pt x="3404301" y="108516"/>
                  </a:lnTo>
                  <a:close/>
                </a:path>
                <a:path w="4152900" h="461645">
                  <a:moveTo>
                    <a:pt x="3723648" y="343397"/>
                  </a:moveTo>
                  <a:lnTo>
                    <a:pt x="3436651" y="343397"/>
                  </a:lnTo>
                  <a:lnTo>
                    <a:pt x="3436651" y="461194"/>
                  </a:lnTo>
                  <a:lnTo>
                    <a:pt x="3478773" y="461194"/>
                  </a:lnTo>
                  <a:lnTo>
                    <a:pt x="3478773" y="382663"/>
                  </a:lnTo>
                  <a:lnTo>
                    <a:pt x="3723648" y="382663"/>
                  </a:lnTo>
                  <a:lnTo>
                    <a:pt x="3723648" y="343397"/>
                  </a:lnTo>
                  <a:close/>
                </a:path>
                <a:path w="4152900" h="461645">
                  <a:moveTo>
                    <a:pt x="3723648" y="382663"/>
                  </a:moveTo>
                  <a:lnTo>
                    <a:pt x="3681527" y="382663"/>
                  </a:lnTo>
                  <a:lnTo>
                    <a:pt x="3681527" y="461194"/>
                  </a:lnTo>
                  <a:lnTo>
                    <a:pt x="3723648" y="461194"/>
                  </a:lnTo>
                  <a:lnTo>
                    <a:pt x="3723648" y="382663"/>
                  </a:lnTo>
                  <a:close/>
                </a:path>
                <a:path w="4152900" h="461645">
                  <a:moveTo>
                    <a:pt x="3681527" y="108516"/>
                  </a:moveTo>
                  <a:lnTo>
                    <a:pt x="3507330" y="108516"/>
                  </a:lnTo>
                  <a:lnTo>
                    <a:pt x="3498049" y="217032"/>
                  </a:lnTo>
                  <a:lnTo>
                    <a:pt x="3492351" y="265892"/>
                  </a:lnTo>
                  <a:lnTo>
                    <a:pt x="3484596" y="300294"/>
                  </a:lnTo>
                  <a:lnTo>
                    <a:pt x="3473929" y="324656"/>
                  </a:lnTo>
                  <a:lnTo>
                    <a:pt x="3459497" y="343397"/>
                  </a:lnTo>
                  <a:lnTo>
                    <a:pt x="3507330" y="343397"/>
                  </a:lnTo>
                  <a:lnTo>
                    <a:pt x="3528413" y="292195"/>
                  </a:lnTo>
                  <a:lnTo>
                    <a:pt x="3539456" y="217032"/>
                  </a:lnTo>
                  <a:lnTo>
                    <a:pt x="3546595" y="147782"/>
                  </a:lnTo>
                  <a:lnTo>
                    <a:pt x="3681527" y="147782"/>
                  </a:lnTo>
                  <a:lnTo>
                    <a:pt x="3681527" y="108516"/>
                  </a:lnTo>
                  <a:close/>
                </a:path>
                <a:path w="4152900" h="461645">
                  <a:moveTo>
                    <a:pt x="3681527" y="147782"/>
                  </a:moveTo>
                  <a:lnTo>
                    <a:pt x="3639406" y="147782"/>
                  </a:lnTo>
                  <a:lnTo>
                    <a:pt x="3639406" y="343397"/>
                  </a:lnTo>
                  <a:lnTo>
                    <a:pt x="3681527" y="343397"/>
                  </a:lnTo>
                  <a:lnTo>
                    <a:pt x="3681527" y="147782"/>
                  </a:lnTo>
                  <a:close/>
                </a:path>
                <a:path w="4152900" h="461645">
                  <a:moveTo>
                    <a:pt x="3967634" y="142070"/>
                  </a:moveTo>
                  <a:lnTo>
                    <a:pt x="3885932" y="142070"/>
                  </a:lnTo>
                  <a:lnTo>
                    <a:pt x="3911307" y="145827"/>
                  </a:lnTo>
                  <a:lnTo>
                    <a:pt x="3929370" y="156728"/>
                  </a:lnTo>
                  <a:lnTo>
                    <a:pt x="3940171" y="174222"/>
                  </a:lnTo>
                  <a:lnTo>
                    <a:pt x="3943760" y="197756"/>
                  </a:lnTo>
                  <a:lnTo>
                    <a:pt x="3943760" y="199184"/>
                  </a:lnTo>
                  <a:lnTo>
                    <a:pt x="3939745" y="210769"/>
                  </a:lnTo>
                  <a:lnTo>
                    <a:pt x="3927162" y="216899"/>
                  </a:lnTo>
                  <a:lnTo>
                    <a:pt x="3905208" y="220418"/>
                  </a:lnTo>
                  <a:lnTo>
                    <a:pt x="3873082" y="224172"/>
                  </a:lnTo>
                  <a:lnTo>
                    <a:pt x="3835001" y="230728"/>
                  </a:lnTo>
                  <a:lnTo>
                    <a:pt x="3800819" y="243425"/>
                  </a:lnTo>
                  <a:lnTo>
                    <a:pt x="3776175" y="266664"/>
                  </a:lnTo>
                  <a:lnTo>
                    <a:pt x="3766707" y="304845"/>
                  </a:lnTo>
                  <a:lnTo>
                    <a:pt x="3773992" y="340597"/>
                  </a:lnTo>
                  <a:lnTo>
                    <a:pt x="3793926" y="367046"/>
                  </a:lnTo>
                  <a:lnTo>
                    <a:pt x="3823631" y="383455"/>
                  </a:lnTo>
                  <a:lnTo>
                    <a:pt x="3860231" y="389088"/>
                  </a:lnTo>
                  <a:lnTo>
                    <a:pt x="3891923" y="384793"/>
                  </a:lnTo>
                  <a:lnTo>
                    <a:pt x="3915650" y="374006"/>
                  </a:lnTo>
                  <a:lnTo>
                    <a:pt x="3932014" y="359873"/>
                  </a:lnTo>
                  <a:lnTo>
                    <a:pt x="3937792" y="351250"/>
                  </a:lnTo>
                  <a:lnTo>
                    <a:pt x="3866657" y="351250"/>
                  </a:lnTo>
                  <a:lnTo>
                    <a:pt x="3843465" y="348450"/>
                  </a:lnTo>
                  <a:lnTo>
                    <a:pt x="3825160" y="340095"/>
                  </a:lnTo>
                  <a:lnTo>
                    <a:pt x="3813146" y="326252"/>
                  </a:lnTo>
                  <a:lnTo>
                    <a:pt x="3808829" y="306987"/>
                  </a:lnTo>
                  <a:lnTo>
                    <a:pt x="3813915" y="286785"/>
                  </a:lnTo>
                  <a:lnTo>
                    <a:pt x="3827569" y="273343"/>
                  </a:lnTo>
                  <a:lnTo>
                    <a:pt x="3847381" y="265122"/>
                  </a:lnTo>
                  <a:lnTo>
                    <a:pt x="3870940" y="260582"/>
                  </a:lnTo>
                  <a:lnTo>
                    <a:pt x="3888844" y="258429"/>
                  </a:lnTo>
                  <a:lnTo>
                    <a:pt x="3911366" y="255138"/>
                  </a:lnTo>
                  <a:lnTo>
                    <a:pt x="3931880" y="250643"/>
                  </a:lnTo>
                  <a:lnTo>
                    <a:pt x="3943760" y="244875"/>
                  </a:lnTo>
                  <a:lnTo>
                    <a:pt x="3985882" y="244875"/>
                  </a:lnTo>
                  <a:lnTo>
                    <a:pt x="3985882" y="202040"/>
                  </a:lnTo>
                  <a:lnTo>
                    <a:pt x="3974961" y="150124"/>
                  </a:lnTo>
                  <a:lnTo>
                    <a:pt x="3967634" y="142070"/>
                  </a:lnTo>
                  <a:close/>
                </a:path>
                <a:path w="4152900" h="461645">
                  <a:moveTo>
                    <a:pt x="3985882" y="345539"/>
                  </a:moveTo>
                  <a:lnTo>
                    <a:pt x="3943760" y="345539"/>
                  </a:lnTo>
                  <a:lnTo>
                    <a:pt x="3943760" y="382663"/>
                  </a:lnTo>
                  <a:lnTo>
                    <a:pt x="3985882" y="382663"/>
                  </a:lnTo>
                  <a:lnTo>
                    <a:pt x="3985882" y="345539"/>
                  </a:lnTo>
                  <a:close/>
                </a:path>
                <a:path w="4152900" h="461645">
                  <a:moveTo>
                    <a:pt x="3985882" y="244875"/>
                  </a:moveTo>
                  <a:lnTo>
                    <a:pt x="3943760" y="244875"/>
                  </a:lnTo>
                  <a:lnTo>
                    <a:pt x="3943760" y="283427"/>
                  </a:lnTo>
                  <a:lnTo>
                    <a:pt x="3938741" y="308482"/>
                  </a:lnTo>
                  <a:lnTo>
                    <a:pt x="3923949" y="330189"/>
                  </a:lnTo>
                  <a:lnTo>
                    <a:pt x="3899787" y="345472"/>
                  </a:lnTo>
                  <a:lnTo>
                    <a:pt x="3866657" y="351250"/>
                  </a:lnTo>
                  <a:lnTo>
                    <a:pt x="3937792" y="351250"/>
                  </a:lnTo>
                  <a:lnTo>
                    <a:pt x="3941619" y="345539"/>
                  </a:lnTo>
                  <a:lnTo>
                    <a:pt x="3985882" y="345539"/>
                  </a:lnTo>
                  <a:lnTo>
                    <a:pt x="3985882" y="244875"/>
                  </a:lnTo>
                  <a:close/>
                </a:path>
                <a:path w="4152900" h="461645">
                  <a:moveTo>
                    <a:pt x="3884505" y="104946"/>
                  </a:moveTo>
                  <a:lnTo>
                    <a:pt x="3852869" y="107958"/>
                  </a:lnTo>
                  <a:lnTo>
                    <a:pt x="3822036" y="118332"/>
                  </a:lnTo>
                  <a:lnTo>
                    <a:pt x="3794952" y="138077"/>
                  </a:lnTo>
                  <a:lnTo>
                    <a:pt x="3774560" y="169199"/>
                  </a:lnTo>
                  <a:lnTo>
                    <a:pt x="3814540" y="183478"/>
                  </a:lnTo>
                  <a:lnTo>
                    <a:pt x="3823963" y="168575"/>
                  </a:lnTo>
                  <a:lnTo>
                    <a:pt x="3838657" y="155278"/>
                  </a:lnTo>
                  <a:lnTo>
                    <a:pt x="3859141" y="145729"/>
                  </a:lnTo>
                  <a:lnTo>
                    <a:pt x="3885932" y="142070"/>
                  </a:lnTo>
                  <a:lnTo>
                    <a:pt x="3967634" y="142070"/>
                  </a:lnTo>
                  <a:lnTo>
                    <a:pt x="3948312" y="120831"/>
                  </a:lnTo>
                  <a:lnTo>
                    <a:pt x="3915103" y="107869"/>
                  </a:lnTo>
                  <a:lnTo>
                    <a:pt x="3884505" y="104946"/>
                  </a:lnTo>
                  <a:close/>
                </a:path>
                <a:path w="4152900" h="461645">
                  <a:moveTo>
                    <a:pt x="4084894" y="0"/>
                  </a:moveTo>
                  <a:lnTo>
                    <a:pt x="4047770" y="0"/>
                  </a:lnTo>
                  <a:lnTo>
                    <a:pt x="4067315" y="33697"/>
                  </a:lnTo>
                  <a:lnTo>
                    <a:pt x="4084186" y="76304"/>
                  </a:lnTo>
                  <a:lnTo>
                    <a:pt x="4097425" y="124908"/>
                  </a:lnTo>
                  <a:lnTo>
                    <a:pt x="4106072" y="176596"/>
                  </a:lnTo>
                  <a:lnTo>
                    <a:pt x="4109168" y="228455"/>
                  </a:lnTo>
                  <a:lnTo>
                    <a:pt x="4106072" y="280315"/>
                  </a:lnTo>
                  <a:lnTo>
                    <a:pt x="4097425" y="332003"/>
                  </a:lnTo>
                  <a:lnTo>
                    <a:pt x="4084186" y="380607"/>
                  </a:lnTo>
                  <a:lnTo>
                    <a:pt x="4067315" y="423214"/>
                  </a:lnTo>
                  <a:lnTo>
                    <a:pt x="4047770" y="456911"/>
                  </a:lnTo>
                  <a:lnTo>
                    <a:pt x="4084894" y="456911"/>
                  </a:lnTo>
                  <a:lnTo>
                    <a:pt x="4108671" y="417388"/>
                  </a:lnTo>
                  <a:lnTo>
                    <a:pt x="4127581" y="374952"/>
                  </a:lnTo>
                  <a:lnTo>
                    <a:pt x="4141386" y="329433"/>
                  </a:lnTo>
                  <a:lnTo>
                    <a:pt x="4149844" y="280657"/>
                  </a:lnTo>
                  <a:lnTo>
                    <a:pt x="4152717" y="228455"/>
                  </a:lnTo>
                  <a:lnTo>
                    <a:pt x="4149844" y="176253"/>
                  </a:lnTo>
                  <a:lnTo>
                    <a:pt x="4141386" y="127478"/>
                  </a:lnTo>
                  <a:lnTo>
                    <a:pt x="4127581" y="81958"/>
                  </a:lnTo>
                  <a:lnTo>
                    <a:pt x="4108671" y="39522"/>
                  </a:lnTo>
                  <a:lnTo>
                    <a:pt x="40848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915989" y="3863756"/>
              <a:ext cx="4188460" cy="880110"/>
            </a:xfrm>
            <a:custGeom>
              <a:avLst/>
              <a:gdLst/>
              <a:ahLst/>
              <a:cxnLst/>
              <a:rect l="l" t="t" r="r" b="b"/>
              <a:pathLst>
                <a:path w="4188459" h="880110">
                  <a:moveTo>
                    <a:pt x="3874227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3874227" y="879554"/>
                  </a:lnTo>
                  <a:lnTo>
                    <a:pt x="3942310" y="879341"/>
                  </a:lnTo>
                  <a:lnTo>
                    <a:pt x="3999331" y="877850"/>
                  </a:lnTo>
                  <a:lnTo>
                    <a:pt x="4046568" y="873804"/>
                  </a:lnTo>
                  <a:lnTo>
                    <a:pt x="4085298" y="865923"/>
                  </a:lnTo>
                  <a:lnTo>
                    <a:pt x="4142351" y="833551"/>
                  </a:lnTo>
                  <a:lnTo>
                    <a:pt x="4174723" y="776499"/>
                  </a:lnTo>
                  <a:lnTo>
                    <a:pt x="4182603" y="737768"/>
                  </a:lnTo>
                  <a:lnTo>
                    <a:pt x="4186650" y="690532"/>
                  </a:lnTo>
                  <a:lnTo>
                    <a:pt x="4188141" y="633511"/>
                  </a:lnTo>
                  <a:lnTo>
                    <a:pt x="4188354" y="565427"/>
                  </a:lnTo>
                  <a:lnTo>
                    <a:pt x="4188354" y="314126"/>
                  </a:lnTo>
                  <a:lnTo>
                    <a:pt x="4188141" y="246043"/>
                  </a:lnTo>
                  <a:lnTo>
                    <a:pt x="4186650" y="189022"/>
                  </a:lnTo>
                  <a:lnTo>
                    <a:pt x="4182603" y="141785"/>
                  </a:lnTo>
                  <a:lnTo>
                    <a:pt x="4174723" y="103055"/>
                  </a:lnTo>
                  <a:lnTo>
                    <a:pt x="4142351" y="46002"/>
                  </a:lnTo>
                  <a:lnTo>
                    <a:pt x="4085298" y="13630"/>
                  </a:lnTo>
                  <a:lnTo>
                    <a:pt x="4046568" y="5750"/>
                  </a:lnTo>
                  <a:lnTo>
                    <a:pt x="3999332" y="1703"/>
                  </a:lnTo>
                  <a:lnTo>
                    <a:pt x="3942310" y="212"/>
                  </a:lnTo>
                  <a:lnTo>
                    <a:pt x="3874227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096374" y="4098875"/>
              <a:ext cx="3784600" cy="461645"/>
            </a:xfrm>
            <a:custGeom>
              <a:avLst/>
              <a:gdLst/>
              <a:ahLst/>
              <a:cxnLst/>
              <a:rect l="l" t="t" r="r" b="b"/>
              <a:pathLst>
                <a:path w="3784600" h="461645">
                  <a:moveTo>
                    <a:pt x="179908" y="17134"/>
                  </a:moveTo>
                  <a:lnTo>
                    <a:pt x="134217" y="17134"/>
                  </a:lnTo>
                  <a:lnTo>
                    <a:pt x="0" y="382663"/>
                  </a:lnTo>
                  <a:lnTo>
                    <a:pt x="46405" y="382663"/>
                  </a:lnTo>
                  <a:lnTo>
                    <a:pt x="83172" y="279144"/>
                  </a:lnTo>
                  <a:lnTo>
                    <a:pt x="276115" y="279144"/>
                  </a:lnTo>
                  <a:lnTo>
                    <a:pt x="261697" y="239878"/>
                  </a:lnTo>
                  <a:lnTo>
                    <a:pt x="97093" y="239878"/>
                  </a:lnTo>
                  <a:lnTo>
                    <a:pt x="155635" y="74962"/>
                  </a:lnTo>
                  <a:lnTo>
                    <a:pt x="201142" y="74962"/>
                  </a:lnTo>
                  <a:lnTo>
                    <a:pt x="179908" y="17134"/>
                  </a:lnTo>
                  <a:close/>
                </a:path>
                <a:path w="3784600" h="461645">
                  <a:moveTo>
                    <a:pt x="276115" y="279144"/>
                  </a:moveTo>
                  <a:lnTo>
                    <a:pt x="230954" y="279144"/>
                  </a:lnTo>
                  <a:lnTo>
                    <a:pt x="267721" y="382663"/>
                  </a:lnTo>
                  <a:lnTo>
                    <a:pt x="314126" y="382663"/>
                  </a:lnTo>
                  <a:lnTo>
                    <a:pt x="276115" y="279144"/>
                  </a:lnTo>
                  <a:close/>
                </a:path>
                <a:path w="3784600" h="461645">
                  <a:moveTo>
                    <a:pt x="201142" y="74962"/>
                  </a:moveTo>
                  <a:lnTo>
                    <a:pt x="158491" y="74962"/>
                  </a:lnTo>
                  <a:lnTo>
                    <a:pt x="217032" y="239878"/>
                  </a:lnTo>
                  <a:lnTo>
                    <a:pt x="261697" y="239878"/>
                  </a:lnTo>
                  <a:lnTo>
                    <a:pt x="201142" y="74962"/>
                  </a:lnTo>
                  <a:close/>
                </a:path>
                <a:path w="3784600" h="461645">
                  <a:moveTo>
                    <a:pt x="408855" y="144212"/>
                  </a:moveTo>
                  <a:lnTo>
                    <a:pt x="366733" y="144212"/>
                  </a:lnTo>
                  <a:lnTo>
                    <a:pt x="366733" y="315554"/>
                  </a:lnTo>
                  <a:lnTo>
                    <a:pt x="373315" y="346777"/>
                  </a:lnTo>
                  <a:lnTo>
                    <a:pt x="390471" y="368831"/>
                  </a:lnTo>
                  <a:lnTo>
                    <a:pt x="414321" y="381915"/>
                  </a:lnTo>
                  <a:lnTo>
                    <a:pt x="440981" y="386232"/>
                  </a:lnTo>
                  <a:lnTo>
                    <a:pt x="451713" y="385753"/>
                  </a:lnTo>
                  <a:lnTo>
                    <a:pt x="460436" y="384537"/>
                  </a:lnTo>
                  <a:lnTo>
                    <a:pt x="467285" y="382919"/>
                  </a:lnTo>
                  <a:lnTo>
                    <a:pt x="472394" y="381235"/>
                  </a:lnTo>
                  <a:lnTo>
                    <a:pt x="464312" y="345539"/>
                  </a:lnTo>
                  <a:lnTo>
                    <a:pt x="445265" y="345539"/>
                  </a:lnTo>
                  <a:lnTo>
                    <a:pt x="431745" y="344089"/>
                  </a:lnTo>
                  <a:lnTo>
                    <a:pt x="420099" y="338221"/>
                  </a:lnTo>
                  <a:lnTo>
                    <a:pt x="411934" y="325660"/>
                  </a:lnTo>
                  <a:lnTo>
                    <a:pt x="408855" y="304131"/>
                  </a:lnTo>
                  <a:lnTo>
                    <a:pt x="408855" y="144212"/>
                  </a:lnTo>
                  <a:close/>
                </a:path>
                <a:path w="3784600" h="461645">
                  <a:moveTo>
                    <a:pt x="463827" y="343397"/>
                  </a:moveTo>
                  <a:lnTo>
                    <a:pt x="460257" y="344111"/>
                  </a:lnTo>
                  <a:lnTo>
                    <a:pt x="454546" y="345539"/>
                  </a:lnTo>
                  <a:lnTo>
                    <a:pt x="464312" y="345539"/>
                  </a:lnTo>
                  <a:lnTo>
                    <a:pt x="463827" y="343397"/>
                  </a:lnTo>
                  <a:close/>
                </a:path>
                <a:path w="3784600" h="461645">
                  <a:moveTo>
                    <a:pt x="467397" y="108516"/>
                  </a:moveTo>
                  <a:lnTo>
                    <a:pt x="325326" y="108516"/>
                  </a:lnTo>
                  <a:lnTo>
                    <a:pt x="325326" y="144212"/>
                  </a:lnTo>
                  <a:lnTo>
                    <a:pt x="467397" y="144212"/>
                  </a:lnTo>
                  <a:lnTo>
                    <a:pt x="467397" y="108516"/>
                  </a:lnTo>
                  <a:close/>
                </a:path>
                <a:path w="3784600" h="461645">
                  <a:moveTo>
                    <a:pt x="408855" y="42835"/>
                  </a:moveTo>
                  <a:lnTo>
                    <a:pt x="366733" y="42835"/>
                  </a:lnTo>
                  <a:lnTo>
                    <a:pt x="366733" y="108516"/>
                  </a:lnTo>
                  <a:lnTo>
                    <a:pt x="408855" y="108516"/>
                  </a:lnTo>
                  <a:lnTo>
                    <a:pt x="408855" y="42835"/>
                  </a:lnTo>
                  <a:close/>
                </a:path>
                <a:path w="3784600" h="461645">
                  <a:moveTo>
                    <a:pt x="591441" y="144212"/>
                  </a:moveTo>
                  <a:lnTo>
                    <a:pt x="549319" y="144212"/>
                  </a:lnTo>
                  <a:lnTo>
                    <a:pt x="549319" y="315554"/>
                  </a:lnTo>
                  <a:lnTo>
                    <a:pt x="555901" y="346777"/>
                  </a:lnTo>
                  <a:lnTo>
                    <a:pt x="573057" y="368831"/>
                  </a:lnTo>
                  <a:lnTo>
                    <a:pt x="596907" y="381915"/>
                  </a:lnTo>
                  <a:lnTo>
                    <a:pt x="623568" y="386232"/>
                  </a:lnTo>
                  <a:lnTo>
                    <a:pt x="634299" y="385753"/>
                  </a:lnTo>
                  <a:lnTo>
                    <a:pt x="643022" y="384537"/>
                  </a:lnTo>
                  <a:lnTo>
                    <a:pt x="649871" y="382919"/>
                  </a:lnTo>
                  <a:lnTo>
                    <a:pt x="654980" y="381235"/>
                  </a:lnTo>
                  <a:lnTo>
                    <a:pt x="646898" y="345539"/>
                  </a:lnTo>
                  <a:lnTo>
                    <a:pt x="627851" y="345539"/>
                  </a:lnTo>
                  <a:lnTo>
                    <a:pt x="614331" y="344089"/>
                  </a:lnTo>
                  <a:lnTo>
                    <a:pt x="602685" y="338221"/>
                  </a:lnTo>
                  <a:lnTo>
                    <a:pt x="594520" y="325660"/>
                  </a:lnTo>
                  <a:lnTo>
                    <a:pt x="591441" y="304131"/>
                  </a:lnTo>
                  <a:lnTo>
                    <a:pt x="591441" y="144212"/>
                  </a:lnTo>
                  <a:close/>
                </a:path>
                <a:path w="3784600" h="461645">
                  <a:moveTo>
                    <a:pt x="646413" y="343397"/>
                  </a:moveTo>
                  <a:lnTo>
                    <a:pt x="642843" y="344111"/>
                  </a:lnTo>
                  <a:lnTo>
                    <a:pt x="637132" y="345539"/>
                  </a:lnTo>
                  <a:lnTo>
                    <a:pt x="646898" y="345539"/>
                  </a:lnTo>
                  <a:lnTo>
                    <a:pt x="646413" y="343397"/>
                  </a:lnTo>
                  <a:close/>
                </a:path>
                <a:path w="3784600" h="461645">
                  <a:moveTo>
                    <a:pt x="649983" y="108516"/>
                  </a:moveTo>
                  <a:lnTo>
                    <a:pt x="507912" y="108516"/>
                  </a:lnTo>
                  <a:lnTo>
                    <a:pt x="507912" y="144212"/>
                  </a:lnTo>
                  <a:lnTo>
                    <a:pt x="649983" y="144212"/>
                  </a:lnTo>
                  <a:lnTo>
                    <a:pt x="649983" y="108516"/>
                  </a:lnTo>
                  <a:close/>
                </a:path>
                <a:path w="3784600" h="461645">
                  <a:moveTo>
                    <a:pt x="591441" y="42835"/>
                  </a:moveTo>
                  <a:lnTo>
                    <a:pt x="549319" y="42835"/>
                  </a:lnTo>
                  <a:lnTo>
                    <a:pt x="549319" y="108516"/>
                  </a:lnTo>
                  <a:lnTo>
                    <a:pt x="591441" y="108516"/>
                  </a:lnTo>
                  <a:lnTo>
                    <a:pt x="591441" y="42835"/>
                  </a:lnTo>
                  <a:close/>
                </a:path>
                <a:path w="3784600" h="461645">
                  <a:moveTo>
                    <a:pt x="755465" y="108516"/>
                  </a:moveTo>
                  <a:lnTo>
                    <a:pt x="713343" y="108516"/>
                  </a:lnTo>
                  <a:lnTo>
                    <a:pt x="713343" y="382663"/>
                  </a:lnTo>
                  <a:lnTo>
                    <a:pt x="755465" y="382663"/>
                  </a:lnTo>
                  <a:lnTo>
                    <a:pt x="755465" y="108516"/>
                  </a:lnTo>
                  <a:close/>
                </a:path>
                <a:path w="3784600" h="461645">
                  <a:moveTo>
                    <a:pt x="734761" y="5711"/>
                  </a:moveTo>
                  <a:lnTo>
                    <a:pt x="723149" y="7964"/>
                  </a:lnTo>
                  <a:lnTo>
                    <a:pt x="713611" y="14100"/>
                  </a:lnTo>
                  <a:lnTo>
                    <a:pt x="707152" y="23180"/>
                  </a:lnTo>
                  <a:lnTo>
                    <a:pt x="704776" y="34268"/>
                  </a:lnTo>
                  <a:lnTo>
                    <a:pt x="707152" y="45356"/>
                  </a:lnTo>
                  <a:lnTo>
                    <a:pt x="713611" y="54436"/>
                  </a:lnTo>
                  <a:lnTo>
                    <a:pt x="723149" y="60572"/>
                  </a:lnTo>
                  <a:lnTo>
                    <a:pt x="734761" y="62825"/>
                  </a:lnTo>
                  <a:lnTo>
                    <a:pt x="746374" y="60572"/>
                  </a:lnTo>
                  <a:lnTo>
                    <a:pt x="755911" y="54436"/>
                  </a:lnTo>
                  <a:lnTo>
                    <a:pt x="762370" y="45356"/>
                  </a:lnTo>
                  <a:lnTo>
                    <a:pt x="764746" y="34268"/>
                  </a:lnTo>
                  <a:lnTo>
                    <a:pt x="762370" y="23180"/>
                  </a:lnTo>
                  <a:lnTo>
                    <a:pt x="755911" y="14100"/>
                  </a:lnTo>
                  <a:lnTo>
                    <a:pt x="746374" y="7964"/>
                  </a:lnTo>
                  <a:lnTo>
                    <a:pt x="734761" y="5711"/>
                  </a:lnTo>
                  <a:close/>
                </a:path>
                <a:path w="3784600" h="461645">
                  <a:moveTo>
                    <a:pt x="873307" y="108516"/>
                  </a:moveTo>
                  <a:lnTo>
                    <a:pt x="832613" y="108516"/>
                  </a:lnTo>
                  <a:lnTo>
                    <a:pt x="832613" y="382663"/>
                  </a:lnTo>
                  <a:lnTo>
                    <a:pt x="874735" y="382663"/>
                  </a:lnTo>
                  <a:lnTo>
                    <a:pt x="874735" y="209179"/>
                  </a:lnTo>
                  <a:lnTo>
                    <a:pt x="879933" y="183478"/>
                  </a:lnTo>
                  <a:lnTo>
                    <a:pt x="894368" y="163131"/>
                  </a:lnTo>
                  <a:lnTo>
                    <a:pt x="916006" y="149924"/>
                  </a:lnTo>
                  <a:lnTo>
                    <a:pt x="873307" y="149924"/>
                  </a:lnTo>
                  <a:lnTo>
                    <a:pt x="873307" y="108516"/>
                  </a:lnTo>
                  <a:close/>
                </a:path>
                <a:path w="3784600" h="461645">
                  <a:moveTo>
                    <a:pt x="953802" y="104232"/>
                  </a:moveTo>
                  <a:lnTo>
                    <a:pt x="947555" y="104232"/>
                  </a:lnTo>
                  <a:lnTo>
                    <a:pt x="923951" y="107557"/>
                  </a:lnTo>
                  <a:lnTo>
                    <a:pt x="903292" y="116905"/>
                  </a:lnTo>
                  <a:lnTo>
                    <a:pt x="886916" y="131339"/>
                  </a:lnTo>
                  <a:lnTo>
                    <a:pt x="876163" y="149924"/>
                  </a:lnTo>
                  <a:lnTo>
                    <a:pt x="916006" y="149924"/>
                  </a:lnTo>
                  <a:lnTo>
                    <a:pt x="916299" y="149745"/>
                  </a:lnTo>
                  <a:lnTo>
                    <a:pt x="943986" y="144926"/>
                  </a:lnTo>
                  <a:lnTo>
                    <a:pt x="969687" y="144926"/>
                  </a:lnTo>
                  <a:lnTo>
                    <a:pt x="969687" y="104946"/>
                  </a:lnTo>
                  <a:lnTo>
                    <a:pt x="964868" y="104589"/>
                  </a:lnTo>
                  <a:lnTo>
                    <a:pt x="953802" y="104232"/>
                  </a:lnTo>
                  <a:close/>
                </a:path>
                <a:path w="3784600" h="461645">
                  <a:moveTo>
                    <a:pt x="969687" y="144926"/>
                  </a:moveTo>
                  <a:lnTo>
                    <a:pt x="943986" y="144926"/>
                  </a:lnTo>
                  <a:lnTo>
                    <a:pt x="952343" y="145272"/>
                  </a:lnTo>
                  <a:lnTo>
                    <a:pt x="959982" y="146086"/>
                  </a:lnTo>
                  <a:lnTo>
                    <a:pt x="966047" y="147034"/>
                  </a:lnTo>
                  <a:lnTo>
                    <a:pt x="969687" y="147782"/>
                  </a:lnTo>
                  <a:lnTo>
                    <a:pt x="969687" y="144926"/>
                  </a:lnTo>
                  <a:close/>
                </a:path>
                <a:path w="3784600" h="461645">
                  <a:moveTo>
                    <a:pt x="1121931" y="104946"/>
                  </a:moveTo>
                  <a:lnTo>
                    <a:pt x="1080575" y="111709"/>
                  </a:lnTo>
                  <a:lnTo>
                    <a:pt x="1046381" y="130945"/>
                  </a:lnTo>
                  <a:lnTo>
                    <a:pt x="1020514" y="161078"/>
                  </a:lnTo>
                  <a:lnTo>
                    <a:pt x="1004139" y="200532"/>
                  </a:lnTo>
                  <a:lnTo>
                    <a:pt x="998422" y="247731"/>
                  </a:lnTo>
                  <a:lnTo>
                    <a:pt x="1004105" y="294707"/>
                  </a:lnTo>
                  <a:lnTo>
                    <a:pt x="1020582" y="333630"/>
                  </a:lnTo>
                  <a:lnTo>
                    <a:pt x="1046998" y="363130"/>
                  </a:lnTo>
                  <a:lnTo>
                    <a:pt x="1082494" y="381835"/>
                  </a:lnTo>
                  <a:lnTo>
                    <a:pt x="1126215" y="388374"/>
                  </a:lnTo>
                  <a:lnTo>
                    <a:pt x="1164967" y="383377"/>
                  </a:lnTo>
                  <a:lnTo>
                    <a:pt x="1196893" y="369277"/>
                  </a:lnTo>
                  <a:lnTo>
                    <a:pt x="1217374" y="350536"/>
                  </a:lnTo>
                  <a:lnTo>
                    <a:pt x="1126215" y="350536"/>
                  </a:lnTo>
                  <a:lnTo>
                    <a:pt x="1092275" y="344627"/>
                  </a:lnTo>
                  <a:lnTo>
                    <a:pt x="1065665" y="327222"/>
                  </a:lnTo>
                  <a:lnTo>
                    <a:pt x="1047956" y="298807"/>
                  </a:lnTo>
                  <a:lnTo>
                    <a:pt x="1040722" y="259868"/>
                  </a:lnTo>
                  <a:lnTo>
                    <a:pt x="1239729" y="259868"/>
                  </a:lnTo>
                  <a:lnTo>
                    <a:pt x="1239729" y="242020"/>
                  </a:lnTo>
                  <a:lnTo>
                    <a:pt x="1237379" y="223458"/>
                  </a:lnTo>
                  <a:lnTo>
                    <a:pt x="1040722" y="223458"/>
                  </a:lnTo>
                  <a:lnTo>
                    <a:pt x="1047839" y="192857"/>
                  </a:lnTo>
                  <a:lnTo>
                    <a:pt x="1064326" y="167125"/>
                  </a:lnTo>
                  <a:lnTo>
                    <a:pt x="1089314" y="149391"/>
                  </a:lnTo>
                  <a:lnTo>
                    <a:pt x="1121931" y="142784"/>
                  </a:lnTo>
                  <a:lnTo>
                    <a:pt x="1207625" y="142784"/>
                  </a:lnTo>
                  <a:lnTo>
                    <a:pt x="1188069" y="123794"/>
                  </a:lnTo>
                  <a:lnTo>
                    <a:pt x="1156114" y="109401"/>
                  </a:lnTo>
                  <a:lnTo>
                    <a:pt x="1121931" y="104946"/>
                  </a:lnTo>
                  <a:close/>
                </a:path>
                <a:path w="3784600" h="461645">
                  <a:moveTo>
                    <a:pt x="1194751" y="307701"/>
                  </a:moveTo>
                  <a:lnTo>
                    <a:pt x="1184168" y="326441"/>
                  </a:lnTo>
                  <a:lnTo>
                    <a:pt x="1168849" y="339827"/>
                  </a:lnTo>
                  <a:lnTo>
                    <a:pt x="1149347" y="347859"/>
                  </a:lnTo>
                  <a:lnTo>
                    <a:pt x="1126215" y="350536"/>
                  </a:lnTo>
                  <a:lnTo>
                    <a:pt x="1217374" y="350536"/>
                  </a:lnTo>
                  <a:lnTo>
                    <a:pt x="1220787" y="347413"/>
                  </a:lnTo>
                  <a:lnTo>
                    <a:pt x="1235445" y="319124"/>
                  </a:lnTo>
                  <a:lnTo>
                    <a:pt x="1194751" y="307701"/>
                  </a:lnTo>
                  <a:close/>
                </a:path>
                <a:path w="3784600" h="461645">
                  <a:moveTo>
                    <a:pt x="1207625" y="142784"/>
                  </a:moveTo>
                  <a:lnTo>
                    <a:pt x="1121931" y="142784"/>
                  </a:lnTo>
                  <a:lnTo>
                    <a:pt x="1152920" y="148864"/>
                  </a:lnTo>
                  <a:lnTo>
                    <a:pt x="1176546" y="165719"/>
                  </a:lnTo>
                  <a:lnTo>
                    <a:pt x="1191606" y="191275"/>
                  </a:lnTo>
                  <a:lnTo>
                    <a:pt x="1196893" y="223458"/>
                  </a:lnTo>
                  <a:lnTo>
                    <a:pt x="1237379" y="223458"/>
                  </a:lnTo>
                  <a:lnTo>
                    <a:pt x="1232961" y="188561"/>
                  </a:lnTo>
                  <a:lnTo>
                    <a:pt x="1214713" y="149667"/>
                  </a:lnTo>
                  <a:lnTo>
                    <a:pt x="1207625" y="142784"/>
                  </a:lnTo>
                  <a:close/>
                </a:path>
                <a:path w="3784600" h="461645">
                  <a:moveTo>
                    <a:pt x="1565099" y="0"/>
                  </a:moveTo>
                  <a:lnTo>
                    <a:pt x="1527975" y="0"/>
                  </a:lnTo>
                  <a:lnTo>
                    <a:pt x="1504199" y="39522"/>
                  </a:lnTo>
                  <a:lnTo>
                    <a:pt x="1485288" y="81958"/>
                  </a:lnTo>
                  <a:lnTo>
                    <a:pt x="1471484" y="127478"/>
                  </a:lnTo>
                  <a:lnTo>
                    <a:pt x="1463025" y="176253"/>
                  </a:lnTo>
                  <a:lnTo>
                    <a:pt x="1460153" y="228455"/>
                  </a:lnTo>
                  <a:lnTo>
                    <a:pt x="1463025" y="280657"/>
                  </a:lnTo>
                  <a:lnTo>
                    <a:pt x="1471484" y="329433"/>
                  </a:lnTo>
                  <a:lnTo>
                    <a:pt x="1485288" y="374952"/>
                  </a:lnTo>
                  <a:lnTo>
                    <a:pt x="1504199" y="417388"/>
                  </a:lnTo>
                  <a:lnTo>
                    <a:pt x="1527975" y="456911"/>
                  </a:lnTo>
                  <a:lnTo>
                    <a:pt x="1565099" y="456911"/>
                  </a:lnTo>
                  <a:lnTo>
                    <a:pt x="1545555" y="423214"/>
                  </a:lnTo>
                  <a:lnTo>
                    <a:pt x="1528684" y="380607"/>
                  </a:lnTo>
                  <a:lnTo>
                    <a:pt x="1515445" y="332003"/>
                  </a:lnTo>
                  <a:lnTo>
                    <a:pt x="1506798" y="280315"/>
                  </a:lnTo>
                  <a:lnTo>
                    <a:pt x="1503702" y="228455"/>
                  </a:lnTo>
                  <a:lnTo>
                    <a:pt x="1506798" y="176596"/>
                  </a:lnTo>
                  <a:lnTo>
                    <a:pt x="1515445" y="124908"/>
                  </a:lnTo>
                  <a:lnTo>
                    <a:pt x="1528684" y="76304"/>
                  </a:lnTo>
                  <a:lnTo>
                    <a:pt x="1545555" y="33697"/>
                  </a:lnTo>
                  <a:lnTo>
                    <a:pt x="1565099" y="0"/>
                  </a:lnTo>
                  <a:close/>
                </a:path>
                <a:path w="3784600" h="461645">
                  <a:moveTo>
                    <a:pt x="1732738" y="104946"/>
                  </a:moveTo>
                  <a:lnTo>
                    <a:pt x="1691307" y="111497"/>
                  </a:lnTo>
                  <a:lnTo>
                    <a:pt x="1656936" y="130282"/>
                  </a:lnTo>
                  <a:lnTo>
                    <a:pt x="1630858" y="159998"/>
                  </a:lnTo>
                  <a:lnTo>
                    <a:pt x="1614306" y="199344"/>
                  </a:lnTo>
                  <a:lnTo>
                    <a:pt x="1608515" y="247017"/>
                  </a:lnTo>
                  <a:lnTo>
                    <a:pt x="1614306" y="294342"/>
                  </a:lnTo>
                  <a:lnTo>
                    <a:pt x="1630858" y="333476"/>
                  </a:lnTo>
                  <a:lnTo>
                    <a:pt x="1656936" y="363084"/>
                  </a:lnTo>
                  <a:lnTo>
                    <a:pt x="1691307" y="381829"/>
                  </a:lnTo>
                  <a:lnTo>
                    <a:pt x="1732738" y="388374"/>
                  </a:lnTo>
                  <a:lnTo>
                    <a:pt x="1774168" y="381829"/>
                  </a:lnTo>
                  <a:lnTo>
                    <a:pt x="1808539" y="363084"/>
                  </a:lnTo>
                  <a:lnTo>
                    <a:pt x="1819591" y="350536"/>
                  </a:lnTo>
                  <a:lnTo>
                    <a:pt x="1732738" y="350536"/>
                  </a:lnTo>
                  <a:lnTo>
                    <a:pt x="1696116" y="342092"/>
                  </a:lnTo>
                  <a:lnTo>
                    <a:pt x="1670537" y="319391"/>
                  </a:lnTo>
                  <a:lnTo>
                    <a:pt x="1655534" y="286383"/>
                  </a:lnTo>
                  <a:lnTo>
                    <a:pt x="1650636" y="247017"/>
                  </a:lnTo>
                  <a:lnTo>
                    <a:pt x="1655534" y="207539"/>
                  </a:lnTo>
                  <a:lnTo>
                    <a:pt x="1670537" y="174286"/>
                  </a:lnTo>
                  <a:lnTo>
                    <a:pt x="1696116" y="151340"/>
                  </a:lnTo>
                  <a:lnTo>
                    <a:pt x="1732738" y="142784"/>
                  </a:lnTo>
                  <a:lnTo>
                    <a:pt x="1819511" y="142784"/>
                  </a:lnTo>
                  <a:lnTo>
                    <a:pt x="1808539" y="130282"/>
                  </a:lnTo>
                  <a:lnTo>
                    <a:pt x="1774168" y="111497"/>
                  </a:lnTo>
                  <a:lnTo>
                    <a:pt x="1732738" y="104946"/>
                  </a:lnTo>
                  <a:close/>
                </a:path>
                <a:path w="3784600" h="461645">
                  <a:moveTo>
                    <a:pt x="1819511" y="142784"/>
                  </a:moveTo>
                  <a:lnTo>
                    <a:pt x="1732738" y="142784"/>
                  </a:lnTo>
                  <a:lnTo>
                    <a:pt x="1769360" y="151340"/>
                  </a:lnTo>
                  <a:lnTo>
                    <a:pt x="1794938" y="174286"/>
                  </a:lnTo>
                  <a:lnTo>
                    <a:pt x="1809942" y="207539"/>
                  </a:lnTo>
                  <a:lnTo>
                    <a:pt x="1814839" y="247017"/>
                  </a:lnTo>
                  <a:lnTo>
                    <a:pt x="1809942" y="286383"/>
                  </a:lnTo>
                  <a:lnTo>
                    <a:pt x="1794938" y="319391"/>
                  </a:lnTo>
                  <a:lnTo>
                    <a:pt x="1769360" y="342092"/>
                  </a:lnTo>
                  <a:lnTo>
                    <a:pt x="1732738" y="350536"/>
                  </a:lnTo>
                  <a:lnTo>
                    <a:pt x="1819591" y="350536"/>
                  </a:lnTo>
                  <a:lnTo>
                    <a:pt x="1834618" y="333476"/>
                  </a:lnTo>
                  <a:lnTo>
                    <a:pt x="1851169" y="294342"/>
                  </a:lnTo>
                  <a:lnTo>
                    <a:pt x="1856961" y="247017"/>
                  </a:lnTo>
                  <a:lnTo>
                    <a:pt x="1851169" y="199344"/>
                  </a:lnTo>
                  <a:lnTo>
                    <a:pt x="1834618" y="159998"/>
                  </a:lnTo>
                  <a:lnTo>
                    <a:pt x="1819511" y="142784"/>
                  </a:lnTo>
                  <a:close/>
                </a:path>
                <a:path w="3784600" h="461645">
                  <a:moveTo>
                    <a:pt x="2178985" y="343397"/>
                  </a:moveTo>
                  <a:lnTo>
                    <a:pt x="1891987" y="343397"/>
                  </a:lnTo>
                  <a:lnTo>
                    <a:pt x="1891987" y="461194"/>
                  </a:lnTo>
                  <a:lnTo>
                    <a:pt x="1934109" y="461194"/>
                  </a:lnTo>
                  <a:lnTo>
                    <a:pt x="1934109" y="382663"/>
                  </a:lnTo>
                  <a:lnTo>
                    <a:pt x="2178985" y="382663"/>
                  </a:lnTo>
                  <a:lnTo>
                    <a:pt x="2178985" y="343397"/>
                  </a:lnTo>
                  <a:close/>
                </a:path>
                <a:path w="3784600" h="461645">
                  <a:moveTo>
                    <a:pt x="2178985" y="382663"/>
                  </a:moveTo>
                  <a:lnTo>
                    <a:pt x="2136863" y="382663"/>
                  </a:lnTo>
                  <a:lnTo>
                    <a:pt x="2136863" y="461194"/>
                  </a:lnTo>
                  <a:lnTo>
                    <a:pt x="2178985" y="461194"/>
                  </a:lnTo>
                  <a:lnTo>
                    <a:pt x="2178985" y="382663"/>
                  </a:lnTo>
                  <a:close/>
                </a:path>
                <a:path w="3784600" h="461645">
                  <a:moveTo>
                    <a:pt x="2136863" y="108516"/>
                  </a:moveTo>
                  <a:lnTo>
                    <a:pt x="1962666" y="108516"/>
                  </a:lnTo>
                  <a:lnTo>
                    <a:pt x="1953385" y="217032"/>
                  </a:lnTo>
                  <a:lnTo>
                    <a:pt x="1947687" y="265892"/>
                  </a:lnTo>
                  <a:lnTo>
                    <a:pt x="1939932" y="300294"/>
                  </a:lnTo>
                  <a:lnTo>
                    <a:pt x="1929265" y="324656"/>
                  </a:lnTo>
                  <a:lnTo>
                    <a:pt x="1914833" y="343397"/>
                  </a:lnTo>
                  <a:lnTo>
                    <a:pt x="1962666" y="343397"/>
                  </a:lnTo>
                  <a:lnTo>
                    <a:pt x="1983749" y="292195"/>
                  </a:lnTo>
                  <a:lnTo>
                    <a:pt x="1994792" y="217032"/>
                  </a:lnTo>
                  <a:lnTo>
                    <a:pt x="2001932" y="147782"/>
                  </a:lnTo>
                  <a:lnTo>
                    <a:pt x="2136863" y="147782"/>
                  </a:lnTo>
                  <a:lnTo>
                    <a:pt x="2136863" y="108516"/>
                  </a:lnTo>
                  <a:close/>
                </a:path>
                <a:path w="3784600" h="461645">
                  <a:moveTo>
                    <a:pt x="2136863" y="147782"/>
                  </a:moveTo>
                  <a:lnTo>
                    <a:pt x="2094742" y="147782"/>
                  </a:lnTo>
                  <a:lnTo>
                    <a:pt x="2094742" y="343397"/>
                  </a:lnTo>
                  <a:lnTo>
                    <a:pt x="2136863" y="343397"/>
                  </a:lnTo>
                  <a:lnTo>
                    <a:pt x="2136863" y="147782"/>
                  </a:lnTo>
                  <a:close/>
                </a:path>
                <a:path w="3784600" h="461645">
                  <a:moveTo>
                    <a:pt x="2345552" y="104946"/>
                  </a:moveTo>
                  <a:lnTo>
                    <a:pt x="2304196" y="111709"/>
                  </a:lnTo>
                  <a:lnTo>
                    <a:pt x="2270002" y="130945"/>
                  </a:lnTo>
                  <a:lnTo>
                    <a:pt x="2244135" y="161078"/>
                  </a:lnTo>
                  <a:lnTo>
                    <a:pt x="2227760" y="200532"/>
                  </a:lnTo>
                  <a:lnTo>
                    <a:pt x="2222043" y="247731"/>
                  </a:lnTo>
                  <a:lnTo>
                    <a:pt x="2227726" y="294707"/>
                  </a:lnTo>
                  <a:lnTo>
                    <a:pt x="2244204" y="333630"/>
                  </a:lnTo>
                  <a:lnTo>
                    <a:pt x="2270619" y="363130"/>
                  </a:lnTo>
                  <a:lnTo>
                    <a:pt x="2306115" y="381835"/>
                  </a:lnTo>
                  <a:lnTo>
                    <a:pt x="2349836" y="388374"/>
                  </a:lnTo>
                  <a:lnTo>
                    <a:pt x="2388588" y="383377"/>
                  </a:lnTo>
                  <a:lnTo>
                    <a:pt x="2420514" y="369277"/>
                  </a:lnTo>
                  <a:lnTo>
                    <a:pt x="2440995" y="350536"/>
                  </a:lnTo>
                  <a:lnTo>
                    <a:pt x="2349836" y="350536"/>
                  </a:lnTo>
                  <a:lnTo>
                    <a:pt x="2315896" y="344627"/>
                  </a:lnTo>
                  <a:lnTo>
                    <a:pt x="2289286" y="327222"/>
                  </a:lnTo>
                  <a:lnTo>
                    <a:pt x="2271577" y="298807"/>
                  </a:lnTo>
                  <a:lnTo>
                    <a:pt x="2264343" y="259868"/>
                  </a:lnTo>
                  <a:lnTo>
                    <a:pt x="2463350" y="259868"/>
                  </a:lnTo>
                  <a:lnTo>
                    <a:pt x="2463350" y="242020"/>
                  </a:lnTo>
                  <a:lnTo>
                    <a:pt x="2461000" y="223458"/>
                  </a:lnTo>
                  <a:lnTo>
                    <a:pt x="2264343" y="223458"/>
                  </a:lnTo>
                  <a:lnTo>
                    <a:pt x="2271460" y="192857"/>
                  </a:lnTo>
                  <a:lnTo>
                    <a:pt x="2287947" y="167125"/>
                  </a:lnTo>
                  <a:lnTo>
                    <a:pt x="2312935" y="149391"/>
                  </a:lnTo>
                  <a:lnTo>
                    <a:pt x="2345552" y="142784"/>
                  </a:lnTo>
                  <a:lnTo>
                    <a:pt x="2431246" y="142784"/>
                  </a:lnTo>
                  <a:lnTo>
                    <a:pt x="2411690" y="123794"/>
                  </a:lnTo>
                  <a:lnTo>
                    <a:pt x="2379735" y="109401"/>
                  </a:lnTo>
                  <a:lnTo>
                    <a:pt x="2345552" y="104946"/>
                  </a:lnTo>
                  <a:close/>
                </a:path>
                <a:path w="3784600" h="461645">
                  <a:moveTo>
                    <a:pt x="2418372" y="307701"/>
                  </a:moveTo>
                  <a:lnTo>
                    <a:pt x="2407789" y="326441"/>
                  </a:lnTo>
                  <a:lnTo>
                    <a:pt x="2392470" y="339827"/>
                  </a:lnTo>
                  <a:lnTo>
                    <a:pt x="2372969" y="347859"/>
                  </a:lnTo>
                  <a:lnTo>
                    <a:pt x="2349836" y="350536"/>
                  </a:lnTo>
                  <a:lnTo>
                    <a:pt x="2440995" y="350536"/>
                  </a:lnTo>
                  <a:lnTo>
                    <a:pt x="2444408" y="347413"/>
                  </a:lnTo>
                  <a:lnTo>
                    <a:pt x="2459066" y="319124"/>
                  </a:lnTo>
                  <a:lnTo>
                    <a:pt x="2418372" y="307701"/>
                  </a:lnTo>
                  <a:close/>
                </a:path>
                <a:path w="3784600" h="461645">
                  <a:moveTo>
                    <a:pt x="2431246" y="142784"/>
                  </a:moveTo>
                  <a:lnTo>
                    <a:pt x="2345552" y="142784"/>
                  </a:lnTo>
                  <a:lnTo>
                    <a:pt x="2376541" y="148864"/>
                  </a:lnTo>
                  <a:lnTo>
                    <a:pt x="2400167" y="165719"/>
                  </a:lnTo>
                  <a:lnTo>
                    <a:pt x="2415227" y="191275"/>
                  </a:lnTo>
                  <a:lnTo>
                    <a:pt x="2420514" y="223458"/>
                  </a:lnTo>
                  <a:lnTo>
                    <a:pt x="2461000" y="223458"/>
                  </a:lnTo>
                  <a:lnTo>
                    <a:pt x="2456582" y="188561"/>
                  </a:lnTo>
                  <a:lnTo>
                    <a:pt x="2438334" y="149667"/>
                  </a:lnTo>
                  <a:lnTo>
                    <a:pt x="2431246" y="142784"/>
                  </a:lnTo>
                  <a:close/>
                </a:path>
                <a:path w="3784600" h="461645">
                  <a:moveTo>
                    <a:pt x="2732321" y="108516"/>
                  </a:moveTo>
                  <a:lnTo>
                    <a:pt x="2619521" y="108516"/>
                  </a:lnTo>
                  <a:lnTo>
                    <a:pt x="2579761" y="114130"/>
                  </a:lnTo>
                  <a:lnTo>
                    <a:pt x="2549891" y="130268"/>
                  </a:lnTo>
                  <a:lnTo>
                    <a:pt x="2531097" y="155878"/>
                  </a:lnTo>
                  <a:lnTo>
                    <a:pt x="2524569" y="189903"/>
                  </a:lnTo>
                  <a:lnTo>
                    <a:pt x="2528041" y="216034"/>
                  </a:lnTo>
                  <a:lnTo>
                    <a:pt x="2538156" y="237647"/>
                  </a:lnTo>
                  <a:lnTo>
                    <a:pt x="2554461" y="254307"/>
                  </a:lnTo>
                  <a:lnTo>
                    <a:pt x="2576507" y="265579"/>
                  </a:lnTo>
                  <a:lnTo>
                    <a:pt x="2509576" y="382663"/>
                  </a:lnTo>
                  <a:lnTo>
                    <a:pt x="2555267" y="382663"/>
                  </a:lnTo>
                  <a:lnTo>
                    <a:pt x="2618807" y="271291"/>
                  </a:lnTo>
                  <a:lnTo>
                    <a:pt x="2732321" y="271291"/>
                  </a:lnTo>
                  <a:lnTo>
                    <a:pt x="2732321" y="232025"/>
                  </a:lnTo>
                  <a:lnTo>
                    <a:pt x="2614523" y="232025"/>
                  </a:lnTo>
                  <a:lnTo>
                    <a:pt x="2594475" y="229133"/>
                  </a:lnTo>
                  <a:lnTo>
                    <a:pt x="2579429" y="220803"/>
                  </a:lnTo>
                  <a:lnTo>
                    <a:pt x="2569973" y="207553"/>
                  </a:lnTo>
                  <a:lnTo>
                    <a:pt x="2566690" y="189903"/>
                  </a:lnTo>
                  <a:lnTo>
                    <a:pt x="2570327" y="171991"/>
                  </a:lnTo>
                  <a:lnTo>
                    <a:pt x="2580790" y="158513"/>
                  </a:lnTo>
                  <a:lnTo>
                    <a:pt x="2597411" y="150021"/>
                  </a:lnTo>
                  <a:lnTo>
                    <a:pt x="2619521" y="147068"/>
                  </a:lnTo>
                  <a:lnTo>
                    <a:pt x="2732321" y="147068"/>
                  </a:lnTo>
                  <a:lnTo>
                    <a:pt x="2732321" y="108516"/>
                  </a:lnTo>
                  <a:close/>
                </a:path>
                <a:path w="3784600" h="461645">
                  <a:moveTo>
                    <a:pt x="2732321" y="271291"/>
                  </a:moveTo>
                  <a:lnTo>
                    <a:pt x="2692341" y="271291"/>
                  </a:lnTo>
                  <a:lnTo>
                    <a:pt x="2692341" y="382663"/>
                  </a:lnTo>
                  <a:lnTo>
                    <a:pt x="2732321" y="382663"/>
                  </a:lnTo>
                  <a:lnTo>
                    <a:pt x="2732321" y="271291"/>
                  </a:lnTo>
                  <a:close/>
                </a:path>
                <a:path w="3784600" h="461645">
                  <a:moveTo>
                    <a:pt x="2732321" y="147068"/>
                  </a:moveTo>
                  <a:lnTo>
                    <a:pt x="2692341" y="147068"/>
                  </a:lnTo>
                  <a:lnTo>
                    <a:pt x="2692341" y="232025"/>
                  </a:lnTo>
                  <a:lnTo>
                    <a:pt x="2732321" y="232025"/>
                  </a:lnTo>
                  <a:lnTo>
                    <a:pt x="2732321" y="147068"/>
                  </a:lnTo>
                  <a:close/>
                </a:path>
                <a:path w="3784600" h="461645">
                  <a:moveTo>
                    <a:pt x="2851769" y="108516"/>
                  </a:moveTo>
                  <a:lnTo>
                    <a:pt x="2809647" y="108516"/>
                  </a:lnTo>
                  <a:lnTo>
                    <a:pt x="2809647" y="382663"/>
                  </a:lnTo>
                  <a:lnTo>
                    <a:pt x="2851769" y="382663"/>
                  </a:lnTo>
                  <a:lnTo>
                    <a:pt x="2851769" y="265579"/>
                  </a:lnTo>
                  <a:lnTo>
                    <a:pt x="3025253" y="265579"/>
                  </a:lnTo>
                  <a:lnTo>
                    <a:pt x="3025253" y="226313"/>
                  </a:lnTo>
                  <a:lnTo>
                    <a:pt x="2851769" y="226313"/>
                  </a:lnTo>
                  <a:lnTo>
                    <a:pt x="2851769" y="108516"/>
                  </a:lnTo>
                  <a:close/>
                </a:path>
                <a:path w="3784600" h="461645">
                  <a:moveTo>
                    <a:pt x="3025253" y="265579"/>
                  </a:moveTo>
                  <a:lnTo>
                    <a:pt x="2983131" y="265579"/>
                  </a:lnTo>
                  <a:lnTo>
                    <a:pt x="2983131" y="382663"/>
                  </a:lnTo>
                  <a:lnTo>
                    <a:pt x="3025253" y="382663"/>
                  </a:lnTo>
                  <a:lnTo>
                    <a:pt x="3025253" y="265579"/>
                  </a:lnTo>
                  <a:close/>
                </a:path>
                <a:path w="3784600" h="461645">
                  <a:moveTo>
                    <a:pt x="3025253" y="108516"/>
                  </a:moveTo>
                  <a:lnTo>
                    <a:pt x="2983131" y="108516"/>
                  </a:lnTo>
                  <a:lnTo>
                    <a:pt x="2983131" y="226313"/>
                  </a:lnTo>
                  <a:lnTo>
                    <a:pt x="3025253" y="226313"/>
                  </a:lnTo>
                  <a:lnTo>
                    <a:pt x="3025253" y="108516"/>
                  </a:lnTo>
                  <a:close/>
                </a:path>
                <a:path w="3784600" h="461645">
                  <a:moveTo>
                    <a:pt x="3144299" y="108516"/>
                  </a:moveTo>
                  <a:lnTo>
                    <a:pt x="3102178" y="108516"/>
                  </a:lnTo>
                  <a:lnTo>
                    <a:pt x="3102178" y="382663"/>
                  </a:lnTo>
                  <a:lnTo>
                    <a:pt x="3151438" y="382663"/>
                  </a:lnTo>
                  <a:lnTo>
                    <a:pt x="3189918" y="320551"/>
                  </a:lnTo>
                  <a:lnTo>
                    <a:pt x="3144299" y="320551"/>
                  </a:lnTo>
                  <a:lnTo>
                    <a:pt x="3144299" y="108516"/>
                  </a:lnTo>
                  <a:close/>
                </a:path>
                <a:path w="3784600" h="461645">
                  <a:moveTo>
                    <a:pt x="3324922" y="170627"/>
                  </a:moveTo>
                  <a:lnTo>
                    <a:pt x="3282801" y="170627"/>
                  </a:lnTo>
                  <a:lnTo>
                    <a:pt x="3282801" y="382663"/>
                  </a:lnTo>
                  <a:lnTo>
                    <a:pt x="3324922" y="382663"/>
                  </a:lnTo>
                  <a:lnTo>
                    <a:pt x="3324922" y="170627"/>
                  </a:lnTo>
                  <a:close/>
                </a:path>
                <a:path w="3784600" h="461645">
                  <a:moveTo>
                    <a:pt x="3324922" y="108516"/>
                  </a:moveTo>
                  <a:lnTo>
                    <a:pt x="3276375" y="108516"/>
                  </a:lnTo>
                  <a:lnTo>
                    <a:pt x="3144299" y="320551"/>
                  </a:lnTo>
                  <a:lnTo>
                    <a:pt x="3189918" y="320551"/>
                  </a:lnTo>
                  <a:lnTo>
                    <a:pt x="3282801" y="170627"/>
                  </a:lnTo>
                  <a:lnTo>
                    <a:pt x="3324922" y="170627"/>
                  </a:lnTo>
                  <a:lnTo>
                    <a:pt x="3324922" y="108516"/>
                  </a:lnTo>
                  <a:close/>
                </a:path>
                <a:path w="3784600" h="461645">
                  <a:moveTo>
                    <a:pt x="3512729" y="104946"/>
                  </a:moveTo>
                  <a:lnTo>
                    <a:pt x="3471373" y="111709"/>
                  </a:lnTo>
                  <a:lnTo>
                    <a:pt x="3437178" y="130945"/>
                  </a:lnTo>
                  <a:lnTo>
                    <a:pt x="3411312" y="161078"/>
                  </a:lnTo>
                  <a:lnTo>
                    <a:pt x="3394937" y="200532"/>
                  </a:lnTo>
                  <a:lnTo>
                    <a:pt x="3389220" y="247731"/>
                  </a:lnTo>
                  <a:lnTo>
                    <a:pt x="3394903" y="294707"/>
                  </a:lnTo>
                  <a:lnTo>
                    <a:pt x="3411380" y="333630"/>
                  </a:lnTo>
                  <a:lnTo>
                    <a:pt x="3437795" y="363130"/>
                  </a:lnTo>
                  <a:lnTo>
                    <a:pt x="3473292" y="381835"/>
                  </a:lnTo>
                  <a:lnTo>
                    <a:pt x="3517012" y="388374"/>
                  </a:lnTo>
                  <a:lnTo>
                    <a:pt x="3555765" y="383377"/>
                  </a:lnTo>
                  <a:lnTo>
                    <a:pt x="3587691" y="369277"/>
                  </a:lnTo>
                  <a:lnTo>
                    <a:pt x="3608171" y="350536"/>
                  </a:lnTo>
                  <a:lnTo>
                    <a:pt x="3517012" y="350536"/>
                  </a:lnTo>
                  <a:lnTo>
                    <a:pt x="3483073" y="344627"/>
                  </a:lnTo>
                  <a:lnTo>
                    <a:pt x="3456463" y="327222"/>
                  </a:lnTo>
                  <a:lnTo>
                    <a:pt x="3438754" y="298807"/>
                  </a:lnTo>
                  <a:lnTo>
                    <a:pt x="3431520" y="259868"/>
                  </a:lnTo>
                  <a:lnTo>
                    <a:pt x="3630526" y="259868"/>
                  </a:lnTo>
                  <a:lnTo>
                    <a:pt x="3630526" y="242020"/>
                  </a:lnTo>
                  <a:lnTo>
                    <a:pt x="3628176" y="223458"/>
                  </a:lnTo>
                  <a:lnTo>
                    <a:pt x="3431520" y="223458"/>
                  </a:lnTo>
                  <a:lnTo>
                    <a:pt x="3438637" y="192857"/>
                  </a:lnTo>
                  <a:lnTo>
                    <a:pt x="3455124" y="167125"/>
                  </a:lnTo>
                  <a:lnTo>
                    <a:pt x="3480111" y="149391"/>
                  </a:lnTo>
                  <a:lnTo>
                    <a:pt x="3512729" y="142784"/>
                  </a:lnTo>
                  <a:lnTo>
                    <a:pt x="3598423" y="142784"/>
                  </a:lnTo>
                  <a:lnTo>
                    <a:pt x="3578867" y="123794"/>
                  </a:lnTo>
                  <a:lnTo>
                    <a:pt x="3546911" y="109401"/>
                  </a:lnTo>
                  <a:lnTo>
                    <a:pt x="3512729" y="104946"/>
                  </a:lnTo>
                  <a:close/>
                </a:path>
                <a:path w="3784600" h="461645">
                  <a:moveTo>
                    <a:pt x="3585549" y="307701"/>
                  </a:moveTo>
                  <a:lnTo>
                    <a:pt x="3574966" y="326441"/>
                  </a:lnTo>
                  <a:lnTo>
                    <a:pt x="3559647" y="339827"/>
                  </a:lnTo>
                  <a:lnTo>
                    <a:pt x="3540145" y="347859"/>
                  </a:lnTo>
                  <a:lnTo>
                    <a:pt x="3517012" y="350536"/>
                  </a:lnTo>
                  <a:lnTo>
                    <a:pt x="3608171" y="350536"/>
                  </a:lnTo>
                  <a:lnTo>
                    <a:pt x="3611585" y="347413"/>
                  </a:lnTo>
                  <a:lnTo>
                    <a:pt x="3626243" y="319124"/>
                  </a:lnTo>
                  <a:lnTo>
                    <a:pt x="3585549" y="307701"/>
                  </a:lnTo>
                  <a:close/>
                </a:path>
                <a:path w="3784600" h="461645">
                  <a:moveTo>
                    <a:pt x="3598423" y="142784"/>
                  </a:moveTo>
                  <a:lnTo>
                    <a:pt x="3512729" y="142784"/>
                  </a:lnTo>
                  <a:lnTo>
                    <a:pt x="3543717" y="148864"/>
                  </a:lnTo>
                  <a:lnTo>
                    <a:pt x="3567344" y="165719"/>
                  </a:lnTo>
                  <a:lnTo>
                    <a:pt x="3582403" y="191275"/>
                  </a:lnTo>
                  <a:lnTo>
                    <a:pt x="3587691" y="223458"/>
                  </a:lnTo>
                  <a:lnTo>
                    <a:pt x="3628176" y="223458"/>
                  </a:lnTo>
                  <a:lnTo>
                    <a:pt x="3623758" y="188561"/>
                  </a:lnTo>
                  <a:lnTo>
                    <a:pt x="3605510" y="149667"/>
                  </a:lnTo>
                  <a:lnTo>
                    <a:pt x="3598423" y="142784"/>
                  </a:lnTo>
                  <a:close/>
                </a:path>
                <a:path w="3784600" h="461645">
                  <a:moveTo>
                    <a:pt x="3716732" y="0"/>
                  </a:moveTo>
                  <a:lnTo>
                    <a:pt x="3679608" y="0"/>
                  </a:lnTo>
                  <a:lnTo>
                    <a:pt x="3699153" y="33697"/>
                  </a:lnTo>
                  <a:lnTo>
                    <a:pt x="3716024" y="76304"/>
                  </a:lnTo>
                  <a:lnTo>
                    <a:pt x="3729263" y="124908"/>
                  </a:lnTo>
                  <a:lnTo>
                    <a:pt x="3737910" y="176596"/>
                  </a:lnTo>
                  <a:lnTo>
                    <a:pt x="3741006" y="228455"/>
                  </a:lnTo>
                  <a:lnTo>
                    <a:pt x="3737910" y="280315"/>
                  </a:lnTo>
                  <a:lnTo>
                    <a:pt x="3729263" y="332003"/>
                  </a:lnTo>
                  <a:lnTo>
                    <a:pt x="3716024" y="380607"/>
                  </a:lnTo>
                  <a:lnTo>
                    <a:pt x="3699153" y="423214"/>
                  </a:lnTo>
                  <a:lnTo>
                    <a:pt x="3679608" y="456911"/>
                  </a:lnTo>
                  <a:lnTo>
                    <a:pt x="3716732" y="456911"/>
                  </a:lnTo>
                  <a:lnTo>
                    <a:pt x="3740509" y="417388"/>
                  </a:lnTo>
                  <a:lnTo>
                    <a:pt x="3759419" y="374952"/>
                  </a:lnTo>
                  <a:lnTo>
                    <a:pt x="3773224" y="329433"/>
                  </a:lnTo>
                  <a:lnTo>
                    <a:pt x="3781683" y="280657"/>
                  </a:lnTo>
                  <a:lnTo>
                    <a:pt x="3784555" y="228455"/>
                  </a:lnTo>
                  <a:lnTo>
                    <a:pt x="3781683" y="176253"/>
                  </a:lnTo>
                  <a:lnTo>
                    <a:pt x="3773224" y="127478"/>
                  </a:lnTo>
                  <a:lnTo>
                    <a:pt x="3759419" y="81958"/>
                  </a:lnTo>
                  <a:lnTo>
                    <a:pt x="3740509" y="39522"/>
                  </a:lnTo>
                  <a:lnTo>
                    <a:pt x="3716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355584" y="3863756"/>
              <a:ext cx="3926840" cy="880110"/>
            </a:xfrm>
            <a:custGeom>
              <a:avLst/>
              <a:gdLst/>
              <a:ahLst/>
              <a:cxnLst/>
              <a:rect l="l" t="t" r="r" b="b"/>
              <a:pathLst>
                <a:path w="3926840" h="880110">
                  <a:moveTo>
                    <a:pt x="3612455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3612455" y="879554"/>
                  </a:lnTo>
                  <a:lnTo>
                    <a:pt x="3680538" y="879341"/>
                  </a:lnTo>
                  <a:lnTo>
                    <a:pt x="3737559" y="877850"/>
                  </a:lnTo>
                  <a:lnTo>
                    <a:pt x="3784796" y="873804"/>
                  </a:lnTo>
                  <a:lnTo>
                    <a:pt x="3823526" y="865923"/>
                  </a:lnTo>
                  <a:lnTo>
                    <a:pt x="3880579" y="833551"/>
                  </a:lnTo>
                  <a:lnTo>
                    <a:pt x="3912951" y="776499"/>
                  </a:lnTo>
                  <a:lnTo>
                    <a:pt x="3920831" y="737768"/>
                  </a:lnTo>
                  <a:lnTo>
                    <a:pt x="3924878" y="690532"/>
                  </a:lnTo>
                  <a:lnTo>
                    <a:pt x="3926369" y="633511"/>
                  </a:lnTo>
                  <a:lnTo>
                    <a:pt x="3926582" y="565427"/>
                  </a:lnTo>
                  <a:lnTo>
                    <a:pt x="3926582" y="314126"/>
                  </a:lnTo>
                  <a:lnTo>
                    <a:pt x="3926369" y="246043"/>
                  </a:lnTo>
                  <a:lnTo>
                    <a:pt x="3924878" y="189022"/>
                  </a:lnTo>
                  <a:lnTo>
                    <a:pt x="3920831" y="141785"/>
                  </a:lnTo>
                  <a:lnTo>
                    <a:pt x="3912951" y="103055"/>
                  </a:lnTo>
                  <a:lnTo>
                    <a:pt x="3880579" y="46002"/>
                  </a:lnTo>
                  <a:lnTo>
                    <a:pt x="3823526" y="13630"/>
                  </a:lnTo>
                  <a:lnTo>
                    <a:pt x="3784796" y="5750"/>
                  </a:lnTo>
                  <a:lnTo>
                    <a:pt x="3737559" y="1703"/>
                  </a:lnTo>
                  <a:lnTo>
                    <a:pt x="3680538" y="212"/>
                  </a:lnTo>
                  <a:lnTo>
                    <a:pt x="3612455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567382" y="4098875"/>
              <a:ext cx="3486785" cy="491490"/>
            </a:xfrm>
            <a:custGeom>
              <a:avLst/>
              <a:gdLst/>
              <a:ahLst/>
              <a:cxnLst/>
              <a:rect l="l" t="t" r="r" b="b"/>
              <a:pathLst>
                <a:path w="3486784" h="491489">
                  <a:moveTo>
                    <a:pt x="123508" y="17134"/>
                  </a:moveTo>
                  <a:lnTo>
                    <a:pt x="0" y="17134"/>
                  </a:lnTo>
                  <a:lnTo>
                    <a:pt x="0" y="382663"/>
                  </a:lnTo>
                  <a:lnTo>
                    <a:pt x="44263" y="382663"/>
                  </a:lnTo>
                  <a:lnTo>
                    <a:pt x="44263" y="239878"/>
                  </a:lnTo>
                  <a:lnTo>
                    <a:pt x="130469" y="239878"/>
                  </a:lnTo>
                  <a:lnTo>
                    <a:pt x="133503" y="239699"/>
                  </a:lnTo>
                  <a:lnTo>
                    <a:pt x="183768" y="239699"/>
                  </a:lnTo>
                  <a:lnTo>
                    <a:pt x="179373" y="231668"/>
                  </a:lnTo>
                  <a:lnTo>
                    <a:pt x="209706" y="215786"/>
                  </a:lnTo>
                  <a:lnTo>
                    <a:pt x="224370" y="199898"/>
                  </a:lnTo>
                  <a:lnTo>
                    <a:pt x="44263" y="199898"/>
                  </a:lnTo>
                  <a:lnTo>
                    <a:pt x="44263" y="56399"/>
                  </a:lnTo>
                  <a:lnTo>
                    <a:pt x="222495" y="56399"/>
                  </a:lnTo>
                  <a:lnTo>
                    <a:pt x="217746" y="48948"/>
                  </a:lnTo>
                  <a:lnTo>
                    <a:pt x="179061" y="25561"/>
                  </a:lnTo>
                  <a:lnTo>
                    <a:pt x="123508" y="17134"/>
                  </a:lnTo>
                  <a:close/>
                </a:path>
                <a:path w="3486784" h="491489">
                  <a:moveTo>
                    <a:pt x="183768" y="239699"/>
                  </a:moveTo>
                  <a:lnTo>
                    <a:pt x="133503" y="239699"/>
                  </a:lnTo>
                  <a:lnTo>
                    <a:pt x="210607" y="382663"/>
                  </a:lnTo>
                  <a:lnTo>
                    <a:pt x="262010" y="382663"/>
                  </a:lnTo>
                  <a:lnTo>
                    <a:pt x="183768" y="239699"/>
                  </a:lnTo>
                  <a:close/>
                </a:path>
                <a:path w="3486784" h="491489">
                  <a:moveTo>
                    <a:pt x="222495" y="56399"/>
                  </a:moveTo>
                  <a:lnTo>
                    <a:pt x="122081" y="56399"/>
                  </a:lnTo>
                  <a:lnTo>
                    <a:pt x="159907" y="61603"/>
                  </a:lnTo>
                  <a:lnTo>
                    <a:pt x="185352" y="76345"/>
                  </a:lnTo>
                  <a:lnTo>
                    <a:pt x="199686" y="99319"/>
                  </a:lnTo>
                  <a:lnTo>
                    <a:pt x="204182" y="129220"/>
                  </a:lnTo>
                  <a:lnTo>
                    <a:pt x="199697" y="158786"/>
                  </a:lnTo>
                  <a:lnTo>
                    <a:pt x="185441" y="181024"/>
                  </a:lnTo>
                  <a:lnTo>
                    <a:pt x="160209" y="195029"/>
                  </a:lnTo>
                  <a:lnTo>
                    <a:pt x="122794" y="199898"/>
                  </a:lnTo>
                  <a:lnTo>
                    <a:pt x="224370" y="199898"/>
                  </a:lnTo>
                  <a:lnTo>
                    <a:pt x="231021" y="192692"/>
                  </a:lnTo>
                  <a:lnTo>
                    <a:pt x="243601" y="163474"/>
                  </a:lnTo>
                  <a:lnTo>
                    <a:pt x="247731" y="129220"/>
                  </a:lnTo>
                  <a:lnTo>
                    <a:pt x="240369" y="84449"/>
                  </a:lnTo>
                  <a:lnTo>
                    <a:pt x="222495" y="56399"/>
                  </a:lnTo>
                  <a:close/>
                </a:path>
                <a:path w="3486784" h="491489">
                  <a:moveTo>
                    <a:pt x="503853" y="142070"/>
                  </a:moveTo>
                  <a:lnTo>
                    <a:pt x="422152" y="142070"/>
                  </a:lnTo>
                  <a:lnTo>
                    <a:pt x="447527" y="145827"/>
                  </a:lnTo>
                  <a:lnTo>
                    <a:pt x="465589" y="156728"/>
                  </a:lnTo>
                  <a:lnTo>
                    <a:pt x="476390" y="174222"/>
                  </a:lnTo>
                  <a:lnTo>
                    <a:pt x="479980" y="197756"/>
                  </a:lnTo>
                  <a:lnTo>
                    <a:pt x="479980" y="199184"/>
                  </a:lnTo>
                  <a:lnTo>
                    <a:pt x="475964" y="210769"/>
                  </a:lnTo>
                  <a:lnTo>
                    <a:pt x="463381" y="216899"/>
                  </a:lnTo>
                  <a:lnTo>
                    <a:pt x="441428" y="220418"/>
                  </a:lnTo>
                  <a:lnTo>
                    <a:pt x="409301" y="224172"/>
                  </a:lnTo>
                  <a:lnTo>
                    <a:pt x="371220" y="230728"/>
                  </a:lnTo>
                  <a:lnTo>
                    <a:pt x="337039" y="243425"/>
                  </a:lnTo>
                  <a:lnTo>
                    <a:pt x="312394" y="266664"/>
                  </a:lnTo>
                  <a:lnTo>
                    <a:pt x="302926" y="304845"/>
                  </a:lnTo>
                  <a:lnTo>
                    <a:pt x="310211" y="340597"/>
                  </a:lnTo>
                  <a:lnTo>
                    <a:pt x="330145" y="367046"/>
                  </a:lnTo>
                  <a:lnTo>
                    <a:pt x="359851" y="383455"/>
                  </a:lnTo>
                  <a:lnTo>
                    <a:pt x="396450" y="389088"/>
                  </a:lnTo>
                  <a:lnTo>
                    <a:pt x="428142" y="384793"/>
                  </a:lnTo>
                  <a:lnTo>
                    <a:pt x="451869" y="374006"/>
                  </a:lnTo>
                  <a:lnTo>
                    <a:pt x="468233" y="359873"/>
                  </a:lnTo>
                  <a:lnTo>
                    <a:pt x="474011" y="351250"/>
                  </a:lnTo>
                  <a:lnTo>
                    <a:pt x="402876" y="351250"/>
                  </a:lnTo>
                  <a:lnTo>
                    <a:pt x="379684" y="348450"/>
                  </a:lnTo>
                  <a:lnTo>
                    <a:pt x="361379" y="340095"/>
                  </a:lnTo>
                  <a:lnTo>
                    <a:pt x="349365" y="326252"/>
                  </a:lnTo>
                  <a:lnTo>
                    <a:pt x="345048" y="306987"/>
                  </a:lnTo>
                  <a:lnTo>
                    <a:pt x="350135" y="286785"/>
                  </a:lnTo>
                  <a:lnTo>
                    <a:pt x="363788" y="273343"/>
                  </a:lnTo>
                  <a:lnTo>
                    <a:pt x="383600" y="265122"/>
                  </a:lnTo>
                  <a:lnTo>
                    <a:pt x="407159" y="260582"/>
                  </a:lnTo>
                  <a:lnTo>
                    <a:pt x="425063" y="258429"/>
                  </a:lnTo>
                  <a:lnTo>
                    <a:pt x="447585" y="255138"/>
                  </a:lnTo>
                  <a:lnTo>
                    <a:pt x="468099" y="250643"/>
                  </a:lnTo>
                  <a:lnTo>
                    <a:pt x="479980" y="244875"/>
                  </a:lnTo>
                  <a:lnTo>
                    <a:pt x="522101" y="244875"/>
                  </a:lnTo>
                  <a:lnTo>
                    <a:pt x="522101" y="202040"/>
                  </a:lnTo>
                  <a:lnTo>
                    <a:pt x="511180" y="150124"/>
                  </a:lnTo>
                  <a:lnTo>
                    <a:pt x="503853" y="142070"/>
                  </a:lnTo>
                  <a:close/>
                </a:path>
                <a:path w="3486784" h="491489">
                  <a:moveTo>
                    <a:pt x="522101" y="345539"/>
                  </a:moveTo>
                  <a:lnTo>
                    <a:pt x="479980" y="345539"/>
                  </a:lnTo>
                  <a:lnTo>
                    <a:pt x="479980" y="382663"/>
                  </a:lnTo>
                  <a:lnTo>
                    <a:pt x="522101" y="382663"/>
                  </a:lnTo>
                  <a:lnTo>
                    <a:pt x="522101" y="345539"/>
                  </a:lnTo>
                  <a:close/>
                </a:path>
                <a:path w="3486784" h="491489">
                  <a:moveTo>
                    <a:pt x="522101" y="244875"/>
                  </a:moveTo>
                  <a:lnTo>
                    <a:pt x="479980" y="244875"/>
                  </a:lnTo>
                  <a:lnTo>
                    <a:pt x="479980" y="283427"/>
                  </a:lnTo>
                  <a:lnTo>
                    <a:pt x="474960" y="308482"/>
                  </a:lnTo>
                  <a:lnTo>
                    <a:pt x="460168" y="330189"/>
                  </a:lnTo>
                  <a:lnTo>
                    <a:pt x="436006" y="345472"/>
                  </a:lnTo>
                  <a:lnTo>
                    <a:pt x="402876" y="351250"/>
                  </a:lnTo>
                  <a:lnTo>
                    <a:pt x="474011" y="351250"/>
                  </a:lnTo>
                  <a:lnTo>
                    <a:pt x="477838" y="345539"/>
                  </a:lnTo>
                  <a:lnTo>
                    <a:pt x="522101" y="345539"/>
                  </a:lnTo>
                  <a:lnTo>
                    <a:pt x="522101" y="244875"/>
                  </a:lnTo>
                  <a:close/>
                </a:path>
                <a:path w="3486784" h="491489">
                  <a:moveTo>
                    <a:pt x="420724" y="104946"/>
                  </a:moveTo>
                  <a:lnTo>
                    <a:pt x="389088" y="107958"/>
                  </a:lnTo>
                  <a:lnTo>
                    <a:pt x="358255" y="118332"/>
                  </a:lnTo>
                  <a:lnTo>
                    <a:pt x="331171" y="138077"/>
                  </a:lnTo>
                  <a:lnTo>
                    <a:pt x="310780" y="169199"/>
                  </a:lnTo>
                  <a:lnTo>
                    <a:pt x="350759" y="183478"/>
                  </a:lnTo>
                  <a:lnTo>
                    <a:pt x="360183" y="168575"/>
                  </a:lnTo>
                  <a:lnTo>
                    <a:pt x="374877" y="155278"/>
                  </a:lnTo>
                  <a:lnTo>
                    <a:pt x="395360" y="145729"/>
                  </a:lnTo>
                  <a:lnTo>
                    <a:pt x="422152" y="142070"/>
                  </a:lnTo>
                  <a:lnTo>
                    <a:pt x="503853" y="142070"/>
                  </a:lnTo>
                  <a:lnTo>
                    <a:pt x="484531" y="120831"/>
                  </a:lnTo>
                  <a:lnTo>
                    <a:pt x="451322" y="107869"/>
                  </a:lnTo>
                  <a:lnTo>
                    <a:pt x="420724" y="104946"/>
                  </a:lnTo>
                  <a:close/>
                </a:path>
                <a:path w="3486784" h="491489">
                  <a:moveTo>
                    <a:pt x="631108" y="412648"/>
                  </a:moveTo>
                  <a:lnTo>
                    <a:pt x="597554" y="436207"/>
                  </a:lnTo>
                  <a:lnTo>
                    <a:pt x="613687" y="456919"/>
                  </a:lnTo>
                  <a:lnTo>
                    <a:pt x="637065" y="474469"/>
                  </a:lnTo>
                  <a:lnTo>
                    <a:pt x="668709" y="486631"/>
                  </a:lnTo>
                  <a:lnTo>
                    <a:pt x="709640" y="491179"/>
                  </a:lnTo>
                  <a:lnTo>
                    <a:pt x="755867" y="485390"/>
                  </a:lnTo>
                  <a:lnTo>
                    <a:pt x="793526" y="467352"/>
                  </a:lnTo>
                  <a:lnTo>
                    <a:pt x="804296" y="454055"/>
                  </a:lnTo>
                  <a:lnTo>
                    <a:pt x="709640" y="454055"/>
                  </a:lnTo>
                  <a:lnTo>
                    <a:pt x="677943" y="449719"/>
                  </a:lnTo>
                  <a:lnTo>
                    <a:pt x="655917" y="439040"/>
                  </a:lnTo>
                  <a:lnTo>
                    <a:pt x="641120" y="425518"/>
                  </a:lnTo>
                  <a:lnTo>
                    <a:pt x="631108" y="412648"/>
                  </a:lnTo>
                  <a:close/>
                </a:path>
                <a:path w="3486784" h="491489">
                  <a:moveTo>
                    <a:pt x="828151" y="331974"/>
                  </a:moveTo>
                  <a:lnTo>
                    <a:pt x="786030" y="331974"/>
                  </a:lnTo>
                  <a:lnTo>
                    <a:pt x="786030" y="387660"/>
                  </a:lnTo>
                  <a:lnTo>
                    <a:pt x="780318" y="417310"/>
                  </a:lnTo>
                  <a:lnTo>
                    <a:pt x="764434" y="437992"/>
                  </a:lnTo>
                  <a:lnTo>
                    <a:pt x="740249" y="450106"/>
                  </a:lnTo>
                  <a:lnTo>
                    <a:pt x="709640" y="454055"/>
                  </a:lnTo>
                  <a:lnTo>
                    <a:pt x="804296" y="454055"/>
                  </a:lnTo>
                  <a:lnTo>
                    <a:pt x="818870" y="436062"/>
                  </a:lnTo>
                  <a:lnTo>
                    <a:pt x="828151" y="390516"/>
                  </a:lnTo>
                  <a:lnTo>
                    <a:pt x="828151" y="331974"/>
                  </a:lnTo>
                  <a:close/>
                </a:path>
                <a:path w="3486784" h="491489">
                  <a:moveTo>
                    <a:pt x="703215" y="104946"/>
                  </a:moveTo>
                  <a:lnTo>
                    <a:pt x="655705" y="114852"/>
                  </a:lnTo>
                  <a:lnTo>
                    <a:pt x="618704" y="142963"/>
                  </a:lnTo>
                  <a:lnTo>
                    <a:pt x="594687" y="186869"/>
                  </a:lnTo>
                  <a:lnTo>
                    <a:pt x="586131" y="244162"/>
                  </a:lnTo>
                  <a:lnTo>
                    <a:pt x="594977" y="301275"/>
                  </a:lnTo>
                  <a:lnTo>
                    <a:pt x="619418" y="343397"/>
                  </a:lnTo>
                  <a:lnTo>
                    <a:pt x="656308" y="369455"/>
                  </a:lnTo>
                  <a:lnTo>
                    <a:pt x="702501" y="378379"/>
                  </a:lnTo>
                  <a:lnTo>
                    <a:pt x="736278" y="373237"/>
                  </a:lnTo>
                  <a:lnTo>
                    <a:pt x="759079" y="360799"/>
                  </a:lnTo>
                  <a:lnTo>
                    <a:pt x="773581" y="345550"/>
                  </a:lnTo>
                  <a:lnTo>
                    <a:pt x="776857" y="340541"/>
                  </a:lnTo>
                  <a:lnTo>
                    <a:pt x="708212" y="340541"/>
                  </a:lnTo>
                  <a:lnTo>
                    <a:pt x="673431" y="333402"/>
                  </a:lnTo>
                  <a:lnTo>
                    <a:pt x="648421" y="313412"/>
                  </a:lnTo>
                  <a:lnTo>
                    <a:pt x="633317" y="282713"/>
                  </a:lnTo>
                  <a:lnTo>
                    <a:pt x="628253" y="243448"/>
                  </a:lnTo>
                  <a:lnTo>
                    <a:pt x="633217" y="204226"/>
                  </a:lnTo>
                  <a:lnTo>
                    <a:pt x="648153" y="172234"/>
                  </a:lnTo>
                  <a:lnTo>
                    <a:pt x="673129" y="150682"/>
                  </a:lnTo>
                  <a:lnTo>
                    <a:pt x="708212" y="142784"/>
                  </a:lnTo>
                  <a:lnTo>
                    <a:pt x="777018" y="142784"/>
                  </a:lnTo>
                  <a:lnTo>
                    <a:pt x="774295" y="138679"/>
                  </a:lnTo>
                  <a:lnTo>
                    <a:pt x="759793" y="123151"/>
                  </a:lnTo>
                  <a:lnTo>
                    <a:pt x="736992" y="110301"/>
                  </a:lnTo>
                  <a:lnTo>
                    <a:pt x="703215" y="104946"/>
                  </a:lnTo>
                  <a:close/>
                </a:path>
                <a:path w="3486784" h="491489">
                  <a:moveTo>
                    <a:pt x="777018" y="142784"/>
                  </a:moveTo>
                  <a:lnTo>
                    <a:pt x="708212" y="142784"/>
                  </a:lnTo>
                  <a:lnTo>
                    <a:pt x="742168" y="150180"/>
                  </a:lnTo>
                  <a:lnTo>
                    <a:pt x="766754" y="170895"/>
                  </a:lnTo>
                  <a:lnTo>
                    <a:pt x="781702" y="202720"/>
                  </a:lnTo>
                  <a:lnTo>
                    <a:pt x="786744" y="243448"/>
                  </a:lnTo>
                  <a:lnTo>
                    <a:pt x="781601" y="284219"/>
                  </a:lnTo>
                  <a:lnTo>
                    <a:pt x="766486" y="314751"/>
                  </a:lnTo>
                  <a:lnTo>
                    <a:pt x="741867" y="333904"/>
                  </a:lnTo>
                  <a:lnTo>
                    <a:pt x="708212" y="340541"/>
                  </a:lnTo>
                  <a:lnTo>
                    <a:pt x="776857" y="340541"/>
                  </a:lnTo>
                  <a:lnTo>
                    <a:pt x="782460" y="331974"/>
                  </a:lnTo>
                  <a:lnTo>
                    <a:pt x="828151" y="331974"/>
                  </a:lnTo>
                  <a:lnTo>
                    <a:pt x="828151" y="152065"/>
                  </a:lnTo>
                  <a:lnTo>
                    <a:pt x="783174" y="152065"/>
                  </a:lnTo>
                  <a:lnTo>
                    <a:pt x="777018" y="142784"/>
                  </a:lnTo>
                  <a:close/>
                </a:path>
                <a:path w="3486784" h="491489">
                  <a:moveTo>
                    <a:pt x="828151" y="108516"/>
                  </a:moveTo>
                  <a:lnTo>
                    <a:pt x="787458" y="108516"/>
                  </a:lnTo>
                  <a:lnTo>
                    <a:pt x="787458" y="152065"/>
                  </a:lnTo>
                  <a:lnTo>
                    <a:pt x="828151" y="152065"/>
                  </a:lnTo>
                  <a:lnTo>
                    <a:pt x="828151" y="108516"/>
                  </a:lnTo>
                  <a:close/>
                </a:path>
                <a:path w="3486784" h="491489">
                  <a:moveTo>
                    <a:pt x="933098" y="306987"/>
                  </a:moveTo>
                  <a:lnTo>
                    <a:pt x="893118" y="316982"/>
                  </a:lnTo>
                  <a:lnTo>
                    <a:pt x="905665" y="347789"/>
                  </a:lnTo>
                  <a:lnTo>
                    <a:pt x="927900" y="370147"/>
                  </a:lnTo>
                  <a:lnTo>
                    <a:pt x="958802" y="383770"/>
                  </a:lnTo>
                  <a:lnTo>
                    <a:pt x="997351" y="388374"/>
                  </a:lnTo>
                  <a:lnTo>
                    <a:pt x="1040965" y="382197"/>
                  </a:lnTo>
                  <a:lnTo>
                    <a:pt x="1074790" y="365060"/>
                  </a:lnTo>
                  <a:lnTo>
                    <a:pt x="1086408" y="351250"/>
                  </a:lnTo>
                  <a:lnTo>
                    <a:pt x="996637" y="351250"/>
                  </a:lnTo>
                  <a:lnTo>
                    <a:pt x="973231" y="348475"/>
                  </a:lnTo>
                  <a:lnTo>
                    <a:pt x="954761" y="340162"/>
                  </a:lnTo>
                  <a:lnTo>
                    <a:pt x="941345" y="326327"/>
                  </a:lnTo>
                  <a:lnTo>
                    <a:pt x="933098" y="306987"/>
                  </a:lnTo>
                  <a:close/>
                </a:path>
                <a:path w="3486784" h="491489">
                  <a:moveTo>
                    <a:pt x="1002349" y="104946"/>
                  </a:moveTo>
                  <a:lnTo>
                    <a:pt x="962224" y="110803"/>
                  </a:lnTo>
                  <a:lnTo>
                    <a:pt x="930332" y="127167"/>
                  </a:lnTo>
                  <a:lnTo>
                    <a:pt x="909282" y="152233"/>
                  </a:lnTo>
                  <a:lnTo>
                    <a:pt x="901686" y="184192"/>
                  </a:lnTo>
                  <a:lnTo>
                    <a:pt x="905986" y="210211"/>
                  </a:lnTo>
                  <a:lnTo>
                    <a:pt x="919221" y="231445"/>
                  </a:lnTo>
                  <a:lnTo>
                    <a:pt x="941894" y="247792"/>
                  </a:lnTo>
                  <a:lnTo>
                    <a:pt x="974506" y="259154"/>
                  </a:lnTo>
                  <a:lnTo>
                    <a:pt x="1020197" y="269863"/>
                  </a:lnTo>
                  <a:lnTo>
                    <a:pt x="1038226" y="275937"/>
                  </a:lnTo>
                  <a:lnTo>
                    <a:pt x="1050918" y="284454"/>
                  </a:lnTo>
                  <a:lnTo>
                    <a:pt x="1058423" y="295313"/>
                  </a:lnTo>
                  <a:lnTo>
                    <a:pt x="1060891" y="308415"/>
                  </a:lnTo>
                  <a:lnTo>
                    <a:pt x="1056373" y="325047"/>
                  </a:lnTo>
                  <a:lnTo>
                    <a:pt x="1043489" y="338667"/>
                  </a:lnTo>
                  <a:lnTo>
                    <a:pt x="1023242" y="347870"/>
                  </a:lnTo>
                  <a:lnTo>
                    <a:pt x="996637" y="351250"/>
                  </a:lnTo>
                  <a:lnTo>
                    <a:pt x="1086408" y="351250"/>
                  </a:lnTo>
                  <a:lnTo>
                    <a:pt x="1096668" y="339055"/>
                  </a:lnTo>
                  <a:lnTo>
                    <a:pt x="1104440" y="306273"/>
                  </a:lnTo>
                  <a:lnTo>
                    <a:pt x="1099939" y="280240"/>
                  </a:lnTo>
                  <a:lnTo>
                    <a:pt x="1086369" y="259310"/>
                  </a:lnTo>
                  <a:lnTo>
                    <a:pt x="1063629" y="243300"/>
                  </a:lnTo>
                  <a:lnTo>
                    <a:pt x="1031620" y="232025"/>
                  </a:lnTo>
                  <a:lnTo>
                    <a:pt x="990926" y="222030"/>
                  </a:lnTo>
                  <a:lnTo>
                    <a:pt x="969860" y="215356"/>
                  </a:lnTo>
                  <a:lnTo>
                    <a:pt x="955185" y="206926"/>
                  </a:lnTo>
                  <a:lnTo>
                    <a:pt x="946601" y="196053"/>
                  </a:lnTo>
                  <a:lnTo>
                    <a:pt x="943807" y="182050"/>
                  </a:lnTo>
                  <a:lnTo>
                    <a:pt x="948236" y="165753"/>
                  </a:lnTo>
                  <a:lnTo>
                    <a:pt x="960495" y="152868"/>
                  </a:lnTo>
                  <a:lnTo>
                    <a:pt x="979046" y="144402"/>
                  </a:lnTo>
                  <a:lnTo>
                    <a:pt x="1002349" y="141356"/>
                  </a:lnTo>
                  <a:lnTo>
                    <a:pt x="1084384" y="141356"/>
                  </a:lnTo>
                  <a:lnTo>
                    <a:pt x="1066290" y="122839"/>
                  </a:lnTo>
                  <a:lnTo>
                    <a:pt x="1038553" y="109626"/>
                  </a:lnTo>
                  <a:lnTo>
                    <a:pt x="1002349" y="104946"/>
                  </a:lnTo>
                  <a:close/>
                </a:path>
                <a:path w="3486784" h="491489">
                  <a:moveTo>
                    <a:pt x="1084384" y="141356"/>
                  </a:moveTo>
                  <a:lnTo>
                    <a:pt x="1002349" y="141356"/>
                  </a:lnTo>
                  <a:lnTo>
                    <a:pt x="1026090" y="144831"/>
                  </a:lnTo>
                  <a:lnTo>
                    <a:pt x="1043020" y="153895"/>
                  </a:lnTo>
                  <a:lnTo>
                    <a:pt x="1054429" y="166506"/>
                  </a:lnTo>
                  <a:lnTo>
                    <a:pt x="1061604" y="180622"/>
                  </a:lnTo>
                  <a:lnTo>
                    <a:pt x="1099442" y="169913"/>
                  </a:lnTo>
                  <a:lnTo>
                    <a:pt x="1086330" y="143348"/>
                  </a:lnTo>
                  <a:lnTo>
                    <a:pt x="1084384" y="141356"/>
                  </a:lnTo>
                  <a:close/>
                </a:path>
                <a:path w="3486784" h="491489">
                  <a:moveTo>
                    <a:pt x="1429142" y="0"/>
                  </a:moveTo>
                  <a:lnTo>
                    <a:pt x="1392017" y="0"/>
                  </a:lnTo>
                  <a:lnTo>
                    <a:pt x="1368241" y="39522"/>
                  </a:lnTo>
                  <a:lnTo>
                    <a:pt x="1349331" y="81958"/>
                  </a:lnTo>
                  <a:lnTo>
                    <a:pt x="1335526" y="127478"/>
                  </a:lnTo>
                  <a:lnTo>
                    <a:pt x="1327067" y="176253"/>
                  </a:lnTo>
                  <a:lnTo>
                    <a:pt x="1324195" y="228455"/>
                  </a:lnTo>
                  <a:lnTo>
                    <a:pt x="1327067" y="280657"/>
                  </a:lnTo>
                  <a:lnTo>
                    <a:pt x="1335526" y="329433"/>
                  </a:lnTo>
                  <a:lnTo>
                    <a:pt x="1349331" y="374952"/>
                  </a:lnTo>
                  <a:lnTo>
                    <a:pt x="1368241" y="417388"/>
                  </a:lnTo>
                  <a:lnTo>
                    <a:pt x="1392017" y="456911"/>
                  </a:lnTo>
                  <a:lnTo>
                    <a:pt x="1429142" y="456911"/>
                  </a:lnTo>
                  <a:lnTo>
                    <a:pt x="1409597" y="423214"/>
                  </a:lnTo>
                  <a:lnTo>
                    <a:pt x="1392726" y="380607"/>
                  </a:lnTo>
                  <a:lnTo>
                    <a:pt x="1379487" y="332003"/>
                  </a:lnTo>
                  <a:lnTo>
                    <a:pt x="1370840" y="280315"/>
                  </a:lnTo>
                  <a:lnTo>
                    <a:pt x="1367744" y="228455"/>
                  </a:lnTo>
                  <a:lnTo>
                    <a:pt x="1370840" y="176596"/>
                  </a:lnTo>
                  <a:lnTo>
                    <a:pt x="1379487" y="124908"/>
                  </a:lnTo>
                  <a:lnTo>
                    <a:pt x="1392726" y="76304"/>
                  </a:lnTo>
                  <a:lnTo>
                    <a:pt x="1409597" y="33697"/>
                  </a:lnTo>
                  <a:lnTo>
                    <a:pt x="1429142" y="0"/>
                  </a:lnTo>
                  <a:close/>
                </a:path>
                <a:path w="3486784" h="491489">
                  <a:moveTo>
                    <a:pt x="1533419" y="108516"/>
                  </a:moveTo>
                  <a:lnTo>
                    <a:pt x="1491298" y="108516"/>
                  </a:lnTo>
                  <a:lnTo>
                    <a:pt x="1491298" y="382663"/>
                  </a:lnTo>
                  <a:lnTo>
                    <a:pt x="1824700" y="382663"/>
                  </a:lnTo>
                  <a:lnTo>
                    <a:pt x="1824700" y="343397"/>
                  </a:lnTo>
                  <a:lnTo>
                    <a:pt x="1533419" y="343397"/>
                  </a:lnTo>
                  <a:lnTo>
                    <a:pt x="1533419" y="108516"/>
                  </a:lnTo>
                  <a:close/>
                </a:path>
                <a:path w="3486784" h="491489">
                  <a:moveTo>
                    <a:pt x="1679059" y="108516"/>
                  </a:moveTo>
                  <a:lnTo>
                    <a:pt x="1636938" y="108516"/>
                  </a:lnTo>
                  <a:lnTo>
                    <a:pt x="1636938" y="343397"/>
                  </a:lnTo>
                  <a:lnTo>
                    <a:pt x="1679059" y="343397"/>
                  </a:lnTo>
                  <a:lnTo>
                    <a:pt x="1679059" y="108516"/>
                  </a:lnTo>
                  <a:close/>
                </a:path>
                <a:path w="3486784" h="491489">
                  <a:moveTo>
                    <a:pt x="1824700" y="108516"/>
                  </a:moveTo>
                  <a:lnTo>
                    <a:pt x="1782578" y="108516"/>
                  </a:lnTo>
                  <a:lnTo>
                    <a:pt x="1782578" y="343397"/>
                  </a:lnTo>
                  <a:lnTo>
                    <a:pt x="1824700" y="343397"/>
                  </a:lnTo>
                  <a:lnTo>
                    <a:pt x="1824700" y="108516"/>
                  </a:lnTo>
                  <a:close/>
                </a:path>
                <a:path w="3486784" h="491489">
                  <a:moveTo>
                    <a:pt x="1957311" y="108516"/>
                  </a:moveTo>
                  <a:lnTo>
                    <a:pt x="1901625" y="108516"/>
                  </a:lnTo>
                  <a:lnTo>
                    <a:pt x="1901625" y="382663"/>
                  </a:lnTo>
                  <a:lnTo>
                    <a:pt x="1943747" y="382663"/>
                  </a:lnTo>
                  <a:lnTo>
                    <a:pt x="1943747" y="169021"/>
                  </a:lnTo>
                  <a:lnTo>
                    <a:pt x="1983583" y="169021"/>
                  </a:lnTo>
                  <a:lnTo>
                    <a:pt x="1957311" y="108516"/>
                  </a:lnTo>
                  <a:close/>
                </a:path>
                <a:path w="3486784" h="491489">
                  <a:moveTo>
                    <a:pt x="1983583" y="169021"/>
                  </a:moveTo>
                  <a:lnTo>
                    <a:pt x="1943747" y="169021"/>
                  </a:lnTo>
                  <a:lnTo>
                    <a:pt x="2034415" y="382663"/>
                  </a:lnTo>
                  <a:lnTo>
                    <a:pt x="2068684" y="382663"/>
                  </a:lnTo>
                  <a:lnTo>
                    <a:pt x="2093376" y="325549"/>
                  </a:lnTo>
                  <a:lnTo>
                    <a:pt x="2051549" y="325549"/>
                  </a:lnTo>
                  <a:lnTo>
                    <a:pt x="1983583" y="169021"/>
                  </a:lnTo>
                  <a:close/>
                </a:path>
                <a:path w="3486784" h="491489">
                  <a:moveTo>
                    <a:pt x="2201473" y="172948"/>
                  </a:moveTo>
                  <a:lnTo>
                    <a:pt x="2159352" y="172948"/>
                  </a:lnTo>
                  <a:lnTo>
                    <a:pt x="2159352" y="382663"/>
                  </a:lnTo>
                  <a:lnTo>
                    <a:pt x="2201473" y="382663"/>
                  </a:lnTo>
                  <a:lnTo>
                    <a:pt x="2201473" y="172948"/>
                  </a:lnTo>
                  <a:close/>
                </a:path>
                <a:path w="3486784" h="491489">
                  <a:moveTo>
                    <a:pt x="2201473" y="108516"/>
                  </a:moveTo>
                  <a:lnTo>
                    <a:pt x="2147215" y="108516"/>
                  </a:lnTo>
                  <a:lnTo>
                    <a:pt x="2051549" y="325549"/>
                  </a:lnTo>
                  <a:lnTo>
                    <a:pt x="2093376" y="325549"/>
                  </a:lnTo>
                  <a:lnTo>
                    <a:pt x="2159352" y="172948"/>
                  </a:lnTo>
                  <a:lnTo>
                    <a:pt x="2201473" y="172948"/>
                  </a:lnTo>
                  <a:lnTo>
                    <a:pt x="2201473" y="108516"/>
                  </a:lnTo>
                  <a:close/>
                </a:path>
                <a:path w="3486784" h="491489">
                  <a:moveTo>
                    <a:pt x="2389949" y="104946"/>
                  </a:moveTo>
                  <a:lnTo>
                    <a:pt x="2348519" y="111497"/>
                  </a:lnTo>
                  <a:lnTo>
                    <a:pt x="2314148" y="130282"/>
                  </a:lnTo>
                  <a:lnTo>
                    <a:pt x="2288070" y="159998"/>
                  </a:lnTo>
                  <a:lnTo>
                    <a:pt x="2271518" y="199344"/>
                  </a:lnTo>
                  <a:lnTo>
                    <a:pt x="2265727" y="247017"/>
                  </a:lnTo>
                  <a:lnTo>
                    <a:pt x="2271518" y="294342"/>
                  </a:lnTo>
                  <a:lnTo>
                    <a:pt x="2288070" y="333476"/>
                  </a:lnTo>
                  <a:lnTo>
                    <a:pt x="2314148" y="363084"/>
                  </a:lnTo>
                  <a:lnTo>
                    <a:pt x="2348519" y="381829"/>
                  </a:lnTo>
                  <a:lnTo>
                    <a:pt x="2389949" y="388374"/>
                  </a:lnTo>
                  <a:lnTo>
                    <a:pt x="2431380" y="381829"/>
                  </a:lnTo>
                  <a:lnTo>
                    <a:pt x="2465751" y="363084"/>
                  </a:lnTo>
                  <a:lnTo>
                    <a:pt x="2476803" y="350536"/>
                  </a:lnTo>
                  <a:lnTo>
                    <a:pt x="2389949" y="350536"/>
                  </a:lnTo>
                  <a:lnTo>
                    <a:pt x="2353327" y="342092"/>
                  </a:lnTo>
                  <a:lnTo>
                    <a:pt x="2327749" y="319391"/>
                  </a:lnTo>
                  <a:lnTo>
                    <a:pt x="2312745" y="286383"/>
                  </a:lnTo>
                  <a:lnTo>
                    <a:pt x="2307848" y="247017"/>
                  </a:lnTo>
                  <a:lnTo>
                    <a:pt x="2312745" y="207539"/>
                  </a:lnTo>
                  <a:lnTo>
                    <a:pt x="2327749" y="174286"/>
                  </a:lnTo>
                  <a:lnTo>
                    <a:pt x="2353327" y="151340"/>
                  </a:lnTo>
                  <a:lnTo>
                    <a:pt x="2389949" y="142784"/>
                  </a:lnTo>
                  <a:lnTo>
                    <a:pt x="2476723" y="142784"/>
                  </a:lnTo>
                  <a:lnTo>
                    <a:pt x="2465751" y="130282"/>
                  </a:lnTo>
                  <a:lnTo>
                    <a:pt x="2431380" y="111497"/>
                  </a:lnTo>
                  <a:lnTo>
                    <a:pt x="2389949" y="104946"/>
                  </a:lnTo>
                  <a:close/>
                </a:path>
                <a:path w="3486784" h="491489">
                  <a:moveTo>
                    <a:pt x="2476723" y="142784"/>
                  </a:moveTo>
                  <a:lnTo>
                    <a:pt x="2389949" y="142784"/>
                  </a:lnTo>
                  <a:lnTo>
                    <a:pt x="2426571" y="151340"/>
                  </a:lnTo>
                  <a:lnTo>
                    <a:pt x="2452150" y="174286"/>
                  </a:lnTo>
                  <a:lnTo>
                    <a:pt x="2467153" y="207539"/>
                  </a:lnTo>
                  <a:lnTo>
                    <a:pt x="2472051" y="247017"/>
                  </a:lnTo>
                  <a:lnTo>
                    <a:pt x="2467153" y="286383"/>
                  </a:lnTo>
                  <a:lnTo>
                    <a:pt x="2452150" y="319391"/>
                  </a:lnTo>
                  <a:lnTo>
                    <a:pt x="2426571" y="342092"/>
                  </a:lnTo>
                  <a:lnTo>
                    <a:pt x="2389949" y="350536"/>
                  </a:lnTo>
                  <a:lnTo>
                    <a:pt x="2476803" y="350536"/>
                  </a:lnTo>
                  <a:lnTo>
                    <a:pt x="2491829" y="333476"/>
                  </a:lnTo>
                  <a:lnTo>
                    <a:pt x="2508381" y="294342"/>
                  </a:lnTo>
                  <a:lnTo>
                    <a:pt x="2514172" y="247017"/>
                  </a:lnTo>
                  <a:lnTo>
                    <a:pt x="2508381" y="199344"/>
                  </a:lnTo>
                  <a:lnTo>
                    <a:pt x="2491829" y="159998"/>
                  </a:lnTo>
                  <a:lnTo>
                    <a:pt x="2476723" y="142784"/>
                  </a:lnTo>
                  <a:close/>
                </a:path>
                <a:path w="3486784" h="491489">
                  <a:moveTo>
                    <a:pt x="2675430" y="147782"/>
                  </a:moveTo>
                  <a:lnTo>
                    <a:pt x="2633308" y="147782"/>
                  </a:lnTo>
                  <a:lnTo>
                    <a:pt x="2633308" y="382663"/>
                  </a:lnTo>
                  <a:lnTo>
                    <a:pt x="2675430" y="382663"/>
                  </a:lnTo>
                  <a:lnTo>
                    <a:pt x="2675430" y="147782"/>
                  </a:lnTo>
                  <a:close/>
                </a:path>
                <a:path w="3486784" h="491489">
                  <a:moveTo>
                    <a:pt x="2765384" y="108516"/>
                  </a:moveTo>
                  <a:lnTo>
                    <a:pt x="2542640" y="108516"/>
                  </a:lnTo>
                  <a:lnTo>
                    <a:pt x="2542640" y="147782"/>
                  </a:lnTo>
                  <a:lnTo>
                    <a:pt x="2765384" y="147782"/>
                  </a:lnTo>
                  <a:lnTo>
                    <a:pt x="2765384" y="108516"/>
                  </a:lnTo>
                  <a:close/>
                </a:path>
                <a:path w="3486784" h="491489">
                  <a:moveTo>
                    <a:pt x="2868948" y="108516"/>
                  </a:moveTo>
                  <a:lnTo>
                    <a:pt x="2826826" y="108516"/>
                  </a:lnTo>
                  <a:lnTo>
                    <a:pt x="2826826" y="382663"/>
                  </a:lnTo>
                  <a:lnTo>
                    <a:pt x="2868948" y="382663"/>
                  </a:lnTo>
                  <a:lnTo>
                    <a:pt x="2868948" y="267007"/>
                  </a:lnTo>
                  <a:lnTo>
                    <a:pt x="2959752" y="267007"/>
                  </a:lnTo>
                  <a:lnTo>
                    <a:pt x="2938912" y="240592"/>
                  </a:lnTo>
                  <a:lnTo>
                    <a:pt x="2949679" y="227741"/>
                  </a:lnTo>
                  <a:lnTo>
                    <a:pt x="2868948" y="227741"/>
                  </a:lnTo>
                  <a:lnTo>
                    <a:pt x="2868948" y="108516"/>
                  </a:lnTo>
                  <a:close/>
                </a:path>
                <a:path w="3486784" h="491489">
                  <a:moveTo>
                    <a:pt x="2959752" y="267007"/>
                  </a:moveTo>
                  <a:lnTo>
                    <a:pt x="2906786" y="267007"/>
                  </a:lnTo>
                  <a:lnTo>
                    <a:pt x="2996740" y="382663"/>
                  </a:lnTo>
                  <a:lnTo>
                    <a:pt x="3050998" y="382663"/>
                  </a:lnTo>
                  <a:lnTo>
                    <a:pt x="2959752" y="267007"/>
                  </a:lnTo>
                  <a:close/>
                </a:path>
                <a:path w="3486784" h="491489">
                  <a:moveTo>
                    <a:pt x="3049571" y="108516"/>
                  </a:moveTo>
                  <a:lnTo>
                    <a:pt x="2995312" y="108516"/>
                  </a:lnTo>
                  <a:lnTo>
                    <a:pt x="2896791" y="227741"/>
                  </a:lnTo>
                  <a:lnTo>
                    <a:pt x="2949679" y="227741"/>
                  </a:lnTo>
                  <a:lnTo>
                    <a:pt x="3049571" y="108516"/>
                  </a:lnTo>
                  <a:close/>
                </a:path>
                <a:path w="3486784" h="491489">
                  <a:moveTo>
                    <a:pt x="3138900" y="108516"/>
                  </a:moveTo>
                  <a:lnTo>
                    <a:pt x="3096779" y="108516"/>
                  </a:lnTo>
                  <a:lnTo>
                    <a:pt x="3096779" y="382663"/>
                  </a:lnTo>
                  <a:lnTo>
                    <a:pt x="3146039" y="382663"/>
                  </a:lnTo>
                  <a:lnTo>
                    <a:pt x="3184519" y="320551"/>
                  </a:lnTo>
                  <a:lnTo>
                    <a:pt x="3138900" y="320551"/>
                  </a:lnTo>
                  <a:lnTo>
                    <a:pt x="3138900" y="108516"/>
                  </a:lnTo>
                  <a:close/>
                </a:path>
                <a:path w="3486784" h="491489">
                  <a:moveTo>
                    <a:pt x="3319523" y="170627"/>
                  </a:moveTo>
                  <a:lnTo>
                    <a:pt x="3277402" y="170627"/>
                  </a:lnTo>
                  <a:lnTo>
                    <a:pt x="3277402" y="382663"/>
                  </a:lnTo>
                  <a:lnTo>
                    <a:pt x="3319523" y="382663"/>
                  </a:lnTo>
                  <a:lnTo>
                    <a:pt x="3319523" y="170627"/>
                  </a:lnTo>
                  <a:close/>
                </a:path>
                <a:path w="3486784" h="491489">
                  <a:moveTo>
                    <a:pt x="3319523" y="108516"/>
                  </a:moveTo>
                  <a:lnTo>
                    <a:pt x="3270976" y="108516"/>
                  </a:lnTo>
                  <a:lnTo>
                    <a:pt x="3138900" y="320551"/>
                  </a:lnTo>
                  <a:lnTo>
                    <a:pt x="3184519" y="320551"/>
                  </a:lnTo>
                  <a:lnTo>
                    <a:pt x="3277402" y="170627"/>
                  </a:lnTo>
                  <a:lnTo>
                    <a:pt x="3319523" y="170627"/>
                  </a:lnTo>
                  <a:lnTo>
                    <a:pt x="3319523" y="108516"/>
                  </a:lnTo>
                  <a:close/>
                </a:path>
                <a:path w="3486784" h="491489">
                  <a:moveTo>
                    <a:pt x="3418803" y="0"/>
                  </a:moveTo>
                  <a:lnTo>
                    <a:pt x="3381679" y="0"/>
                  </a:lnTo>
                  <a:lnTo>
                    <a:pt x="3401223" y="33697"/>
                  </a:lnTo>
                  <a:lnTo>
                    <a:pt x="3418095" y="76304"/>
                  </a:lnTo>
                  <a:lnTo>
                    <a:pt x="3431334" y="124908"/>
                  </a:lnTo>
                  <a:lnTo>
                    <a:pt x="3439981" y="176596"/>
                  </a:lnTo>
                  <a:lnTo>
                    <a:pt x="3443077" y="228455"/>
                  </a:lnTo>
                  <a:lnTo>
                    <a:pt x="3439981" y="280315"/>
                  </a:lnTo>
                  <a:lnTo>
                    <a:pt x="3431334" y="332003"/>
                  </a:lnTo>
                  <a:lnTo>
                    <a:pt x="3418095" y="380607"/>
                  </a:lnTo>
                  <a:lnTo>
                    <a:pt x="3401223" y="423214"/>
                  </a:lnTo>
                  <a:lnTo>
                    <a:pt x="3381679" y="456911"/>
                  </a:lnTo>
                  <a:lnTo>
                    <a:pt x="3418803" y="456911"/>
                  </a:lnTo>
                  <a:lnTo>
                    <a:pt x="3442580" y="417388"/>
                  </a:lnTo>
                  <a:lnTo>
                    <a:pt x="3461490" y="374952"/>
                  </a:lnTo>
                  <a:lnTo>
                    <a:pt x="3475295" y="329433"/>
                  </a:lnTo>
                  <a:lnTo>
                    <a:pt x="3483753" y="280657"/>
                  </a:lnTo>
                  <a:lnTo>
                    <a:pt x="3486626" y="228455"/>
                  </a:lnTo>
                  <a:lnTo>
                    <a:pt x="3483753" y="176253"/>
                  </a:lnTo>
                  <a:lnTo>
                    <a:pt x="3475295" y="127478"/>
                  </a:lnTo>
                  <a:lnTo>
                    <a:pt x="3461490" y="81958"/>
                  </a:lnTo>
                  <a:lnTo>
                    <a:pt x="3442580" y="39522"/>
                  </a:lnTo>
                  <a:lnTo>
                    <a:pt x="34188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92131" y="5433437"/>
              <a:ext cx="6359835" cy="43301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915989" y="5423918"/>
              <a:ext cx="4880972" cy="50907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4355584" y="5276374"/>
              <a:ext cx="4842338" cy="23804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706754" y="1937113"/>
              <a:ext cx="1308860" cy="13088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4083340" y="1895230"/>
              <a:ext cx="1308860" cy="1308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507380" y="1800992"/>
              <a:ext cx="1308860" cy="13088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863634" y="1895230"/>
              <a:ext cx="1308860" cy="13088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350500" y="1895230"/>
              <a:ext cx="1308860" cy="13088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50248" y="1947584"/>
              <a:ext cx="1308860" cy="13088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511407" y="812921"/>
              <a:ext cx="10765015" cy="7025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02840" y="2061812"/>
              <a:ext cx="8473348" cy="29905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771477" y="2782399"/>
              <a:ext cx="1902460" cy="666750"/>
            </a:xfrm>
            <a:custGeom>
              <a:avLst/>
              <a:gdLst/>
              <a:ahLst/>
              <a:cxnLst/>
              <a:rect l="l" t="t" r="r" b="b"/>
              <a:pathLst>
                <a:path w="1902459" h="666750">
                  <a:moveTo>
                    <a:pt x="160394" y="0"/>
                  </a:moveTo>
                  <a:lnTo>
                    <a:pt x="129934" y="0"/>
                  </a:lnTo>
                  <a:lnTo>
                    <a:pt x="0" y="243686"/>
                  </a:lnTo>
                  <a:lnTo>
                    <a:pt x="30936" y="243686"/>
                  </a:lnTo>
                  <a:lnTo>
                    <a:pt x="66989" y="174673"/>
                  </a:lnTo>
                  <a:lnTo>
                    <a:pt x="195534" y="174673"/>
                  </a:lnTo>
                  <a:lnTo>
                    <a:pt x="190268" y="148496"/>
                  </a:lnTo>
                  <a:lnTo>
                    <a:pt x="80673" y="148496"/>
                  </a:lnTo>
                  <a:lnTo>
                    <a:pt x="138025" y="38551"/>
                  </a:lnTo>
                  <a:lnTo>
                    <a:pt x="168150" y="38551"/>
                  </a:lnTo>
                  <a:lnTo>
                    <a:pt x="160394" y="0"/>
                  </a:lnTo>
                  <a:close/>
                </a:path>
                <a:path w="1902459" h="666750">
                  <a:moveTo>
                    <a:pt x="195534" y="174673"/>
                  </a:moveTo>
                  <a:lnTo>
                    <a:pt x="165511" y="174673"/>
                  </a:lnTo>
                  <a:lnTo>
                    <a:pt x="178481" y="243686"/>
                  </a:lnTo>
                  <a:lnTo>
                    <a:pt x="209417" y="243686"/>
                  </a:lnTo>
                  <a:lnTo>
                    <a:pt x="195534" y="174673"/>
                  </a:lnTo>
                  <a:close/>
                </a:path>
                <a:path w="1902459" h="666750">
                  <a:moveTo>
                    <a:pt x="168150" y="38551"/>
                  </a:moveTo>
                  <a:lnTo>
                    <a:pt x="139929" y="38551"/>
                  </a:lnTo>
                  <a:lnTo>
                    <a:pt x="160632" y="148496"/>
                  </a:lnTo>
                  <a:lnTo>
                    <a:pt x="190268" y="148496"/>
                  </a:lnTo>
                  <a:lnTo>
                    <a:pt x="168150" y="38551"/>
                  </a:lnTo>
                  <a:close/>
                </a:path>
                <a:path w="1902459" h="666750">
                  <a:moveTo>
                    <a:pt x="302108" y="60921"/>
                  </a:moveTo>
                  <a:lnTo>
                    <a:pt x="274027" y="60921"/>
                  </a:lnTo>
                  <a:lnTo>
                    <a:pt x="243567" y="243686"/>
                  </a:lnTo>
                  <a:lnTo>
                    <a:pt x="271648" y="243686"/>
                  </a:lnTo>
                  <a:lnTo>
                    <a:pt x="284617" y="165630"/>
                  </a:lnTo>
                  <a:lnTo>
                    <a:pt x="400313" y="165630"/>
                  </a:lnTo>
                  <a:lnTo>
                    <a:pt x="404675" y="139453"/>
                  </a:lnTo>
                  <a:lnTo>
                    <a:pt x="289020" y="139453"/>
                  </a:lnTo>
                  <a:lnTo>
                    <a:pt x="302108" y="60921"/>
                  </a:lnTo>
                  <a:close/>
                </a:path>
                <a:path w="1902459" h="666750">
                  <a:moveTo>
                    <a:pt x="400313" y="165630"/>
                  </a:moveTo>
                  <a:lnTo>
                    <a:pt x="372192" y="165630"/>
                  </a:lnTo>
                  <a:lnTo>
                    <a:pt x="359222" y="243686"/>
                  </a:lnTo>
                  <a:lnTo>
                    <a:pt x="387303" y="243686"/>
                  </a:lnTo>
                  <a:lnTo>
                    <a:pt x="400313" y="165630"/>
                  </a:lnTo>
                  <a:close/>
                </a:path>
                <a:path w="1902459" h="666750">
                  <a:moveTo>
                    <a:pt x="417764" y="60921"/>
                  </a:moveTo>
                  <a:lnTo>
                    <a:pt x="389683" y="60921"/>
                  </a:lnTo>
                  <a:lnTo>
                    <a:pt x="376594" y="139453"/>
                  </a:lnTo>
                  <a:lnTo>
                    <a:pt x="404675" y="139453"/>
                  </a:lnTo>
                  <a:lnTo>
                    <a:pt x="417764" y="60921"/>
                  </a:lnTo>
                  <a:close/>
                </a:path>
                <a:path w="1902459" h="666750">
                  <a:moveTo>
                    <a:pt x="581848" y="60921"/>
                  </a:moveTo>
                  <a:lnTo>
                    <a:pt x="469048" y="60921"/>
                  </a:lnTo>
                  <a:lnTo>
                    <a:pt x="438587" y="243686"/>
                  </a:lnTo>
                  <a:lnTo>
                    <a:pt x="466668" y="243686"/>
                  </a:lnTo>
                  <a:lnTo>
                    <a:pt x="492845" y="87098"/>
                  </a:lnTo>
                  <a:lnTo>
                    <a:pt x="577564" y="87098"/>
                  </a:lnTo>
                  <a:lnTo>
                    <a:pt x="581848" y="60921"/>
                  </a:lnTo>
                  <a:close/>
                </a:path>
                <a:path w="1902459" h="666750">
                  <a:moveTo>
                    <a:pt x="753576" y="60921"/>
                  </a:moveTo>
                  <a:lnTo>
                    <a:pt x="631733" y="60921"/>
                  </a:lnTo>
                  <a:lnTo>
                    <a:pt x="615075" y="141832"/>
                  </a:lnTo>
                  <a:lnTo>
                    <a:pt x="605965" y="179559"/>
                  </a:lnTo>
                  <a:lnTo>
                    <a:pt x="596810" y="202694"/>
                  </a:lnTo>
                  <a:lnTo>
                    <a:pt x="585960" y="214318"/>
                  </a:lnTo>
                  <a:lnTo>
                    <a:pt x="571763" y="217508"/>
                  </a:lnTo>
                  <a:lnTo>
                    <a:pt x="565100" y="217508"/>
                  </a:lnTo>
                  <a:lnTo>
                    <a:pt x="560817" y="243686"/>
                  </a:lnTo>
                  <a:lnTo>
                    <a:pt x="570336" y="243686"/>
                  </a:lnTo>
                  <a:lnTo>
                    <a:pt x="596595" y="237840"/>
                  </a:lnTo>
                  <a:lnTo>
                    <a:pt x="615848" y="220483"/>
                  </a:lnTo>
                  <a:lnTo>
                    <a:pt x="629837" y="191881"/>
                  </a:lnTo>
                  <a:lnTo>
                    <a:pt x="640300" y="152303"/>
                  </a:lnTo>
                  <a:lnTo>
                    <a:pt x="654103" y="87098"/>
                  </a:lnTo>
                  <a:lnTo>
                    <a:pt x="749213" y="87098"/>
                  </a:lnTo>
                  <a:lnTo>
                    <a:pt x="753576" y="60921"/>
                  </a:lnTo>
                  <a:close/>
                </a:path>
                <a:path w="1902459" h="666750">
                  <a:moveTo>
                    <a:pt x="749213" y="87098"/>
                  </a:moveTo>
                  <a:lnTo>
                    <a:pt x="721211" y="87098"/>
                  </a:lnTo>
                  <a:lnTo>
                    <a:pt x="695034" y="243686"/>
                  </a:lnTo>
                  <a:lnTo>
                    <a:pt x="723115" y="243686"/>
                  </a:lnTo>
                  <a:lnTo>
                    <a:pt x="749213" y="87098"/>
                  </a:lnTo>
                  <a:close/>
                </a:path>
                <a:path w="1902459" h="666750">
                  <a:moveTo>
                    <a:pt x="833179" y="60921"/>
                  </a:moveTo>
                  <a:lnTo>
                    <a:pt x="805098" y="60921"/>
                  </a:lnTo>
                  <a:lnTo>
                    <a:pt x="774637" y="243686"/>
                  </a:lnTo>
                  <a:lnTo>
                    <a:pt x="807477" y="243686"/>
                  </a:lnTo>
                  <a:lnTo>
                    <a:pt x="839962" y="202278"/>
                  </a:lnTo>
                  <a:lnTo>
                    <a:pt x="809857" y="202278"/>
                  </a:lnTo>
                  <a:lnTo>
                    <a:pt x="833179" y="60921"/>
                  </a:lnTo>
                  <a:close/>
                </a:path>
                <a:path w="1902459" h="666750">
                  <a:moveTo>
                    <a:pt x="946692" y="102329"/>
                  </a:moveTo>
                  <a:lnTo>
                    <a:pt x="918373" y="102329"/>
                  </a:lnTo>
                  <a:lnTo>
                    <a:pt x="895052" y="243686"/>
                  </a:lnTo>
                  <a:lnTo>
                    <a:pt x="923133" y="243686"/>
                  </a:lnTo>
                  <a:lnTo>
                    <a:pt x="946692" y="102329"/>
                  </a:lnTo>
                  <a:close/>
                </a:path>
                <a:path w="1902459" h="666750">
                  <a:moveTo>
                    <a:pt x="953594" y="60921"/>
                  </a:moveTo>
                  <a:lnTo>
                    <a:pt x="921229" y="60921"/>
                  </a:lnTo>
                  <a:lnTo>
                    <a:pt x="809857" y="202278"/>
                  </a:lnTo>
                  <a:lnTo>
                    <a:pt x="839962" y="202278"/>
                  </a:lnTo>
                  <a:lnTo>
                    <a:pt x="918373" y="102329"/>
                  </a:lnTo>
                  <a:lnTo>
                    <a:pt x="946692" y="102329"/>
                  </a:lnTo>
                  <a:lnTo>
                    <a:pt x="953594" y="60921"/>
                  </a:lnTo>
                  <a:close/>
                </a:path>
                <a:path w="1902459" h="666750">
                  <a:moveTo>
                    <a:pt x="1033107" y="60921"/>
                  </a:moveTo>
                  <a:lnTo>
                    <a:pt x="1005026" y="60921"/>
                  </a:lnTo>
                  <a:lnTo>
                    <a:pt x="974565" y="243686"/>
                  </a:lnTo>
                  <a:lnTo>
                    <a:pt x="1007406" y="243686"/>
                  </a:lnTo>
                  <a:lnTo>
                    <a:pt x="1039891" y="202278"/>
                  </a:lnTo>
                  <a:lnTo>
                    <a:pt x="1009786" y="202278"/>
                  </a:lnTo>
                  <a:lnTo>
                    <a:pt x="1033107" y="60921"/>
                  </a:lnTo>
                  <a:close/>
                </a:path>
                <a:path w="1902459" h="666750">
                  <a:moveTo>
                    <a:pt x="1146621" y="102329"/>
                  </a:moveTo>
                  <a:lnTo>
                    <a:pt x="1118302" y="102329"/>
                  </a:lnTo>
                  <a:lnTo>
                    <a:pt x="1094980" y="243686"/>
                  </a:lnTo>
                  <a:lnTo>
                    <a:pt x="1123061" y="243686"/>
                  </a:lnTo>
                  <a:lnTo>
                    <a:pt x="1146621" y="102329"/>
                  </a:lnTo>
                  <a:close/>
                </a:path>
                <a:path w="1902459" h="666750">
                  <a:moveTo>
                    <a:pt x="1153522" y="60921"/>
                  </a:moveTo>
                  <a:lnTo>
                    <a:pt x="1121158" y="60921"/>
                  </a:lnTo>
                  <a:lnTo>
                    <a:pt x="1009786" y="202278"/>
                  </a:lnTo>
                  <a:lnTo>
                    <a:pt x="1039891" y="202278"/>
                  </a:lnTo>
                  <a:lnTo>
                    <a:pt x="1118302" y="102329"/>
                  </a:lnTo>
                  <a:lnTo>
                    <a:pt x="1146621" y="102329"/>
                  </a:lnTo>
                  <a:lnTo>
                    <a:pt x="1153522" y="60921"/>
                  </a:lnTo>
                  <a:close/>
                </a:path>
                <a:path w="1902459" h="666750">
                  <a:moveTo>
                    <a:pt x="1066186" y="0"/>
                  </a:moveTo>
                  <a:lnTo>
                    <a:pt x="1040008" y="0"/>
                  </a:lnTo>
                  <a:lnTo>
                    <a:pt x="1040492" y="17684"/>
                  </a:lnTo>
                  <a:lnTo>
                    <a:pt x="1047980" y="31531"/>
                  </a:lnTo>
                  <a:lnTo>
                    <a:pt x="1061895" y="40559"/>
                  </a:lnTo>
                  <a:lnTo>
                    <a:pt x="1081654" y="43787"/>
                  </a:lnTo>
                  <a:lnTo>
                    <a:pt x="1102789" y="40559"/>
                  </a:lnTo>
                  <a:lnTo>
                    <a:pt x="1119908" y="31531"/>
                  </a:lnTo>
                  <a:lnTo>
                    <a:pt x="1127148" y="23321"/>
                  </a:lnTo>
                  <a:lnTo>
                    <a:pt x="1085224" y="23321"/>
                  </a:lnTo>
                  <a:lnTo>
                    <a:pt x="1074920" y="21417"/>
                  </a:lnTo>
                  <a:lnTo>
                    <a:pt x="1068655" y="16301"/>
                  </a:lnTo>
                  <a:lnTo>
                    <a:pt x="1065914" y="8864"/>
                  </a:lnTo>
                  <a:lnTo>
                    <a:pt x="1066186" y="0"/>
                  </a:lnTo>
                  <a:close/>
                </a:path>
                <a:path w="1902459" h="666750">
                  <a:moveTo>
                    <a:pt x="1138530" y="0"/>
                  </a:moveTo>
                  <a:lnTo>
                    <a:pt x="1112353" y="0"/>
                  </a:lnTo>
                  <a:lnTo>
                    <a:pt x="1109553" y="8864"/>
                  </a:lnTo>
                  <a:lnTo>
                    <a:pt x="1104232" y="16301"/>
                  </a:lnTo>
                  <a:lnTo>
                    <a:pt x="1096189" y="21417"/>
                  </a:lnTo>
                  <a:lnTo>
                    <a:pt x="1085224" y="23321"/>
                  </a:lnTo>
                  <a:lnTo>
                    <a:pt x="1127148" y="23321"/>
                  </a:lnTo>
                  <a:lnTo>
                    <a:pt x="1132119" y="17684"/>
                  </a:lnTo>
                  <a:lnTo>
                    <a:pt x="1138530" y="0"/>
                  </a:lnTo>
                  <a:close/>
                </a:path>
                <a:path w="1902459" h="666750">
                  <a:moveTo>
                    <a:pt x="1279203" y="58541"/>
                  </a:moveTo>
                  <a:lnTo>
                    <a:pt x="1214920" y="85016"/>
                  </a:lnTo>
                  <a:lnTo>
                    <a:pt x="1181157" y="153255"/>
                  </a:lnTo>
                  <a:lnTo>
                    <a:pt x="1180532" y="191071"/>
                  </a:lnTo>
                  <a:lnTo>
                    <a:pt x="1191955" y="220899"/>
                  </a:lnTo>
                  <a:lnTo>
                    <a:pt x="1214756" y="240465"/>
                  </a:lnTo>
                  <a:lnTo>
                    <a:pt x="1248266" y="247493"/>
                  </a:lnTo>
                  <a:lnTo>
                    <a:pt x="1276511" y="243120"/>
                  </a:lnTo>
                  <a:lnTo>
                    <a:pt x="1300115" y="231073"/>
                  </a:lnTo>
                  <a:lnTo>
                    <a:pt x="1308876" y="222268"/>
                  </a:lnTo>
                  <a:lnTo>
                    <a:pt x="1252549" y="222268"/>
                  </a:lnTo>
                  <a:lnTo>
                    <a:pt x="1230656" y="217293"/>
                  </a:lnTo>
                  <a:lnTo>
                    <a:pt x="1215634" y="203170"/>
                  </a:lnTo>
                  <a:lnTo>
                    <a:pt x="1208242" y="181106"/>
                  </a:lnTo>
                  <a:lnTo>
                    <a:pt x="1209238" y="152303"/>
                  </a:lnTo>
                  <a:lnTo>
                    <a:pt x="1217701" y="124126"/>
                  </a:lnTo>
                  <a:lnTo>
                    <a:pt x="1232411" y="102507"/>
                  </a:lnTo>
                  <a:lnTo>
                    <a:pt x="1252074" y="88652"/>
                  </a:lnTo>
                  <a:lnTo>
                    <a:pt x="1275395" y="83767"/>
                  </a:lnTo>
                  <a:lnTo>
                    <a:pt x="1332008" y="83767"/>
                  </a:lnTo>
                  <a:lnTo>
                    <a:pt x="1325340" y="74248"/>
                  </a:lnTo>
                  <a:lnTo>
                    <a:pt x="1305350" y="62646"/>
                  </a:lnTo>
                  <a:lnTo>
                    <a:pt x="1279203" y="58541"/>
                  </a:lnTo>
                  <a:close/>
                </a:path>
                <a:path w="1902459" h="666750">
                  <a:moveTo>
                    <a:pt x="1329653" y="190379"/>
                  </a:moveTo>
                  <a:lnTo>
                    <a:pt x="1301572" y="190379"/>
                  </a:lnTo>
                  <a:lnTo>
                    <a:pt x="1293310" y="203795"/>
                  </a:lnTo>
                  <a:lnTo>
                    <a:pt x="1281969" y="213820"/>
                  </a:lnTo>
                  <a:lnTo>
                    <a:pt x="1268174" y="220096"/>
                  </a:lnTo>
                  <a:lnTo>
                    <a:pt x="1252549" y="222268"/>
                  </a:lnTo>
                  <a:lnTo>
                    <a:pt x="1308876" y="222268"/>
                  </a:lnTo>
                  <a:lnTo>
                    <a:pt x="1318141" y="212957"/>
                  </a:lnTo>
                  <a:lnTo>
                    <a:pt x="1329653" y="190379"/>
                  </a:lnTo>
                  <a:close/>
                </a:path>
                <a:path w="1902459" h="666750">
                  <a:moveTo>
                    <a:pt x="1332008" y="83767"/>
                  </a:moveTo>
                  <a:lnTo>
                    <a:pt x="1275395" y="83767"/>
                  </a:lnTo>
                  <a:lnTo>
                    <a:pt x="1291592" y="86407"/>
                  </a:lnTo>
                  <a:lnTo>
                    <a:pt x="1303327" y="93464"/>
                  </a:lnTo>
                  <a:lnTo>
                    <a:pt x="1310734" y="103645"/>
                  </a:lnTo>
                  <a:lnTo>
                    <a:pt x="1313947" y="115655"/>
                  </a:lnTo>
                  <a:lnTo>
                    <a:pt x="1342028" y="115655"/>
                  </a:lnTo>
                  <a:lnTo>
                    <a:pt x="1337967" y="92274"/>
                  </a:lnTo>
                  <a:lnTo>
                    <a:pt x="1332008" y="83767"/>
                  </a:lnTo>
                  <a:close/>
                </a:path>
                <a:path w="1902459" h="666750">
                  <a:moveTo>
                    <a:pt x="1420203" y="60921"/>
                  </a:moveTo>
                  <a:lnTo>
                    <a:pt x="1392122" y="60921"/>
                  </a:lnTo>
                  <a:lnTo>
                    <a:pt x="1361661" y="243686"/>
                  </a:lnTo>
                  <a:lnTo>
                    <a:pt x="1389742" y="243686"/>
                  </a:lnTo>
                  <a:lnTo>
                    <a:pt x="1402592" y="166582"/>
                  </a:lnTo>
                  <a:lnTo>
                    <a:pt x="1463064" y="166582"/>
                  </a:lnTo>
                  <a:lnTo>
                    <a:pt x="1452091" y="148972"/>
                  </a:lnTo>
                  <a:lnTo>
                    <a:pt x="1460705" y="140405"/>
                  </a:lnTo>
                  <a:lnTo>
                    <a:pt x="1406876" y="140405"/>
                  </a:lnTo>
                  <a:lnTo>
                    <a:pt x="1420203" y="60921"/>
                  </a:lnTo>
                  <a:close/>
                </a:path>
                <a:path w="1902459" h="666750">
                  <a:moveTo>
                    <a:pt x="1463064" y="166582"/>
                  </a:moveTo>
                  <a:lnTo>
                    <a:pt x="1427818" y="166582"/>
                  </a:lnTo>
                  <a:lnTo>
                    <a:pt x="1474937" y="243686"/>
                  </a:lnTo>
                  <a:lnTo>
                    <a:pt x="1511109" y="243686"/>
                  </a:lnTo>
                  <a:lnTo>
                    <a:pt x="1463064" y="166582"/>
                  </a:lnTo>
                  <a:close/>
                </a:path>
                <a:path w="1902459" h="666750">
                  <a:moveTo>
                    <a:pt x="1540618" y="60921"/>
                  </a:moveTo>
                  <a:lnTo>
                    <a:pt x="1504446" y="60921"/>
                  </a:lnTo>
                  <a:lnTo>
                    <a:pt x="1425438" y="140405"/>
                  </a:lnTo>
                  <a:lnTo>
                    <a:pt x="1460705" y="140405"/>
                  </a:lnTo>
                  <a:lnTo>
                    <a:pt x="1540618" y="60921"/>
                  </a:lnTo>
                  <a:close/>
                </a:path>
                <a:path w="1902459" h="666750">
                  <a:moveTo>
                    <a:pt x="1637384" y="58541"/>
                  </a:moveTo>
                  <a:lnTo>
                    <a:pt x="1574499" y="83886"/>
                  </a:lnTo>
                  <a:lnTo>
                    <a:pt x="1541242" y="151351"/>
                  </a:lnTo>
                  <a:lnTo>
                    <a:pt x="1540941" y="190669"/>
                  </a:lnTo>
                  <a:lnTo>
                    <a:pt x="1553111" y="221018"/>
                  </a:lnTo>
                  <a:lnTo>
                    <a:pt x="1576481" y="240570"/>
                  </a:lnTo>
                  <a:lnTo>
                    <a:pt x="1609779" y="247493"/>
                  </a:lnTo>
                  <a:lnTo>
                    <a:pt x="1644010" y="240897"/>
                  </a:lnTo>
                  <a:lnTo>
                    <a:pt x="1672573" y="222268"/>
                  </a:lnTo>
                  <a:lnTo>
                    <a:pt x="1610255" y="222268"/>
                  </a:lnTo>
                  <a:lnTo>
                    <a:pt x="1587447" y="216802"/>
                  </a:lnTo>
                  <a:lnTo>
                    <a:pt x="1573429" y="202099"/>
                  </a:lnTo>
                  <a:lnTo>
                    <a:pt x="1567353" y="180704"/>
                  </a:lnTo>
                  <a:lnTo>
                    <a:pt x="1568371" y="155159"/>
                  </a:lnTo>
                  <a:lnTo>
                    <a:pt x="1576219" y="128141"/>
                  </a:lnTo>
                  <a:lnTo>
                    <a:pt x="1590459" y="105363"/>
                  </a:lnTo>
                  <a:lnTo>
                    <a:pt x="1610789" y="89634"/>
                  </a:lnTo>
                  <a:lnTo>
                    <a:pt x="1636908" y="83767"/>
                  </a:lnTo>
                  <a:lnTo>
                    <a:pt x="1692534" y="83767"/>
                  </a:lnTo>
                  <a:lnTo>
                    <a:pt x="1670699" y="65472"/>
                  </a:lnTo>
                  <a:lnTo>
                    <a:pt x="1637384" y="58541"/>
                  </a:lnTo>
                  <a:close/>
                </a:path>
                <a:path w="1902459" h="666750">
                  <a:moveTo>
                    <a:pt x="1692534" y="83767"/>
                  </a:moveTo>
                  <a:lnTo>
                    <a:pt x="1636908" y="83767"/>
                  </a:lnTo>
                  <a:lnTo>
                    <a:pt x="1659717" y="89307"/>
                  </a:lnTo>
                  <a:lnTo>
                    <a:pt x="1673735" y="104173"/>
                  </a:lnTo>
                  <a:lnTo>
                    <a:pt x="1679811" y="125732"/>
                  </a:lnTo>
                  <a:lnTo>
                    <a:pt x="1678792" y="151351"/>
                  </a:lnTo>
                  <a:lnTo>
                    <a:pt x="1670944" y="178345"/>
                  </a:lnTo>
                  <a:lnTo>
                    <a:pt x="1656705" y="200954"/>
                  </a:lnTo>
                  <a:lnTo>
                    <a:pt x="1636375" y="216491"/>
                  </a:lnTo>
                  <a:lnTo>
                    <a:pt x="1610255" y="222268"/>
                  </a:lnTo>
                  <a:lnTo>
                    <a:pt x="1672573" y="222268"/>
                  </a:lnTo>
                  <a:lnTo>
                    <a:pt x="1693911" y="193079"/>
                  </a:lnTo>
                  <a:lnTo>
                    <a:pt x="1705921" y="155159"/>
                  </a:lnTo>
                  <a:lnTo>
                    <a:pt x="1706272" y="115566"/>
                  </a:lnTo>
                  <a:lnTo>
                    <a:pt x="1694097" y="85075"/>
                  </a:lnTo>
                  <a:lnTo>
                    <a:pt x="1692534" y="83767"/>
                  </a:lnTo>
                  <a:close/>
                </a:path>
                <a:path w="1902459" h="666750">
                  <a:moveTo>
                    <a:pt x="1838741" y="58541"/>
                  </a:moveTo>
                  <a:lnTo>
                    <a:pt x="1774636" y="85075"/>
                  </a:lnTo>
                  <a:lnTo>
                    <a:pt x="1740695" y="153731"/>
                  </a:lnTo>
                  <a:lnTo>
                    <a:pt x="1740174" y="192075"/>
                  </a:lnTo>
                  <a:lnTo>
                    <a:pt x="1752147" y="221673"/>
                  </a:lnTo>
                  <a:lnTo>
                    <a:pt x="1775766" y="240741"/>
                  </a:lnTo>
                  <a:lnTo>
                    <a:pt x="1810184" y="247493"/>
                  </a:lnTo>
                  <a:lnTo>
                    <a:pt x="1836606" y="244162"/>
                  </a:lnTo>
                  <a:lnTo>
                    <a:pt x="1859415" y="234762"/>
                  </a:lnTo>
                  <a:lnTo>
                    <a:pt x="1875102" y="222268"/>
                  </a:lnTo>
                  <a:lnTo>
                    <a:pt x="1814467" y="222268"/>
                  </a:lnTo>
                  <a:lnTo>
                    <a:pt x="1791274" y="219115"/>
                  </a:lnTo>
                  <a:lnTo>
                    <a:pt x="1775097" y="208822"/>
                  </a:lnTo>
                  <a:lnTo>
                    <a:pt x="1766796" y="190141"/>
                  </a:lnTo>
                  <a:lnTo>
                    <a:pt x="1767229" y="161822"/>
                  </a:lnTo>
                  <a:lnTo>
                    <a:pt x="1900138" y="161822"/>
                  </a:lnTo>
                  <a:lnTo>
                    <a:pt x="1902042" y="149924"/>
                  </a:lnTo>
                  <a:lnTo>
                    <a:pt x="1902142" y="137549"/>
                  </a:lnTo>
                  <a:lnTo>
                    <a:pt x="1771156" y="137549"/>
                  </a:lnTo>
                  <a:lnTo>
                    <a:pt x="1779089" y="118202"/>
                  </a:lnTo>
                  <a:lnTo>
                    <a:pt x="1793391" y="100931"/>
                  </a:lnTo>
                  <a:lnTo>
                    <a:pt x="1812402" y="88522"/>
                  </a:lnTo>
                  <a:lnTo>
                    <a:pt x="1834457" y="83767"/>
                  </a:lnTo>
                  <a:lnTo>
                    <a:pt x="1891434" y="83767"/>
                  </a:lnTo>
                  <a:lnTo>
                    <a:pt x="1889042" y="78710"/>
                  </a:lnTo>
                  <a:lnTo>
                    <a:pt x="1866368" y="63249"/>
                  </a:lnTo>
                  <a:lnTo>
                    <a:pt x="1838741" y="58541"/>
                  </a:lnTo>
                  <a:close/>
                </a:path>
                <a:path w="1902459" h="666750">
                  <a:moveTo>
                    <a:pt x="1864918" y="193711"/>
                  </a:moveTo>
                  <a:lnTo>
                    <a:pt x="1855830" y="206205"/>
                  </a:lnTo>
                  <a:lnTo>
                    <a:pt x="1844244" y="215129"/>
                  </a:lnTo>
                  <a:lnTo>
                    <a:pt x="1830382" y="220483"/>
                  </a:lnTo>
                  <a:lnTo>
                    <a:pt x="1814467" y="222268"/>
                  </a:lnTo>
                  <a:lnTo>
                    <a:pt x="1875102" y="222268"/>
                  </a:lnTo>
                  <a:lnTo>
                    <a:pt x="1877716" y="220186"/>
                  </a:lnTo>
                  <a:lnTo>
                    <a:pt x="1890619" y="201326"/>
                  </a:lnTo>
                  <a:lnTo>
                    <a:pt x="1864918" y="193711"/>
                  </a:lnTo>
                  <a:close/>
                </a:path>
                <a:path w="1902459" h="666750">
                  <a:moveTo>
                    <a:pt x="1891434" y="83767"/>
                  </a:moveTo>
                  <a:lnTo>
                    <a:pt x="1834457" y="83767"/>
                  </a:lnTo>
                  <a:lnTo>
                    <a:pt x="1854506" y="87820"/>
                  </a:lnTo>
                  <a:lnTo>
                    <a:pt x="1868398" y="99056"/>
                  </a:lnTo>
                  <a:lnTo>
                    <a:pt x="1875552" y="116094"/>
                  </a:lnTo>
                  <a:lnTo>
                    <a:pt x="1875389" y="137549"/>
                  </a:lnTo>
                  <a:lnTo>
                    <a:pt x="1902142" y="137549"/>
                  </a:lnTo>
                  <a:lnTo>
                    <a:pt x="1902391" y="106932"/>
                  </a:lnTo>
                  <a:lnTo>
                    <a:pt x="1891434" y="83767"/>
                  </a:lnTo>
                  <a:close/>
                </a:path>
                <a:path w="1902459" h="666750">
                  <a:moveTo>
                    <a:pt x="1061604" y="477377"/>
                  </a:moveTo>
                  <a:lnTo>
                    <a:pt x="997322" y="503851"/>
                  </a:lnTo>
                  <a:lnTo>
                    <a:pt x="963559" y="572091"/>
                  </a:lnTo>
                  <a:lnTo>
                    <a:pt x="962934" y="609906"/>
                  </a:lnTo>
                  <a:lnTo>
                    <a:pt x="974357" y="639735"/>
                  </a:lnTo>
                  <a:lnTo>
                    <a:pt x="997158" y="659301"/>
                  </a:lnTo>
                  <a:lnTo>
                    <a:pt x="1030668" y="666329"/>
                  </a:lnTo>
                  <a:lnTo>
                    <a:pt x="1058912" y="661956"/>
                  </a:lnTo>
                  <a:lnTo>
                    <a:pt x="1082517" y="649908"/>
                  </a:lnTo>
                  <a:lnTo>
                    <a:pt x="1091278" y="641103"/>
                  </a:lnTo>
                  <a:lnTo>
                    <a:pt x="1034951" y="641103"/>
                  </a:lnTo>
                  <a:lnTo>
                    <a:pt x="1013058" y="636128"/>
                  </a:lnTo>
                  <a:lnTo>
                    <a:pt x="998036" y="622006"/>
                  </a:lnTo>
                  <a:lnTo>
                    <a:pt x="990643" y="599941"/>
                  </a:lnTo>
                  <a:lnTo>
                    <a:pt x="991640" y="571139"/>
                  </a:lnTo>
                  <a:lnTo>
                    <a:pt x="1000103" y="542961"/>
                  </a:lnTo>
                  <a:lnTo>
                    <a:pt x="1014813" y="521343"/>
                  </a:lnTo>
                  <a:lnTo>
                    <a:pt x="1034475" y="507488"/>
                  </a:lnTo>
                  <a:lnTo>
                    <a:pt x="1057797" y="502602"/>
                  </a:lnTo>
                  <a:lnTo>
                    <a:pt x="1114410" y="502602"/>
                  </a:lnTo>
                  <a:lnTo>
                    <a:pt x="1107742" y="493083"/>
                  </a:lnTo>
                  <a:lnTo>
                    <a:pt x="1087752" y="481482"/>
                  </a:lnTo>
                  <a:lnTo>
                    <a:pt x="1061604" y="477377"/>
                  </a:lnTo>
                  <a:close/>
                </a:path>
                <a:path w="1902459" h="666750">
                  <a:moveTo>
                    <a:pt x="1112055" y="609215"/>
                  </a:moveTo>
                  <a:lnTo>
                    <a:pt x="1083974" y="609215"/>
                  </a:lnTo>
                  <a:lnTo>
                    <a:pt x="1075712" y="622630"/>
                  </a:lnTo>
                  <a:lnTo>
                    <a:pt x="1064371" y="632655"/>
                  </a:lnTo>
                  <a:lnTo>
                    <a:pt x="1050576" y="638932"/>
                  </a:lnTo>
                  <a:lnTo>
                    <a:pt x="1034951" y="641103"/>
                  </a:lnTo>
                  <a:lnTo>
                    <a:pt x="1091278" y="641103"/>
                  </a:lnTo>
                  <a:lnTo>
                    <a:pt x="1100543" y="631792"/>
                  </a:lnTo>
                  <a:lnTo>
                    <a:pt x="1112055" y="609215"/>
                  </a:lnTo>
                  <a:close/>
                </a:path>
                <a:path w="1902459" h="666750">
                  <a:moveTo>
                    <a:pt x="1114410" y="502602"/>
                  </a:moveTo>
                  <a:lnTo>
                    <a:pt x="1057797" y="502602"/>
                  </a:lnTo>
                  <a:lnTo>
                    <a:pt x="1073994" y="505242"/>
                  </a:lnTo>
                  <a:lnTo>
                    <a:pt x="1085729" y="512299"/>
                  </a:lnTo>
                  <a:lnTo>
                    <a:pt x="1093136" y="522480"/>
                  </a:lnTo>
                  <a:lnTo>
                    <a:pt x="1096349" y="534491"/>
                  </a:lnTo>
                  <a:lnTo>
                    <a:pt x="1124430" y="534491"/>
                  </a:lnTo>
                  <a:lnTo>
                    <a:pt x="1120369" y="511110"/>
                  </a:lnTo>
                  <a:lnTo>
                    <a:pt x="1114410" y="502602"/>
                  </a:lnTo>
                  <a:close/>
                </a:path>
                <a:path w="1902459" h="666750">
                  <a:moveTo>
                    <a:pt x="1320640" y="479756"/>
                  </a:moveTo>
                  <a:lnTo>
                    <a:pt x="1198797" y="479756"/>
                  </a:lnTo>
                  <a:lnTo>
                    <a:pt x="1182139" y="560668"/>
                  </a:lnTo>
                  <a:lnTo>
                    <a:pt x="1173029" y="598394"/>
                  </a:lnTo>
                  <a:lnTo>
                    <a:pt x="1163874" y="621530"/>
                  </a:lnTo>
                  <a:lnTo>
                    <a:pt x="1153024" y="633153"/>
                  </a:lnTo>
                  <a:lnTo>
                    <a:pt x="1138827" y="636344"/>
                  </a:lnTo>
                  <a:lnTo>
                    <a:pt x="1132164" y="636344"/>
                  </a:lnTo>
                  <a:lnTo>
                    <a:pt x="1127880" y="662521"/>
                  </a:lnTo>
                  <a:lnTo>
                    <a:pt x="1137399" y="662521"/>
                  </a:lnTo>
                  <a:lnTo>
                    <a:pt x="1163658" y="656676"/>
                  </a:lnTo>
                  <a:lnTo>
                    <a:pt x="1182912" y="639318"/>
                  </a:lnTo>
                  <a:lnTo>
                    <a:pt x="1196901" y="610717"/>
                  </a:lnTo>
                  <a:lnTo>
                    <a:pt x="1207364" y="571139"/>
                  </a:lnTo>
                  <a:lnTo>
                    <a:pt x="1221167" y="505934"/>
                  </a:lnTo>
                  <a:lnTo>
                    <a:pt x="1316277" y="505934"/>
                  </a:lnTo>
                  <a:lnTo>
                    <a:pt x="1320640" y="479756"/>
                  </a:lnTo>
                  <a:close/>
                </a:path>
                <a:path w="1902459" h="666750">
                  <a:moveTo>
                    <a:pt x="1316277" y="505934"/>
                  </a:moveTo>
                  <a:lnTo>
                    <a:pt x="1288275" y="505934"/>
                  </a:lnTo>
                  <a:lnTo>
                    <a:pt x="1262098" y="662521"/>
                  </a:lnTo>
                  <a:lnTo>
                    <a:pt x="1290179" y="662521"/>
                  </a:lnTo>
                  <a:lnTo>
                    <a:pt x="1316277" y="505934"/>
                  </a:lnTo>
                  <a:close/>
                </a:path>
                <a:path w="1902459" h="666750">
                  <a:moveTo>
                    <a:pt x="1444982" y="477377"/>
                  </a:moveTo>
                  <a:lnTo>
                    <a:pt x="1382097" y="502721"/>
                  </a:lnTo>
                  <a:lnTo>
                    <a:pt x="1348840" y="570187"/>
                  </a:lnTo>
                  <a:lnTo>
                    <a:pt x="1348539" y="609505"/>
                  </a:lnTo>
                  <a:lnTo>
                    <a:pt x="1360709" y="639854"/>
                  </a:lnTo>
                  <a:lnTo>
                    <a:pt x="1384079" y="659405"/>
                  </a:lnTo>
                  <a:lnTo>
                    <a:pt x="1417377" y="666329"/>
                  </a:lnTo>
                  <a:lnTo>
                    <a:pt x="1451608" y="659732"/>
                  </a:lnTo>
                  <a:lnTo>
                    <a:pt x="1480170" y="641103"/>
                  </a:lnTo>
                  <a:lnTo>
                    <a:pt x="1417853" y="641103"/>
                  </a:lnTo>
                  <a:lnTo>
                    <a:pt x="1395044" y="635637"/>
                  </a:lnTo>
                  <a:lnTo>
                    <a:pt x="1381026" y="620935"/>
                  </a:lnTo>
                  <a:lnTo>
                    <a:pt x="1374950" y="599539"/>
                  </a:lnTo>
                  <a:lnTo>
                    <a:pt x="1375969" y="573994"/>
                  </a:lnTo>
                  <a:lnTo>
                    <a:pt x="1383817" y="546977"/>
                  </a:lnTo>
                  <a:lnTo>
                    <a:pt x="1398056" y="524198"/>
                  </a:lnTo>
                  <a:lnTo>
                    <a:pt x="1418386" y="508470"/>
                  </a:lnTo>
                  <a:lnTo>
                    <a:pt x="1444506" y="502602"/>
                  </a:lnTo>
                  <a:lnTo>
                    <a:pt x="1500132" y="502602"/>
                  </a:lnTo>
                  <a:lnTo>
                    <a:pt x="1478296" y="484308"/>
                  </a:lnTo>
                  <a:lnTo>
                    <a:pt x="1444982" y="477377"/>
                  </a:lnTo>
                  <a:close/>
                </a:path>
                <a:path w="1902459" h="666750">
                  <a:moveTo>
                    <a:pt x="1500132" y="502602"/>
                  </a:moveTo>
                  <a:lnTo>
                    <a:pt x="1444506" y="502602"/>
                  </a:lnTo>
                  <a:lnTo>
                    <a:pt x="1467314" y="508142"/>
                  </a:lnTo>
                  <a:lnTo>
                    <a:pt x="1481332" y="523008"/>
                  </a:lnTo>
                  <a:lnTo>
                    <a:pt x="1487408" y="544567"/>
                  </a:lnTo>
                  <a:lnTo>
                    <a:pt x="1486389" y="570187"/>
                  </a:lnTo>
                  <a:lnTo>
                    <a:pt x="1478542" y="597180"/>
                  </a:lnTo>
                  <a:lnTo>
                    <a:pt x="1464302" y="619790"/>
                  </a:lnTo>
                  <a:lnTo>
                    <a:pt x="1443972" y="635327"/>
                  </a:lnTo>
                  <a:lnTo>
                    <a:pt x="1417853" y="641103"/>
                  </a:lnTo>
                  <a:lnTo>
                    <a:pt x="1480170" y="641103"/>
                  </a:lnTo>
                  <a:lnTo>
                    <a:pt x="1501508" y="611914"/>
                  </a:lnTo>
                  <a:lnTo>
                    <a:pt x="1513518" y="573994"/>
                  </a:lnTo>
                  <a:lnTo>
                    <a:pt x="1513870" y="534401"/>
                  </a:lnTo>
                  <a:lnTo>
                    <a:pt x="1501694" y="503911"/>
                  </a:lnTo>
                  <a:lnTo>
                    <a:pt x="1500132" y="502602"/>
                  </a:lnTo>
                  <a:close/>
                </a:path>
                <a:path w="1902459" h="666750">
                  <a:moveTo>
                    <a:pt x="1646814" y="479756"/>
                  </a:moveTo>
                  <a:lnTo>
                    <a:pt x="1572090" y="479756"/>
                  </a:lnTo>
                  <a:lnTo>
                    <a:pt x="1541629" y="662521"/>
                  </a:lnTo>
                  <a:lnTo>
                    <a:pt x="1627776" y="662521"/>
                  </a:lnTo>
                  <a:lnTo>
                    <a:pt x="1653329" y="658810"/>
                  </a:lnTo>
                  <a:lnTo>
                    <a:pt x="1673705" y="648540"/>
                  </a:lnTo>
                  <a:lnTo>
                    <a:pt x="1684500" y="636820"/>
                  </a:lnTo>
                  <a:lnTo>
                    <a:pt x="1572566" y="636820"/>
                  </a:lnTo>
                  <a:lnTo>
                    <a:pt x="1582085" y="580658"/>
                  </a:lnTo>
                  <a:lnTo>
                    <a:pt x="1687750" y="580658"/>
                  </a:lnTo>
                  <a:lnTo>
                    <a:pt x="1687567" y="580301"/>
                  </a:lnTo>
                  <a:lnTo>
                    <a:pt x="1675750" y="570930"/>
                  </a:lnTo>
                  <a:lnTo>
                    <a:pt x="1661568" y="566379"/>
                  </a:lnTo>
                  <a:lnTo>
                    <a:pt x="1676338" y="561768"/>
                  </a:lnTo>
                  <a:lnTo>
                    <a:pt x="1685042" y="556384"/>
                  </a:lnTo>
                  <a:lnTo>
                    <a:pt x="1585893" y="556384"/>
                  </a:lnTo>
                  <a:lnTo>
                    <a:pt x="1594460" y="505458"/>
                  </a:lnTo>
                  <a:lnTo>
                    <a:pt x="1699657" y="505458"/>
                  </a:lnTo>
                  <a:lnTo>
                    <a:pt x="1691315" y="493143"/>
                  </a:lnTo>
                  <a:lnTo>
                    <a:pt x="1672723" y="483259"/>
                  </a:lnTo>
                  <a:lnTo>
                    <a:pt x="1646814" y="479756"/>
                  </a:lnTo>
                  <a:close/>
                </a:path>
                <a:path w="1902459" h="666750">
                  <a:moveTo>
                    <a:pt x="1687750" y="580658"/>
                  </a:moveTo>
                  <a:lnTo>
                    <a:pt x="1641579" y="580658"/>
                  </a:lnTo>
                  <a:lnTo>
                    <a:pt x="1654094" y="582740"/>
                  </a:lnTo>
                  <a:lnTo>
                    <a:pt x="1662818" y="588749"/>
                  </a:lnTo>
                  <a:lnTo>
                    <a:pt x="1667347" y="598327"/>
                  </a:lnTo>
                  <a:lnTo>
                    <a:pt x="1667280" y="611118"/>
                  </a:lnTo>
                  <a:lnTo>
                    <a:pt x="1663517" y="621760"/>
                  </a:lnTo>
                  <a:lnTo>
                    <a:pt x="1656095" y="629859"/>
                  </a:lnTo>
                  <a:lnTo>
                    <a:pt x="1645461" y="635013"/>
                  </a:lnTo>
                  <a:lnTo>
                    <a:pt x="1632060" y="636820"/>
                  </a:lnTo>
                  <a:lnTo>
                    <a:pt x="1684500" y="636820"/>
                  </a:lnTo>
                  <a:lnTo>
                    <a:pt x="1688013" y="633005"/>
                  </a:lnTo>
                  <a:lnTo>
                    <a:pt x="1695361" y="613498"/>
                  </a:lnTo>
                  <a:lnTo>
                    <a:pt x="1694833" y="594490"/>
                  </a:lnTo>
                  <a:lnTo>
                    <a:pt x="1687750" y="580658"/>
                  </a:lnTo>
                  <a:close/>
                </a:path>
                <a:path w="1902459" h="666750">
                  <a:moveTo>
                    <a:pt x="1699657" y="505458"/>
                  </a:moveTo>
                  <a:lnTo>
                    <a:pt x="1642530" y="505458"/>
                  </a:lnTo>
                  <a:lnTo>
                    <a:pt x="1657352" y="507183"/>
                  </a:lnTo>
                  <a:lnTo>
                    <a:pt x="1667934" y="512121"/>
                  </a:lnTo>
                  <a:lnTo>
                    <a:pt x="1673787" y="519915"/>
                  </a:lnTo>
                  <a:lnTo>
                    <a:pt x="1674419" y="530207"/>
                  </a:lnTo>
                  <a:lnTo>
                    <a:pt x="1670240" y="541124"/>
                  </a:lnTo>
                  <a:lnTo>
                    <a:pt x="1661687" y="549364"/>
                  </a:lnTo>
                  <a:lnTo>
                    <a:pt x="1649387" y="554570"/>
                  </a:lnTo>
                  <a:lnTo>
                    <a:pt x="1633963" y="556384"/>
                  </a:lnTo>
                  <a:lnTo>
                    <a:pt x="1685042" y="556384"/>
                  </a:lnTo>
                  <a:lnTo>
                    <a:pt x="1688697" y="554124"/>
                  </a:lnTo>
                  <a:lnTo>
                    <a:pt x="1697845" y="543087"/>
                  </a:lnTo>
                  <a:lnTo>
                    <a:pt x="1702976" y="528303"/>
                  </a:lnTo>
                  <a:lnTo>
                    <a:pt x="1701697" y="508470"/>
                  </a:lnTo>
                  <a:lnTo>
                    <a:pt x="1699657" y="505458"/>
                  </a:lnTo>
                  <a:close/>
                </a:path>
                <a:path w="1902459" h="666750">
                  <a:moveTo>
                    <a:pt x="1833059" y="477377"/>
                  </a:moveTo>
                  <a:lnTo>
                    <a:pt x="1770174" y="502721"/>
                  </a:lnTo>
                  <a:lnTo>
                    <a:pt x="1736917" y="570187"/>
                  </a:lnTo>
                  <a:lnTo>
                    <a:pt x="1736616" y="609505"/>
                  </a:lnTo>
                  <a:lnTo>
                    <a:pt x="1748786" y="639854"/>
                  </a:lnTo>
                  <a:lnTo>
                    <a:pt x="1772156" y="659405"/>
                  </a:lnTo>
                  <a:lnTo>
                    <a:pt x="1805454" y="666329"/>
                  </a:lnTo>
                  <a:lnTo>
                    <a:pt x="1839685" y="659732"/>
                  </a:lnTo>
                  <a:lnTo>
                    <a:pt x="1868247" y="641103"/>
                  </a:lnTo>
                  <a:lnTo>
                    <a:pt x="1805930" y="641103"/>
                  </a:lnTo>
                  <a:lnTo>
                    <a:pt x="1783121" y="635637"/>
                  </a:lnTo>
                  <a:lnTo>
                    <a:pt x="1769103" y="620935"/>
                  </a:lnTo>
                  <a:lnTo>
                    <a:pt x="1763027" y="599539"/>
                  </a:lnTo>
                  <a:lnTo>
                    <a:pt x="1764046" y="573994"/>
                  </a:lnTo>
                  <a:lnTo>
                    <a:pt x="1771894" y="546977"/>
                  </a:lnTo>
                  <a:lnTo>
                    <a:pt x="1786133" y="524198"/>
                  </a:lnTo>
                  <a:lnTo>
                    <a:pt x="1806463" y="508470"/>
                  </a:lnTo>
                  <a:lnTo>
                    <a:pt x="1832583" y="502602"/>
                  </a:lnTo>
                  <a:lnTo>
                    <a:pt x="1888209" y="502602"/>
                  </a:lnTo>
                  <a:lnTo>
                    <a:pt x="1866373" y="484308"/>
                  </a:lnTo>
                  <a:lnTo>
                    <a:pt x="1833059" y="477377"/>
                  </a:lnTo>
                  <a:close/>
                </a:path>
                <a:path w="1902459" h="666750">
                  <a:moveTo>
                    <a:pt x="1888209" y="502602"/>
                  </a:moveTo>
                  <a:lnTo>
                    <a:pt x="1832583" y="502602"/>
                  </a:lnTo>
                  <a:lnTo>
                    <a:pt x="1855391" y="508142"/>
                  </a:lnTo>
                  <a:lnTo>
                    <a:pt x="1869409" y="523008"/>
                  </a:lnTo>
                  <a:lnTo>
                    <a:pt x="1875485" y="544567"/>
                  </a:lnTo>
                  <a:lnTo>
                    <a:pt x="1874466" y="570187"/>
                  </a:lnTo>
                  <a:lnTo>
                    <a:pt x="1866619" y="597180"/>
                  </a:lnTo>
                  <a:lnTo>
                    <a:pt x="1852379" y="619790"/>
                  </a:lnTo>
                  <a:lnTo>
                    <a:pt x="1832049" y="635327"/>
                  </a:lnTo>
                  <a:lnTo>
                    <a:pt x="1805930" y="641103"/>
                  </a:lnTo>
                  <a:lnTo>
                    <a:pt x="1868247" y="641103"/>
                  </a:lnTo>
                  <a:lnTo>
                    <a:pt x="1889585" y="611914"/>
                  </a:lnTo>
                  <a:lnTo>
                    <a:pt x="1901596" y="573994"/>
                  </a:lnTo>
                  <a:lnTo>
                    <a:pt x="1901947" y="534401"/>
                  </a:lnTo>
                  <a:lnTo>
                    <a:pt x="1889771" y="503911"/>
                  </a:lnTo>
                  <a:lnTo>
                    <a:pt x="1888209" y="502602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418157" y="2782399"/>
              <a:ext cx="2203199" cy="7310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376465" y="2782399"/>
              <a:ext cx="2031364" cy="731520"/>
            </a:xfrm>
            <a:custGeom>
              <a:avLst/>
              <a:gdLst/>
              <a:ahLst/>
              <a:cxnLst/>
              <a:rect l="l" t="t" r="r" b="b"/>
              <a:pathLst>
                <a:path w="2031365" h="731520">
                  <a:moveTo>
                    <a:pt x="226551" y="0"/>
                  </a:moveTo>
                  <a:lnTo>
                    <a:pt x="44739" y="0"/>
                  </a:lnTo>
                  <a:lnTo>
                    <a:pt x="4283" y="243686"/>
                  </a:lnTo>
                  <a:lnTo>
                    <a:pt x="33792" y="243686"/>
                  </a:lnTo>
                  <a:lnTo>
                    <a:pt x="69964" y="26177"/>
                  </a:lnTo>
                  <a:lnTo>
                    <a:pt x="222206" y="26177"/>
                  </a:lnTo>
                  <a:lnTo>
                    <a:pt x="226551" y="0"/>
                  </a:lnTo>
                  <a:close/>
                </a:path>
                <a:path w="2031365" h="731520">
                  <a:moveTo>
                    <a:pt x="222206" y="26177"/>
                  </a:moveTo>
                  <a:lnTo>
                    <a:pt x="192759" y="26177"/>
                  </a:lnTo>
                  <a:lnTo>
                    <a:pt x="156587" y="243686"/>
                  </a:lnTo>
                  <a:lnTo>
                    <a:pt x="186096" y="243686"/>
                  </a:lnTo>
                  <a:lnTo>
                    <a:pt x="222206" y="26177"/>
                  </a:lnTo>
                  <a:close/>
                </a:path>
                <a:path w="2031365" h="731520">
                  <a:moveTo>
                    <a:pt x="299401" y="60921"/>
                  </a:moveTo>
                  <a:lnTo>
                    <a:pt x="272272" y="60921"/>
                  </a:lnTo>
                  <a:lnTo>
                    <a:pt x="230389" y="312222"/>
                  </a:lnTo>
                  <a:lnTo>
                    <a:pt x="258470" y="312222"/>
                  </a:lnTo>
                  <a:lnTo>
                    <a:pt x="274652" y="215605"/>
                  </a:lnTo>
                  <a:lnTo>
                    <a:pt x="302468" y="215605"/>
                  </a:lnTo>
                  <a:lnTo>
                    <a:pt x="289942" y="202813"/>
                  </a:lnTo>
                  <a:lnTo>
                    <a:pt x="283479" y="180704"/>
                  </a:lnTo>
                  <a:lnTo>
                    <a:pt x="284647" y="152303"/>
                  </a:lnTo>
                  <a:lnTo>
                    <a:pt x="292604" y="124326"/>
                  </a:lnTo>
                  <a:lnTo>
                    <a:pt x="306184" y="102686"/>
                  </a:lnTo>
                  <a:lnTo>
                    <a:pt x="323281" y="89954"/>
                  </a:lnTo>
                  <a:lnTo>
                    <a:pt x="294642" y="89954"/>
                  </a:lnTo>
                  <a:lnTo>
                    <a:pt x="299401" y="60921"/>
                  </a:lnTo>
                  <a:close/>
                </a:path>
                <a:path w="2031365" h="731520">
                  <a:moveTo>
                    <a:pt x="302468" y="215605"/>
                  </a:moveTo>
                  <a:lnTo>
                    <a:pt x="277032" y="215605"/>
                  </a:lnTo>
                  <a:lnTo>
                    <a:pt x="281598" y="224804"/>
                  </a:lnTo>
                  <a:lnTo>
                    <a:pt x="289644" y="235297"/>
                  </a:lnTo>
                  <a:lnTo>
                    <a:pt x="303402" y="243916"/>
                  </a:lnTo>
                  <a:lnTo>
                    <a:pt x="325103" y="247493"/>
                  </a:lnTo>
                  <a:lnTo>
                    <a:pt x="357616" y="240860"/>
                  </a:lnTo>
                  <a:lnTo>
                    <a:pt x="384789" y="222268"/>
                  </a:lnTo>
                  <a:lnTo>
                    <a:pt x="325579" y="222268"/>
                  </a:lnTo>
                  <a:lnTo>
                    <a:pt x="303990" y="217159"/>
                  </a:lnTo>
                  <a:lnTo>
                    <a:pt x="302468" y="215605"/>
                  </a:lnTo>
                  <a:close/>
                </a:path>
                <a:path w="2031365" h="731520">
                  <a:moveTo>
                    <a:pt x="407758" y="83767"/>
                  </a:moveTo>
                  <a:lnTo>
                    <a:pt x="348424" y="83767"/>
                  </a:lnTo>
                  <a:lnTo>
                    <a:pt x="370898" y="89054"/>
                  </a:lnTo>
                  <a:lnTo>
                    <a:pt x="385072" y="103578"/>
                  </a:lnTo>
                  <a:lnTo>
                    <a:pt x="391393" y="125330"/>
                  </a:lnTo>
                  <a:lnTo>
                    <a:pt x="390308" y="152303"/>
                  </a:lnTo>
                  <a:lnTo>
                    <a:pt x="382336" y="179700"/>
                  </a:lnTo>
                  <a:lnTo>
                    <a:pt x="368652" y="201921"/>
                  </a:lnTo>
                  <a:lnTo>
                    <a:pt x="349614" y="216824"/>
                  </a:lnTo>
                  <a:lnTo>
                    <a:pt x="325579" y="222268"/>
                  </a:lnTo>
                  <a:lnTo>
                    <a:pt x="384789" y="222268"/>
                  </a:lnTo>
                  <a:lnTo>
                    <a:pt x="385310" y="221911"/>
                  </a:lnTo>
                  <a:lnTo>
                    <a:pt x="406222" y="192075"/>
                  </a:lnTo>
                  <a:lnTo>
                    <a:pt x="418389" y="152779"/>
                  </a:lnTo>
                  <a:lnTo>
                    <a:pt x="419155" y="113759"/>
                  </a:lnTo>
                  <a:lnTo>
                    <a:pt x="408096" y="84064"/>
                  </a:lnTo>
                  <a:lnTo>
                    <a:pt x="407758" y="83767"/>
                  </a:lnTo>
                  <a:close/>
                </a:path>
                <a:path w="2031365" h="731520">
                  <a:moveTo>
                    <a:pt x="356039" y="58541"/>
                  </a:moveTo>
                  <a:lnTo>
                    <a:pt x="332978" y="62111"/>
                  </a:lnTo>
                  <a:lnTo>
                    <a:pt x="316476" y="70678"/>
                  </a:lnTo>
                  <a:lnTo>
                    <a:pt x="305239" y="81030"/>
                  </a:lnTo>
                  <a:lnTo>
                    <a:pt x="297974" y="89954"/>
                  </a:lnTo>
                  <a:lnTo>
                    <a:pt x="323281" y="89954"/>
                  </a:lnTo>
                  <a:lnTo>
                    <a:pt x="324939" y="88719"/>
                  </a:lnTo>
                  <a:lnTo>
                    <a:pt x="348424" y="83767"/>
                  </a:lnTo>
                  <a:lnTo>
                    <a:pt x="407758" y="83767"/>
                  </a:lnTo>
                  <a:lnTo>
                    <a:pt x="386597" y="65167"/>
                  </a:lnTo>
                  <a:lnTo>
                    <a:pt x="356039" y="58541"/>
                  </a:lnTo>
                  <a:close/>
                </a:path>
                <a:path w="2031365" h="731520">
                  <a:moveTo>
                    <a:pt x="598006" y="83291"/>
                  </a:moveTo>
                  <a:lnTo>
                    <a:pt x="544515" y="83291"/>
                  </a:lnTo>
                  <a:lnTo>
                    <a:pt x="560802" y="85812"/>
                  </a:lnTo>
                  <a:lnTo>
                    <a:pt x="571287" y="93107"/>
                  </a:lnTo>
                  <a:lnTo>
                    <a:pt x="576240" y="104775"/>
                  </a:lnTo>
                  <a:lnTo>
                    <a:pt x="575928" y="120415"/>
                  </a:lnTo>
                  <a:lnTo>
                    <a:pt x="575928" y="121367"/>
                  </a:lnTo>
                  <a:lnTo>
                    <a:pt x="571868" y="128989"/>
                  </a:lnTo>
                  <a:lnTo>
                    <a:pt x="562720" y="133087"/>
                  </a:lnTo>
                  <a:lnTo>
                    <a:pt x="547683" y="135489"/>
                  </a:lnTo>
                  <a:lnTo>
                    <a:pt x="525953" y="138025"/>
                  </a:lnTo>
                  <a:lnTo>
                    <a:pt x="499806" y="142346"/>
                  </a:lnTo>
                  <a:lnTo>
                    <a:pt x="475622" y="150816"/>
                  </a:lnTo>
                  <a:lnTo>
                    <a:pt x="456613" y="166336"/>
                  </a:lnTo>
                  <a:lnTo>
                    <a:pt x="445994" y="191807"/>
                  </a:lnTo>
                  <a:lnTo>
                    <a:pt x="447027" y="215642"/>
                  </a:lnTo>
                  <a:lnTo>
                    <a:pt x="457476" y="233274"/>
                  </a:lnTo>
                  <a:lnTo>
                    <a:pt x="475510" y="244214"/>
                  </a:lnTo>
                  <a:lnTo>
                    <a:pt x="499300" y="247969"/>
                  </a:lnTo>
                  <a:lnTo>
                    <a:pt x="520904" y="245106"/>
                  </a:lnTo>
                  <a:lnTo>
                    <a:pt x="537911" y="237915"/>
                  </a:lnTo>
                  <a:lnTo>
                    <a:pt x="550368" y="228492"/>
                  </a:lnTo>
                  <a:lnTo>
                    <a:pt x="555150" y="222744"/>
                  </a:lnTo>
                  <a:lnTo>
                    <a:pt x="507391" y="222744"/>
                  </a:lnTo>
                  <a:lnTo>
                    <a:pt x="492280" y="220877"/>
                  </a:lnTo>
                  <a:lnTo>
                    <a:pt x="481095" y="215307"/>
                  </a:lnTo>
                  <a:lnTo>
                    <a:pt x="474729" y="206078"/>
                  </a:lnTo>
                  <a:lnTo>
                    <a:pt x="474075" y="193235"/>
                  </a:lnTo>
                  <a:lnTo>
                    <a:pt x="479623" y="179767"/>
                  </a:lnTo>
                  <a:lnTo>
                    <a:pt x="490257" y="170806"/>
                  </a:lnTo>
                  <a:lnTo>
                    <a:pt x="504461" y="165325"/>
                  </a:lnTo>
                  <a:lnTo>
                    <a:pt x="520718" y="162298"/>
                  </a:lnTo>
                  <a:lnTo>
                    <a:pt x="532743" y="160863"/>
                  </a:lnTo>
                  <a:lnTo>
                    <a:pt x="548025" y="158669"/>
                  </a:lnTo>
                  <a:lnTo>
                    <a:pt x="562148" y="155672"/>
                  </a:lnTo>
                  <a:lnTo>
                    <a:pt x="570693" y="151827"/>
                  </a:lnTo>
                  <a:lnTo>
                    <a:pt x="598792" y="151827"/>
                  </a:lnTo>
                  <a:lnTo>
                    <a:pt x="603533" y="123270"/>
                  </a:lnTo>
                  <a:lnTo>
                    <a:pt x="601979" y="88660"/>
                  </a:lnTo>
                  <a:lnTo>
                    <a:pt x="598006" y="83291"/>
                  </a:lnTo>
                  <a:close/>
                </a:path>
                <a:path w="2031365" h="731520">
                  <a:moveTo>
                    <a:pt x="587652" y="218936"/>
                  </a:moveTo>
                  <a:lnTo>
                    <a:pt x="559746" y="218936"/>
                  </a:lnTo>
                  <a:lnTo>
                    <a:pt x="555462" y="243686"/>
                  </a:lnTo>
                  <a:lnTo>
                    <a:pt x="583543" y="243686"/>
                  </a:lnTo>
                  <a:lnTo>
                    <a:pt x="587652" y="218936"/>
                  </a:lnTo>
                  <a:close/>
                </a:path>
                <a:path w="2031365" h="731520">
                  <a:moveTo>
                    <a:pt x="598792" y="151827"/>
                  </a:moveTo>
                  <a:lnTo>
                    <a:pt x="570693" y="151827"/>
                  </a:lnTo>
                  <a:lnTo>
                    <a:pt x="566409" y="177529"/>
                  </a:lnTo>
                  <a:lnTo>
                    <a:pt x="560266" y="194231"/>
                  </a:lnTo>
                  <a:lnTo>
                    <a:pt x="547966" y="208703"/>
                  </a:lnTo>
                  <a:lnTo>
                    <a:pt x="530133" y="218892"/>
                  </a:lnTo>
                  <a:lnTo>
                    <a:pt x="507391" y="222744"/>
                  </a:lnTo>
                  <a:lnTo>
                    <a:pt x="555150" y="222744"/>
                  </a:lnTo>
                  <a:lnTo>
                    <a:pt x="558318" y="218936"/>
                  </a:lnTo>
                  <a:lnTo>
                    <a:pt x="587652" y="218936"/>
                  </a:lnTo>
                  <a:lnTo>
                    <a:pt x="598792" y="151827"/>
                  </a:lnTo>
                  <a:close/>
                </a:path>
                <a:path w="2031365" h="731520">
                  <a:moveTo>
                    <a:pt x="546895" y="58541"/>
                  </a:moveTo>
                  <a:lnTo>
                    <a:pt x="525425" y="60549"/>
                  </a:lnTo>
                  <a:lnTo>
                    <a:pt x="503643" y="67465"/>
                  </a:lnTo>
                  <a:lnTo>
                    <a:pt x="483378" y="80628"/>
                  </a:lnTo>
                  <a:lnTo>
                    <a:pt x="466460" y="101377"/>
                  </a:lnTo>
                  <a:lnTo>
                    <a:pt x="491209" y="110896"/>
                  </a:lnTo>
                  <a:lnTo>
                    <a:pt x="499404" y="100960"/>
                  </a:lnTo>
                  <a:lnTo>
                    <a:pt x="511080" y="92096"/>
                  </a:lnTo>
                  <a:lnTo>
                    <a:pt x="526147" y="85730"/>
                  </a:lnTo>
                  <a:lnTo>
                    <a:pt x="544515" y="83291"/>
                  </a:lnTo>
                  <a:lnTo>
                    <a:pt x="598006" y="83291"/>
                  </a:lnTo>
                  <a:lnTo>
                    <a:pt x="587529" y="69131"/>
                  </a:lnTo>
                  <a:lnTo>
                    <a:pt x="566922" y="60490"/>
                  </a:lnTo>
                  <a:lnTo>
                    <a:pt x="546895" y="58541"/>
                  </a:lnTo>
                  <a:close/>
                </a:path>
                <a:path w="2031365" h="731520">
                  <a:moveTo>
                    <a:pt x="739982" y="60921"/>
                  </a:moveTo>
                  <a:lnTo>
                    <a:pt x="665258" y="60921"/>
                  </a:lnTo>
                  <a:lnTo>
                    <a:pt x="634797" y="243686"/>
                  </a:lnTo>
                  <a:lnTo>
                    <a:pt x="720944" y="243686"/>
                  </a:lnTo>
                  <a:lnTo>
                    <a:pt x="746496" y="239975"/>
                  </a:lnTo>
                  <a:lnTo>
                    <a:pt x="766873" y="229705"/>
                  </a:lnTo>
                  <a:lnTo>
                    <a:pt x="777667" y="217984"/>
                  </a:lnTo>
                  <a:lnTo>
                    <a:pt x="665734" y="217984"/>
                  </a:lnTo>
                  <a:lnTo>
                    <a:pt x="675253" y="161822"/>
                  </a:lnTo>
                  <a:lnTo>
                    <a:pt x="780918" y="161822"/>
                  </a:lnTo>
                  <a:lnTo>
                    <a:pt x="780735" y="161465"/>
                  </a:lnTo>
                  <a:lnTo>
                    <a:pt x="768918" y="152095"/>
                  </a:lnTo>
                  <a:lnTo>
                    <a:pt x="754736" y="147544"/>
                  </a:lnTo>
                  <a:lnTo>
                    <a:pt x="769505" y="142933"/>
                  </a:lnTo>
                  <a:lnTo>
                    <a:pt x="778210" y="137549"/>
                  </a:lnTo>
                  <a:lnTo>
                    <a:pt x="679060" y="137549"/>
                  </a:lnTo>
                  <a:lnTo>
                    <a:pt x="687627" y="86622"/>
                  </a:lnTo>
                  <a:lnTo>
                    <a:pt x="792825" y="86622"/>
                  </a:lnTo>
                  <a:lnTo>
                    <a:pt x="784483" y="74307"/>
                  </a:lnTo>
                  <a:lnTo>
                    <a:pt x="765891" y="64424"/>
                  </a:lnTo>
                  <a:lnTo>
                    <a:pt x="739982" y="60921"/>
                  </a:lnTo>
                  <a:close/>
                </a:path>
                <a:path w="2031365" h="731520">
                  <a:moveTo>
                    <a:pt x="780918" y="161822"/>
                  </a:moveTo>
                  <a:lnTo>
                    <a:pt x="734746" y="161822"/>
                  </a:lnTo>
                  <a:lnTo>
                    <a:pt x="747262" y="163905"/>
                  </a:lnTo>
                  <a:lnTo>
                    <a:pt x="755986" y="169913"/>
                  </a:lnTo>
                  <a:lnTo>
                    <a:pt x="760514" y="179492"/>
                  </a:lnTo>
                  <a:lnTo>
                    <a:pt x="760448" y="192283"/>
                  </a:lnTo>
                  <a:lnTo>
                    <a:pt x="756685" y="202925"/>
                  </a:lnTo>
                  <a:lnTo>
                    <a:pt x="749263" y="211024"/>
                  </a:lnTo>
                  <a:lnTo>
                    <a:pt x="738628" y="216177"/>
                  </a:lnTo>
                  <a:lnTo>
                    <a:pt x="725227" y="217984"/>
                  </a:lnTo>
                  <a:lnTo>
                    <a:pt x="777667" y="217984"/>
                  </a:lnTo>
                  <a:lnTo>
                    <a:pt x="781181" y="214169"/>
                  </a:lnTo>
                  <a:lnTo>
                    <a:pt x="788529" y="194663"/>
                  </a:lnTo>
                  <a:lnTo>
                    <a:pt x="788001" y="175655"/>
                  </a:lnTo>
                  <a:lnTo>
                    <a:pt x="780918" y="161822"/>
                  </a:lnTo>
                  <a:close/>
                </a:path>
                <a:path w="2031365" h="731520">
                  <a:moveTo>
                    <a:pt x="792825" y="86622"/>
                  </a:moveTo>
                  <a:lnTo>
                    <a:pt x="735698" y="86622"/>
                  </a:lnTo>
                  <a:lnTo>
                    <a:pt x="750520" y="88348"/>
                  </a:lnTo>
                  <a:lnTo>
                    <a:pt x="761102" y="93286"/>
                  </a:lnTo>
                  <a:lnTo>
                    <a:pt x="766955" y="101079"/>
                  </a:lnTo>
                  <a:lnTo>
                    <a:pt x="767587" y="111372"/>
                  </a:lnTo>
                  <a:lnTo>
                    <a:pt x="763407" y="122289"/>
                  </a:lnTo>
                  <a:lnTo>
                    <a:pt x="754855" y="130529"/>
                  </a:lnTo>
                  <a:lnTo>
                    <a:pt x="742555" y="135734"/>
                  </a:lnTo>
                  <a:lnTo>
                    <a:pt x="727131" y="137549"/>
                  </a:lnTo>
                  <a:lnTo>
                    <a:pt x="778210" y="137549"/>
                  </a:lnTo>
                  <a:lnTo>
                    <a:pt x="781865" y="135288"/>
                  </a:lnTo>
                  <a:lnTo>
                    <a:pt x="791012" y="124252"/>
                  </a:lnTo>
                  <a:lnTo>
                    <a:pt x="796144" y="109468"/>
                  </a:lnTo>
                  <a:lnTo>
                    <a:pt x="794865" y="89634"/>
                  </a:lnTo>
                  <a:lnTo>
                    <a:pt x="792825" y="86622"/>
                  </a:lnTo>
                  <a:close/>
                </a:path>
                <a:path w="2031365" h="731520">
                  <a:moveTo>
                    <a:pt x="881487" y="60921"/>
                  </a:moveTo>
                  <a:lnTo>
                    <a:pt x="853406" y="60921"/>
                  </a:lnTo>
                  <a:lnTo>
                    <a:pt x="822946" y="243686"/>
                  </a:lnTo>
                  <a:lnTo>
                    <a:pt x="855786" y="243686"/>
                  </a:lnTo>
                  <a:lnTo>
                    <a:pt x="888271" y="202278"/>
                  </a:lnTo>
                  <a:lnTo>
                    <a:pt x="858166" y="202278"/>
                  </a:lnTo>
                  <a:lnTo>
                    <a:pt x="881487" y="60921"/>
                  </a:lnTo>
                  <a:close/>
                </a:path>
                <a:path w="2031365" h="731520">
                  <a:moveTo>
                    <a:pt x="995001" y="102329"/>
                  </a:moveTo>
                  <a:lnTo>
                    <a:pt x="966682" y="102329"/>
                  </a:lnTo>
                  <a:lnTo>
                    <a:pt x="943361" y="243686"/>
                  </a:lnTo>
                  <a:lnTo>
                    <a:pt x="971442" y="243686"/>
                  </a:lnTo>
                  <a:lnTo>
                    <a:pt x="995001" y="102329"/>
                  </a:lnTo>
                  <a:close/>
                </a:path>
                <a:path w="2031365" h="731520">
                  <a:moveTo>
                    <a:pt x="1001903" y="60921"/>
                  </a:moveTo>
                  <a:lnTo>
                    <a:pt x="969538" y="60921"/>
                  </a:lnTo>
                  <a:lnTo>
                    <a:pt x="858166" y="202278"/>
                  </a:lnTo>
                  <a:lnTo>
                    <a:pt x="888271" y="202278"/>
                  </a:lnTo>
                  <a:lnTo>
                    <a:pt x="966682" y="102329"/>
                  </a:lnTo>
                  <a:lnTo>
                    <a:pt x="995001" y="102329"/>
                  </a:lnTo>
                  <a:lnTo>
                    <a:pt x="1001903" y="60921"/>
                  </a:lnTo>
                  <a:close/>
                </a:path>
                <a:path w="2031365" h="731520">
                  <a:moveTo>
                    <a:pt x="1199451" y="60921"/>
                  </a:moveTo>
                  <a:lnTo>
                    <a:pt x="1077608" y="60921"/>
                  </a:lnTo>
                  <a:lnTo>
                    <a:pt x="1060950" y="141832"/>
                  </a:lnTo>
                  <a:lnTo>
                    <a:pt x="1051840" y="179559"/>
                  </a:lnTo>
                  <a:lnTo>
                    <a:pt x="1042686" y="202694"/>
                  </a:lnTo>
                  <a:lnTo>
                    <a:pt x="1031835" y="214318"/>
                  </a:lnTo>
                  <a:lnTo>
                    <a:pt x="1017639" y="217508"/>
                  </a:lnTo>
                  <a:lnTo>
                    <a:pt x="1010975" y="217508"/>
                  </a:lnTo>
                  <a:lnTo>
                    <a:pt x="1006692" y="243686"/>
                  </a:lnTo>
                  <a:lnTo>
                    <a:pt x="1016211" y="243686"/>
                  </a:lnTo>
                  <a:lnTo>
                    <a:pt x="1042470" y="237840"/>
                  </a:lnTo>
                  <a:lnTo>
                    <a:pt x="1061723" y="220483"/>
                  </a:lnTo>
                  <a:lnTo>
                    <a:pt x="1075712" y="191881"/>
                  </a:lnTo>
                  <a:lnTo>
                    <a:pt x="1086175" y="152303"/>
                  </a:lnTo>
                  <a:lnTo>
                    <a:pt x="1099978" y="87098"/>
                  </a:lnTo>
                  <a:lnTo>
                    <a:pt x="1195088" y="87098"/>
                  </a:lnTo>
                  <a:lnTo>
                    <a:pt x="1199451" y="60921"/>
                  </a:lnTo>
                  <a:close/>
                </a:path>
                <a:path w="2031365" h="731520">
                  <a:moveTo>
                    <a:pt x="1195088" y="87098"/>
                  </a:moveTo>
                  <a:lnTo>
                    <a:pt x="1167087" y="87098"/>
                  </a:lnTo>
                  <a:lnTo>
                    <a:pt x="1140910" y="243686"/>
                  </a:lnTo>
                  <a:lnTo>
                    <a:pt x="1168991" y="243686"/>
                  </a:lnTo>
                  <a:lnTo>
                    <a:pt x="1195088" y="87098"/>
                  </a:lnTo>
                  <a:close/>
                </a:path>
                <a:path w="2031365" h="731520">
                  <a:moveTo>
                    <a:pt x="1279054" y="60921"/>
                  </a:moveTo>
                  <a:lnTo>
                    <a:pt x="1250973" y="60921"/>
                  </a:lnTo>
                  <a:lnTo>
                    <a:pt x="1220512" y="243686"/>
                  </a:lnTo>
                  <a:lnTo>
                    <a:pt x="1297140" y="243686"/>
                  </a:lnTo>
                  <a:lnTo>
                    <a:pt x="1326307" y="239082"/>
                  </a:lnTo>
                  <a:lnTo>
                    <a:pt x="1349137" y="226492"/>
                  </a:lnTo>
                  <a:lnTo>
                    <a:pt x="1356742" y="217508"/>
                  </a:lnTo>
                  <a:lnTo>
                    <a:pt x="1252877" y="217508"/>
                  </a:lnTo>
                  <a:lnTo>
                    <a:pt x="1263586" y="153255"/>
                  </a:lnTo>
                  <a:lnTo>
                    <a:pt x="1368240" y="153255"/>
                  </a:lnTo>
                  <a:lnTo>
                    <a:pt x="1362999" y="143379"/>
                  </a:lnTo>
                  <a:lnTo>
                    <a:pt x="1344311" y="131391"/>
                  </a:lnTo>
                  <a:lnTo>
                    <a:pt x="1316654" y="127078"/>
                  </a:lnTo>
                  <a:lnTo>
                    <a:pt x="1267988" y="127078"/>
                  </a:lnTo>
                  <a:lnTo>
                    <a:pt x="1279054" y="60921"/>
                  </a:lnTo>
                  <a:close/>
                </a:path>
                <a:path w="2031365" h="731520">
                  <a:moveTo>
                    <a:pt x="1368240" y="153255"/>
                  </a:moveTo>
                  <a:lnTo>
                    <a:pt x="1312370" y="153255"/>
                  </a:lnTo>
                  <a:lnTo>
                    <a:pt x="1327132" y="155642"/>
                  </a:lnTo>
                  <a:lnTo>
                    <a:pt x="1338012" y="162358"/>
                  </a:lnTo>
                  <a:lnTo>
                    <a:pt x="1344162" y="172732"/>
                  </a:lnTo>
                  <a:lnTo>
                    <a:pt x="1344735" y="186096"/>
                  </a:lnTo>
                  <a:lnTo>
                    <a:pt x="1339908" y="198835"/>
                  </a:lnTo>
                  <a:lnTo>
                    <a:pt x="1330397" y="208763"/>
                  </a:lnTo>
                  <a:lnTo>
                    <a:pt x="1317226" y="215210"/>
                  </a:lnTo>
                  <a:lnTo>
                    <a:pt x="1301423" y="217508"/>
                  </a:lnTo>
                  <a:lnTo>
                    <a:pt x="1356742" y="217508"/>
                  </a:lnTo>
                  <a:lnTo>
                    <a:pt x="1365007" y="207744"/>
                  </a:lnTo>
                  <a:lnTo>
                    <a:pt x="1373292" y="184668"/>
                  </a:lnTo>
                  <a:lnTo>
                    <a:pt x="1372675" y="161614"/>
                  </a:lnTo>
                  <a:lnTo>
                    <a:pt x="1368240" y="153255"/>
                  </a:lnTo>
                  <a:close/>
                </a:path>
                <a:path w="2031365" h="731520">
                  <a:moveTo>
                    <a:pt x="1464585" y="60921"/>
                  </a:moveTo>
                  <a:lnTo>
                    <a:pt x="1436504" y="60921"/>
                  </a:lnTo>
                  <a:lnTo>
                    <a:pt x="1406043" y="243686"/>
                  </a:lnTo>
                  <a:lnTo>
                    <a:pt x="1434124" y="243686"/>
                  </a:lnTo>
                  <a:lnTo>
                    <a:pt x="1447094" y="165630"/>
                  </a:lnTo>
                  <a:lnTo>
                    <a:pt x="1562789" y="165630"/>
                  </a:lnTo>
                  <a:lnTo>
                    <a:pt x="1567152" y="139453"/>
                  </a:lnTo>
                  <a:lnTo>
                    <a:pt x="1451496" y="139453"/>
                  </a:lnTo>
                  <a:lnTo>
                    <a:pt x="1464585" y="60921"/>
                  </a:lnTo>
                  <a:close/>
                </a:path>
                <a:path w="2031365" h="731520">
                  <a:moveTo>
                    <a:pt x="1562789" y="165630"/>
                  </a:moveTo>
                  <a:lnTo>
                    <a:pt x="1534668" y="165630"/>
                  </a:lnTo>
                  <a:lnTo>
                    <a:pt x="1521699" y="243686"/>
                  </a:lnTo>
                  <a:lnTo>
                    <a:pt x="1549780" y="243686"/>
                  </a:lnTo>
                  <a:lnTo>
                    <a:pt x="1562789" y="165630"/>
                  </a:lnTo>
                  <a:close/>
                </a:path>
                <a:path w="2031365" h="731520">
                  <a:moveTo>
                    <a:pt x="1580241" y="60921"/>
                  </a:moveTo>
                  <a:lnTo>
                    <a:pt x="1552160" y="60921"/>
                  </a:lnTo>
                  <a:lnTo>
                    <a:pt x="1539071" y="139453"/>
                  </a:lnTo>
                  <a:lnTo>
                    <a:pt x="1567152" y="139453"/>
                  </a:lnTo>
                  <a:lnTo>
                    <a:pt x="1580241" y="60921"/>
                  </a:lnTo>
                  <a:close/>
                </a:path>
                <a:path w="2031365" h="731520">
                  <a:moveTo>
                    <a:pt x="1659605" y="60921"/>
                  </a:moveTo>
                  <a:lnTo>
                    <a:pt x="1631524" y="60921"/>
                  </a:lnTo>
                  <a:lnTo>
                    <a:pt x="1601063" y="243686"/>
                  </a:lnTo>
                  <a:lnTo>
                    <a:pt x="1677691" y="243686"/>
                  </a:lnTo>
                  <a:lnTo>
                    <a:pt x="1706858" y="239082"/>
                  </a:lnTo>
                  <a:lnTo>
                    <a:pt x="1729689" y="226492"/>
                  </a:lnTo>
                  <a:lnTo>
                    <a:pt x="1737293" y="217508"/>
                  </a:lnTo>
                  <a:lnTo>
                    <a:pt x="1633428" y="217508"/>
                  </a:lnTo>
                  <a:lnTo>
                    <a:pt x="1644137" y="153255"/>
                  </a:lnTo>
                  <a:lnTo>
                    <a:pt x="1748791" y="153255"/>
                  </a:lnTo>
                  <a:lnTo>
                    <a:pt x="1743551" y="143379"/>
                  </a:lnTo>
                  <a:lnTo>
                    <a:pt x="1724862" y="131391"/>
                  </a:lnTo>
                  <a:lnTo>
                    <a:pt x="1697205" y="127078"/>
                  </a:lnTo>
                  <a:lnTo>
                    <a:pt x="1648539" y="127078"/>
                  </a:lnTo>
                  <a:lnTo>
                    <a:pt x="1659605" y="60921"/>
                  </a:lnTo>
                  <a:close/>
                </a:path>
                <a:path w="2031365" h="731520">
                  <a:moveTo>
                    <a:pt x="1748791" y="153255"/>
                  </a:moveTo>
                  <a:lnTo>
                    <a:pt x="1692922" y="153255"/>
                  </a:lnTo>
                  <a:lnTo>
                    <a:pt x="1707683" y="155642"/>
                  </a:lnTo>
                  <a:lnTo>
                    <a:pt x="1718563" y="162358"/>
                  </a:lnTo>
                  <a:lnTo>
                    <a:pt x="1724713" y="172732"/>
                  </a:lnTo>
                  <a:lnTo>
                    <a:pt x="1725286" y="186096"/>
                  </a:lnTo>
                  <a:lnTo>
                    <a:pt x="1720460" y="198835"/>
                  </a:lnTo>
                  <a:lnTo>
                    <a:pt x="1710948" y="208763"/>
                  </a:lnTo>
                  <a:lnTo>
                    <a:pt x="1697778" y="215210"/>
                  </a:lnTo>
                  <a:lnTo>
                    <a:pt x="1681975" y="217508"/>
                  </a:lnTo>
                  <a:lnTo>
                    <a:pt x="1737293" y="217508"/>
                  </a:lnTo>
                  <a:lnTo>
                    <a:pt x="1745559" y="207744"/>
                  </a:lnTo>
                  <a:lnTo>
                    <a:pt x="1753843" y="184668"/>
                  </a:lnTo>
                  <a:lnTo>
                    <a:pt x="1753226" y="161614"/>
                  </a:lnTo>
                  <a:lnTo>
                    <a:pt x="1748791" y="153255"/>
                  </a:lnTo>
                  <a:close/>
                </a:path>
                <a:path w="2031365" h="731520">
                  <a:moveTo>
                    <a:pt x="1831423" y="60921"/>
                  </a:moveTo>
                  <a:lnTo>
                    <a:pt x="1803342" y="60921"/>
                  </a:lnTo>
                  <a:lnTo>
                    <a:pt x="1772881" y="243686"/>
                  </a:lnTo>
                  <a:lnTo>
                    <a:pt x="1800962" y="243686"/>
                  </a:lnTo>
                  <a:lnTo>
                    <a:pt x="1831423" y="60921"/>
                  </a:lnTo>
                  <a:close/>
                </a:path>
                <a:path w="2031365" h="731520">
                  <a:moveTo>
                    <a:pt x="1910906" y="60921"/>
                  </a:moveTo>
                  <a:lnTo>
                    <a:pt x="1882825" y="60921"/>
                  </a:lnTo>
                  <a:lnTo>
                    <a:pt x="1852365" y="243686"/>
                  </a:lnTo>
                  <a:lnTo>
                    <a:pt x="1885205" y="243686"/>
                  </a:lnTo>
                  <a:lnTo>
                    <a:pt x="1917690" y="202278"/>
                  </a:lnTo>
                  <a:lnTo>
                    <a:pt x="1887585" y="202278"/>
                  </a:lnTo>
                  <a:lnTo>
                    <a:pt x="1910906" y="60921"/>
                  </a:lnTo>
                  <a:close/>
                </a:path>
                <a:path w="2031365" h="731520">
                  <a:moveTo>
                    <a:pt x="2024420" y="102329"/>
                  </a:moveTo>
                  <a:lnTo>
                    <a:pt x="1996101" y="102329"/>
                  </a:lnTo>
                  <a:lnTo>
                    <a:pt x="1972780" y="243686"/>
                  </a:lnTo>
                  <a:lnTo>
                    <a:pt x="2000861" y="243686"/>
                  </a:lnTo>
                  <a:lnTo>
                    <a:pt x="2024420" y="102329"/>
                  </a:lnTo>
                  <a:close/>
                </a:path>
                <a:path w="2031365" h="731520">
                  <a:moveTo>
                    <a:pt x="2031322" y="60921"/>
                  </a:moveTo>
                  <a:lnTo>
                    <a:pt x="1998957" y="60921"/>
                  </a:lnTo>
                  <a:lnTo>
                    <a:pt x="1887585" y="202278"/>
                  </a:lnTo>
                  <a:lnTo>
                    <a:pt x="1917690" y="202278"/>
                  </a:lnTo>
                  <a:lnTo>
                    <a:pt x="1996101" y="102329"/>
                  </a:lnTo>
                  <a:lnTo>
                    <a:pt x="2024420" y="102329"/>
                  </a:lnTo>
                  <a:lnTo>
                    <a:pt x="2031322" y="60921"/>
                  </a:lnTo>
                  <a:close/>
                </a:path>
                <a:path w="2031365" h="731520">
                  <a:moveTo>
                    <a:pt x="1943985" y="0"/>
                  </a:moveTo>
                  <a:lnTo>
                    <a:pt x="1917808" y="0"/>
                  </a:lnTo>
                  <a:lnTo>
                    <a:pt x="1918291" y="17684"/>
                  </a:lnTo>
                  <a:lnTo>
                    <a:pt x="1925780" y="31531"/>
                  </a:lnTo>
                  <a:lnTo>
                    <a:pt x="1939694" y="40559"/>
                  </a:lnTo>
                  <a:lnTo>
                    <a:pt x="1959453" y="43787"/>
                  </a:lnTo>
                  <a:lnTo>
                    <a:pt x="1980588" y="40559"/>
                  </a:lnTo>
                  <a:lnTo>
                    <a:pt x="1997708" y="31531"/>
                  </a:lnTo>
                  <a:lnTo>
                    <a:pt x="2004948" y="23321"/>
                  </a:lnTo>
                  <a:lnTo>
                    <a:pt x="1963023" y="23321"/>
                  </a:lnTo>
                  <a:lnTo>
                    <a:pt x="1952719" y="21417"/>
                  </a:lnTo>
                  <a:lnTo>
                    <a:pt x="1946454" y="16301"/>
                  </a:lnTo>
                  <a:lnTo>
                    <a:pt x="1943713" y="8864"/>
                  </a:lnTo>
                  <a:lnTo>
                    <a:pt x="1943985" y="0"/>
                  </a:lnTo>
                  <a:close/>
                </a:path>
                <a:path w="2031365" h="731520">
                  <a:moveTo>
                    <a:pt x="2016329" y="0"/>
                  </a:moveTo>
                  <a:lnTo>
                    <a:pt x="1990152" y="0"/>
                  </a:lnTo>
                  <a:lnTo>
                    <a:pt x="1987352" y="8864"/>
                  </a:lnTo>
                  <a:lnTo>
                    <a:pt x="1982031" y="16301"/>
                  </a:lnTo>
                  <a:lnTo>
                    <a:pt x="1973988" y="21417"/>
                  </a:lnTo>
                  <a:lnTo>
                    <a:pt x="1963023" y="23321"/>
                  </a:lnTo>
                  <a:lnTo>
                    <a:pt x="2004948" y="23321"/>
                  </a:lnTo>
                  <a:lnTo>
                    <a:pt x="2009919" y="17684"/>
                  </a:lnTo>
                  <a:lnTo>
                    <a:pt x="2016329" y="0"/>
                  </a:lnTo>
                  <a:close/>
                </a:path>
                <a:path w="2031365" h="731520">
                  <a:moveTo>
                    <a:pt x="174197" y="479756"/>
                  </a:moveTo>
                  <a:lnTo>
                    <a:pt x="30460" y="479756"/>
                  </a:lnTo>
                  <a:lnTo>
                    <a:pt x="0" y="662521"/>
                  </a:lnTo>
                  <a:lnTo>
                    <a:pt x="28081" y="662521"/>
                  </a:lnTo>
                  <a:lnTo>
                    <a:pt x="54258" y="505934"/>
                  </a:lnTo>
                  <a:lnTo>
                    <a:pt x="169834" y="505934"/>
                  </a:lnTo>
                  <a:lnTo>
                    <a:pt x="174197" y="479756"/>
                  </a:lnTo>
                  <a:close/>
                </a:path>
                <a:path w="2031365" h="731520">
                  <a:moveTo>
                    <a:pt x="169834" y="505934"/>
                  </a:moveTo>
                  <a:lnTo>
                    <a:pt x="141832" y="505934"/>
                  </a:lnTo>
                  <a:lnTo>
                    <a:pt x="115655" y="662521"/>
                  </a:lnTo>
                  <a:lnTo>
                    <a:pt x="143736" y="662521"/>
                  </a:lnTo>
                  <a:lnTo>
                    <a:pt x="169834" y="505934"/>
                  </a:lnTo>
                  <a:close/>
                </a:path>
                <a:path w="2031365" h="731520">
                  <a:moveTo>
                    <a:pt x="299729" y="477377"/>
                  </a:moveTo>
                  <a:lnTo>
                    <a:pt x="235624" y="503911"/>
                  </a:lnTo>
                  <a:lnTo>
                    <a:pt x="201683" y="572567"/>
                  </a:lnTo>
                  <a:lnTo>
                    <a:pt x="201162" y="610910"/>
                  </a:lnTo>
                  <a:lnTo>
                    <a:pt x="213136" y="640508"/>
                  </a:lnTo>
                  <a:lnTo>
                    <a:pt x="236755" y="659576"/>
                  </a:lnTo>
                  <a:lnTo>
                    <a:pt x="271172" y="666329"/>
                  </a:lnTo>
                  <a:lnTo>
                    <a:pt x="297594" y="662997"/>
                  </a:lnTo>
                  <a:lnTo>
                    <a:pt x="320403" y="653597"/>
                  </a:lnTo>
                  <a:lnTo>
                    <a:pt x="336090" y="641103"/>
                  </a:lnTo>
                  <a:lnTo>
                    <a:pt x="275455" y="641103"/>
                  </a:lnTo>
                  <a:lnTo>
                    <a:pt x="252262" y="637950"/>
                  </a:lnTo>
                  <a:lnTo>
                    <a:pt x="236085" y="627658"/>
                  </a:lnTo>
                  <a:lnTo>
                    <a:pt x="227784" y="608977"/>
                  </a:lnTo>
                  <a:lnTo>
                    <a:pt x="228217" y="580658"/>
                  </a:lnTo>
                  <a:lnTo>
                    <a:pt x="361126" y="580658"/>
                  </a:lnTo>
                  <a:lnTo>
                    <a:pt x="363030" y="568759"/>
                  </a:lnTo>
                  <a:lnTo>
                    <a:pt x="363130" y="556384"/>
                  </a:lnTo>
                  <a:lnTo>
                    <a:pt x="232144" y="556384"/>
                  </a:lnTo>
                  <a:lnTo>
                    <a:pt x="240077" y="537038"/>
                  </a:lnTo>
                  <a:lnTo>
                    <a:pt x="254380" y="519766"/>
                  </a:lnTo>
                  <a:lnTo>
                    <a:pt x="273390" y="507358"/>
                  </a:lnTo>
                  <a:lnTo>
                    <a:pt x="295445" y="502602"/>
                  </a:lnTo>
                  <a:lnTo>
                    <a:pt x="352422" y="502602"/>
                  </a:lnTo>
                  <a:lnTo>
                    <a:pt x="350030" y="497545"/>
                  </a:lnTo>
                  <a:lnTo>
                    <a:pt x="327356" y="482084"/>
                  </a:lnTo>
                  <a:lnTo>
                    <a:pt x="299729" y="477377"/>
                  </a:lnTo>
                  <a:close/>
                </a:path>
                <a:path w="2031365" h="731520">
                  <a:moveTo>
                    <a:pt x="325906" y="612546"/>
                  </a:moveTo>
                  <a:lnTo>
                    <a:pt x="316818" y="625040"/>
                  </a:lnTo>
                  <a:lnTo>
                    <a:pt x="305232" y="633964"/>
                  </a:lnTo>
                  <a:lnTo>
                    <a:pt x="291370" y="639318"/>
                  </a:lnTo>
                  <a:lnTo>
                    <a:pt x="275455" y="641103"/>
                  </a:lnTo>
                  <a:lnTo>
                    <a:pt x="336090" y="641103"/>
                  </a:lnTo>
                  <a:lnTo>
                    <a:pt x="338704" y="639021"/>
                  </a:lnTo>
                  <a:lnTo>
                    <a:pt x="351607" y="620161"/>
                  </a:lnTo>
                  <a:lnTo>
                    <a:pt x="325906" y="612546"/>
                  </a:lnTo>
                  <a:close/>
                </a:path>
                <a:path w="2031365" h="731520">
                  <a:moveTo>
                    <a:pt x="352422" y="502602"/>
                  </a:moveTo>
                  <a:lnTo>
                    <a:pt x="295445" y="502602"/>
                  </a:lnTo>
                  <a:lnTo>
                    <a:pt x="315494" y="506655"/>
                  </a:lnTo>
                  <a:lnTo>
                    <a:pt x="329386" y="517892"/>
                  </a:lnTo>
                  <a:lnTo>
                    <a:pt x="336540" y="534929"/>
                  </a:lnTo>
                  <a:lnTo>
                    <a:pt x="336377" y="556384"/>
                  </a:lnTo>
                  <a:lnTo>
                    <a:pt x="363130" y="556384"/>
                  </a:lnTo>
                  <a:lnTo>
                    <a:pt x="363379" y="525767"/>
                  </a:lnTo>
                  <a:lnTo>
                    <a:pt x="352422" y="502602"/>
                  </a:lnTo>
                  <a:close/>
                </a:path>
                <a:path w="2031365" h="731520">
                  <a:moveTo>
                    <a:pt x="448284" y="479756"/>
                  </a:moveTo>
                  <a:lnTo>
                    <a:pt x="421155" y="479756"/>
                  </a:lnTo>
                  <a:lnTo>
                    <a:pt x="379272" y="731058"/>
                  </a:lnTo>
                  <a:lnTo>
                    <a:pt x="407353" y="731058"/>
                  </a:lnTo>
                  <a:lnTo>
                    <a:pt x="423535" y="634440"/>
                  </a:lnTo>
                  <a:lnTo>
                    <a:pt x="451351" y="634440"/>
                  </a:lnTo>
                  <a:lnTo>
                    <a:pt x="438825" y="621649"/>
                  </a:lnTo>
                  <a:lnTo>
                    <a:pt x="432362" y="599539"/>
                  </a:lnTo>
                  <a:lnTo>
                    <a:pt x="433530" y="571139"/>
                  </a:lnTo>
                  <a:lnTo>
                    <a:pt x="441487" y="543162"/>
                  </a:lnTo>
                  <a:lnTo>
                    <a:pt x="455067" y="521521"/>
                  </a:lnTo>
                  <a:lnTo>
                    <a:pt x="472164" y="508789"/>
                  </a:lnTo>
                  <a:lnTo>
                    <a:pt x="443525" y="508789"/>
                  </a:lnTo>
                  <a:lnTo>
                    <a:pt x="448284" y="479756"/>
                  </a:lnTo>
                  <a:close/>
                </a:path>
                <a:path w="2031365" h="731520">
                  <a:moveTo>
                    <a:pt x="451351" y="634440"/>
                  </a:moveTo>
                  <a:lnTo>
                    <a:pt x="425915" y="634440"/>
                  </a:lnTo>
                  <a:lnTo>
                    <a:pt x="430481" y="643639"/>
                  </a:lnTo>
                  <a:lnTo>
                    <a:pt x="438527" y="654132"/>
                  </a:lnTo>
                  <a:lnTo>
                    <a:pt x="452285" y="662752"/>
                  </a:lnTo>
                  <a:lnTo>
                    <a:pt x="473986" y="666329"/>
                  </a:lnTo>
                  <a:lnTo>
                    <a:pt x="506499" y="659695"/>
                  </a:lnTo>
                  <a:lnTo>
                    <a:pt x="533671" y="641103"/>
                  </a:lnTo>
                  <a:lnTo>
                    <a:pt x="474461" y="641103"/>
                  </a:lnTo>
                  <a:lnTo>
                    <a:pt x="452873" y="635994"/>
                  </a:lnTo>
                  <a:lnTo>
                    <a:pt x="451351" y="634440"/>
                  </a:lnTo>
                  <a:close/>
                </a:path>
                <a:path w="2031365" h="731520">
                  <a:moveTo>
                    <a:pt x="556641" y="502602"/>
                  </a:moveTo>
                  <a:lnTo>
                    <a:pt x="497307" y="502602"/>
                  </a:lnTo>
                  <a:lnTo>
                    <a:pt x="519781" y="507889"/>
                  </a:lnTo>
                  <a:lnTo>
                    <a:pt x="533955" y="522413"/>
                  </a:lnTo>
                  <a:lnTo>
                    <a:pt x="540276" y="544166"/>
                  </a:lnTo>
                  <a:lnTo>
                    <a:pt x="539191" y="571139"/>
                  </a:lnTo>
                  <a:lnTo>
                    <a:pt x="531218" y="598536"/>
                  </a:lnTo>
                  <a:lnTo>
                    <a:pt x="517535" y="620756"/>
                  </a:lnTo>
                  <a:lnTo>
                    <a:pt x="498497" y="635660"/>
                  </a:lnTo>
                  <a:lnTo>
                    <a:pt x="474461" y="641103"/>
                  </a:lnTo>
                  <a:lnTo>
                    <a:pt x="533671" y="641103"/>
                  </a:lnTo>
                  <a:lnTo>
                    <a:pt x="534193" y="640746"/>
                  </a:lnTo>
                  <a:lnTo>
                    <a:pt x="555105" y="610910"/>
                  </a:lnTo>
                  <a:lnTo>
                    <a:pt x="567272" y="571615"/>
                  </a:lnTo>
                  <a:lnTo>
                    <a:pt x="568038" y="532594"/>
                  </a:lnTo>
                  <a:lnTo>
                    <a:pt x="556979" y="502899"/>
                  </a:lnTo>
                  <a:lnTo>
                    <a:pt x="556641" y="502602"/>
                  </a:lnTo>
                  <a:close/>
                </a:path>
                <a:path w="2031365" h="731520">
                  <a:moveTo>
                    <a:pt x="504922" y="477377"/>
                  </a:moveTo>
                  <a:lnTo>
                    <a:pt x="481861" y="480946"/>
                  </a:lnTo>
                  <a:lnTo>
                    <a:pt x="465359" y="489513"/>
                  </a:lnTo>
                  <a:lnTo>
                    <a:pt x="454122" y="499865"/>
                  </a:lnTo>
                  <a:lnTo>
                    <a:pt x="446856" y="508789"/>
                  </a:lnTo>
                  <a:lnTo>
                    <a:pt x="472164" y="508789"/>
                  </a:lnTo>
                  <a:lnTo>
                    <a:pt x="473822" y="507555"/>
                  </a:lnTo>
                  <a:lnTo>
                    <a:pt x="497307" y="502602"/>
                  </a:lnTo>
                  <a:lnTo>
                    <a:pt x="556641" y="502602"/>
                  </a:lnTo>
                  <a:lnTo>
                    <a:pt x="535480" y="484003"/>
                  </a:lnTo>
                  <a:lnTo>
                    <a:pt x="504922" y="477377"/>
                  </a:lnTo>
                  <a:close/>
                </a:path>
                <a:path w="2031365" h="731520">
                  <a:moveTo>
                    <a:pt x="699586" y="477377"/>
                  </a:moveTo>
                  <a:lnTo>
                    <a:pt x="635481" y="503911"/>
                  </a:lnTo>
                  <a:lnTo>
                    <a:pt x="601540" y="572567"/>
                  </a:lnTo>
                  <a:lnTo>
                    <a:pt x="601019" y="610910"/>
                  </a:lnTo>
                  <a:lnTo>
                    <a:pt x="612992" y="640508"/>
                  </a:lnTo>
                  <a:lnTo>
                    <a:pt x="636611" y="659576"/>
                  </a:lnTo>
                  <a:lnTo>
                    <a:pt x="671029" y="666329"/>
                  </a:lnTo>
                  <a:lnTo>
                    <a:pt x="697451" y="662997"/>
                  </a:lnTo>
                  <a:lnTo>
                    <a:pt x="720260" y="653597"/>
                  </a:lnTo>
                  <a:lnTo>
                    <a:pt x="735947" y="641103"/>
                  </a:lnTo>
                  <a:lnTo>
                    <a:pt x="675312" y="641103"/>
                  </a:lnTo>
                  <a:lnTo>
                    <a:pt x="652119" y="637950"/>
                  </a:lnTo>
                  <a:lnTo>
                    <a:pt x="635942" y="627658"/>
                  </a:lnTo>
                  <a:lnTo>
                    <a:pt x="627641" y="608977"/>
                  </a:lnTo>
                  <a:lnTo>
                    <a:pt x="628074" y="580658"/>
                  </a:lnTo>
                  <a:lnTo>
                    <a:pt x="760983" y="580658"/>
                  </a:lnTo>
                  <a:lnTo>
                    <a:pt x="762887" y="568759"/>
                  </a:lnTo>
                  <a:lnTo>
                    <a:pt x="762987" y="556384"/>
                  </a:lnTo>
                  <a:lnTo>
                    <a:pt x="632001" y="556384"/>
                  </a:lnTo>
                  <a:lnTo>
                    <a:pt x="639934" y="537038"/>
                  </a:lnTo>
                  <a:lnTo>
                    <a:pt x="654236" y="519766"/>
                  </a:lnTo>
                  <a:lnTo>
                    <a:pt x="673247" y="507358"/>
                  </a:lnTo>
                  <a:lnTo>
                    <a:pt x="695302" y="502602"/>
                  </a:lnTo>
                  <a:lnTo>
                    <a:pt x="752279" y="502602"/>
                  </a:lnTo>
                  <a:lnTo>
                    <a:pt x="749887" y="497545"/>
                  </a:lnTo>
                  <a:lnTo>
                    <a:pt x="727213" y="482084"/>
                  </a:lnTo>
                  <a:lnTo>
                    <a:pt x="699586" y="477377"/>
                  </a:lnTo>
                  <a:close/>
                </a:path>
                <a:path w="2031365" h="731520">
                  <a:moveTo>
                    <a:pt x="725763" y="612546"/>
                  </a:moveTo>
                  <a:lnTo>
                    <a:pt x="716675" y="625040"/>
                  </a:lnTo>
                  <a:lnTo>
                    <a:pt x="705089" y="633964"/>
                  </a:lnTo>
                  <a:lnTo>
                    <a:pt x="691227" y="639318"/>
                  </a:lnTo>
                  <a:lnTo>
                    <a:pt x="675312" y="641103"/>
                  </a:lnTo>
                  <a:lnTo>
                    <a:pt x="735947" y="641103"/>
                  </a:lnTo>
                  <a:lnTo>
                    <a:pt x="738561" y="639021"/>
                  </a:lnTo>
                  <a:lnTo>
                    <a:pt x="751464" y="620161"/>
                  </a:lnTo>
                  <a:lnTo>
                    <a:pt x="725763" y="612546"/>
                  </a:lnTo>
                  <a:close/>
                </a:path>
                <a:path w="2031365" h="731520">
                  <a:moveTo>
                    <a:pt x="752279" y="502602"/>
                  </a:moveTo>
                  <a:lnTo>
                    <a:pt x="695302" y="502602"/>
                  </a:lnTo>
                  <a:lnTo>
                    <a:pt x="715351" y="506655"/>
                  </a:lnTo>
                  <a:lnTo>
                    <a:pt x="729243" y="517892"/>
                  </a:lnTo>
                  <a:lnTo>
                    <a:pt x="736397" y="534929"/>
                  </a:lnTo>
                  <a:lnTo>
                    <a:pt x="736234" y="556384"/>
                  </a:lnTo>
                  <a:lnTo>
                    <a:pt x="762987" y="556384"/>
                  </a:lnTo>
                  <a:lnTo>
                    <a:pt x="763236" y="525767"/>
                  </a:lnTo>
                  <a:lnTo>
                    <a:pt x="752279" y="502602"/>
                  </a:lnTo>
                  <a:close/>
                </a:path>
                <a:path w="2031365" h="731520">
                  <a:moveTo>
                    <a:pt x="895736" y="479756"/>
                  </a:moveTo>
                  <a:lnTo>
                    <a:pt x="821012" y="479756"/>
                  </a:lnTo>
                  <a:lnTo>
                    <a:pt x="790551" y="662521"/>
                  </a:lnTo>
                  <a:lnTo>
                    <a:pt x="876698" y="662521"/>
                  </a:lnTo>
                  <a:lnTo>
                    <a:pt x="902251" y="658810"/>
                  </a:lnTo>
                  <a:lnTo>
                    <a:pt x="922627" y="648540"/>
                  </a:lnTo>
                  <a:lnTo>
                    <a:pt x="933422" y="636820"/>
                  </a:lnTo>
                  <a:lnTo>
                    <a:pt x="821488" y="636820"/>
                  </a:lnTo>
                  <a:lnTo>
                    <a:pt x="831007" y="580658"/>
                  </a:lnTo>
                  <a:lnTo>
                    <a:pt x="936672" y="580658"/>
                  </a:lnTo>
                  <a:lnTo>
                    <a:pt x="936489" y="580301"/>
                  </a:lnTo>
                  <a:lnTo>
                    <a:pt x="924672" y="570930"/>
                  </a:lnTo>
                  <a:lnTo>
                    <a:pt x="910491" y="566379"/>
                  </a:lnTo>
                  <a:lnTo>
                    <a:pt x="925260" y="561768"/>
                  </a:lnTo>
                  <a:lnTo>
                    <a:pt x="933965" y="556384"/>
                  </a:lnTo>
                  <a:lnTo>
                    <a:pt x="834815" y="556384"/>
                  </a:lnTo>
                  <a:lnTo>
                    <a:pt x="843382" y="505458"/>
                  </a:lnTo>
                  <a:lnTo>
                    <a:pt x="948579" y="505458"/>
                  </a:lnTo>
                  <a:lnTo>
                    <a:pt x="940237" y="493143"/>
                  </a:lnTo>
                  <a:lnTo>
                    <a:pt x="921646" y="483259"/>
                  </a:lnTo>
                  <a:lnTo>
                    <a:pt x="895736" y="479756"/>
                  </a:lnTo>
                  <a:close/>
                </a:path>
                <a:path w="2031365" h="731520">
                  <a:moveTo>
                    <a:pt x="936672" y="580658"/>
                  </a:moveTo>
                  <a:lnTo>
                    <a:pt x="890501" y="580658"/>
                  </a:lnTo>
                  <a:lnTo>
                    <a:pt x="903017" y="582740"/>
                  </a:lnTo>
                  <a:lnTo>
                    <a:pt x="911740" y="588749"/>
                  </a:lnTo>
                  <a:lnTo>
                    <a:pt x="916269" y="598327"/>
                  </a:lnTo>
                  <a:lnTo>
                    <a:pt x="916202" y="611118"/>
                  </a:lnTo>
                  <a:lnTo>
                    <a:pt x="912439" y="621760"/>
                  </a:lnTo>
                  <a:lnTo>
                    <a:pt x="905017" y="629859"/>
                  </a:lnTo>
                  <a:lnTo>
                    <a:pt x="894383" y="635013"/>
                  </a:lnTo>
                  <a:lnTo>
                    <a:pt x="880982" y="636820"/>
                  </a:lnTo>
                  <a:lnTo>
                    <a:pt x="933422" y="636820"/>
                  </a:lnTo>
                  <a:lnTo>
                    <a:pt x="936936" y="633005"/>
                  </a:lnTo>
                  <a:lnTo>
                    <a:pt x="944283" y="613498"/>
                  </a:lnTo>
                  <a:lnTo>
                    <a:pt x="943755" y="594490"/>
                  </a:lnTo>
                  <a:lnTo>
                    <a:pt x="936672" y="580658"/>
                  </a:lnTo>
                  <a:close/>
                </a:path>
                <a:path w="2031365" h="731520">
                  <a:moveTo>
                    <a:pt x="948579" y="505458"/>
                  </a:moveTo>
                  <a:lnTo>
                    <a:pt x="891453" y="505458"/>
                  </a:lnTo>
                  <a:lnTo>
                    <a:pt x="906274" y="507183"/>
                  </a:lnTo>
                  <a:lnTo>
                    <a:pt x="916856" y="512121"/>
                  </a:lnTo>
                  <a:lnTo>
                    <a:pt x="922709" y="519915"/>
                  </a:lnTo>
                  <a:lnTo>
                    <a:pt x="923341" y="530207"/>
                  </a:lnTo>
                  <a:lnTo>
                    <a:pt x="919162" y="541124"/>
                  </a:lnTo>
                  <a:lnTo>
                    <a:pt x="910610" y="549364"/>
                  </a:lnTo>
                  <a:lnTo>
                    <a:pt x="898309" y="554570"/>
                  </a:lnTo>
                  <a:lnTo>
                    <a:pt x="882886" y="556384"/>
                  </a:lnTo>
                  <a:lnTo>
                    <a:pt x="933965" y="556384"/>
                  </a:lnTo>
                  <a:lnTo>
                    <a:pt x="937620" y="554124"/>
                  </a:lnTo>
                  <a:lnTo>
                    <a:pt x="946767" y="543087"/>
                  </a:lnTo>
                  <a:lnTo>
                    <a:pt x="951898" y="528303"/>
                  </a:lnTo>
                  <a:lnTo>
                    <a:pt x="950619" y="508470"/>
                  </a:lnTo>
                  <a:lnTo>
                    <a:pt x="948579" y="505458"/>
                  </a:lnTo>
                  <a:close/>
                </a:path>
                <a:path w="2031365" h="731520">
                  <a:moveTo>
                    <a:pt x="1355206" y="636344"/>
                  </a:moveTo>
                  <a:lnTo>
                    <a:pt x="1163874" y="636344"/>
                  </a:lnTo>
                  <a:lnTo>
                    <a:pt x="1150548" y="714875"/>
                  </a:lnTo>
                  <a:lnTo>
                    <a:pt x="1178629" y="714875"/>
                  </a:lnTo>
                  <a:lnTo>
                    <a:pt x="1187196" y="662521"/>
                  </a:lnTo>
                  <a:lnTo>
                    <a:pt x="1350764" y="662521"/>
                  </a:lnTo>
                  <a:lnTo>
                    <a:pt x="1355206" y="636344"/>
                  </a:lnTo>
                  <a:close/>
                </a:path>
                <a:path w="2031365" h="731520">
                  <a:moveTo>
                    <a:pt x="1350764" y="662521"/>
                  </a:moveTo>
                  <a:lnTo>
                    <a:pt x="1322365" y="662521"/>
                  </a:lnTo>
                  <a:lnTo>
                    <a:pt x="1313798" y="714875"/>
                  </a:lnTo>
                  <a:lnTo>
                    <a:pt x="1341879" y="714875"/>
                  </a:lnTo>
                  <a:lnTo>
                    <a:pt x="1350764" y="662521"/>
                  </a:lnTo>
                  <a:close/>
                </a:path>
                <a:path w="2031365" h="731520">
                  <a:moveTo>
                    <a:pt x="1081981" y="477377"/>
                  </a:moveTo>
                  <a:lnTo>
                    <a:pt x="1019096" y="502721"/>
                  </a:lnTo>
                  <a:lnTo>
                    <a:pt x="985839" y="570187"/>
                  </a:lnTo>
                  <a:lnTo>
                    <a:pt x="985538" y="609505"/>
                  </a:lnTo>
                  <a:lnTo>
                    <a:pt x="997708" y="639854"/>
                  </a:lnTo>
                  <a:lnTo>
                    <a:pt x="1021078" y="659405"/>
                  </a:lnTo>
                  <a:lnTo>
                    <a:pt x="1054376" y="666329"/>
                  </a:lnTo>
                  <a:lnTo>
                    <a:pt x="1088607" y="659732"/>
                  </a:lnTo>
                  <a:lnTo>
                    <a:pt x="1117170" y="641103"/>
                  </a:lnTo>
                  <a:lnTo>
                    <a:pt x="1054852" y="641103"/>
                  </a:lnTo>
                  <a:lnTo>
                    <a:pt x="1032044" y="635637"/>
                  </a:lnTo>
                  <a:lnTo>
                    <a:pt x="1018025" y="620935"/>
                  </a:lnTo>
                  <a:lnTo>
                    <a:pt x="1011950" y="599539"/>
                  </a:lnTo>
                  <a:lnTo>
                    <a:pt x="1012968" y="573994"/>
                  </a:lnTo>
                  <a:lnTo>
                    <a:pt x="1020816" y="546977"/>
                  </a:lnTo>
                  <a:lnTo>
                    <a:pt x="1035055" y="524198"/>
                  </a:lnTo>
                  <a:lnTo>
                    <a:pt x="1055386" y="508470"/>
                  </a:lnTo>
                  <a:lnTo>
                    <a:pt x="1081505" y="502602"/>
                  </a:lnTo>
                  <a:lnTo>
                    <a:pt x="1137131" y="502602"/>
                  </a:lnTo>
                  <a:lnTo>
                    <a:pt x="1115296" y="484308"/>
                  </a:lnTo>
                  <a:lnTo>
                    <a:pt x="1081981" y="477377"/>
                  </a:lnTo>
                  <a:close/>
                </a:path>
                <a:path w="2031365" h="731520">
                  <a:moveTo>
                    <a:pt x="1137131" y="502602"/>
                  </a:moveTo>
                  <a:lnTo>
                    <a:pt x="1081505" y="502602"/>
                  </a:lnTo>
                  <a:lnTo>
                    <a:pt x="1104314" y="508142"/>
                  </a:lnTo>
                  <a:lnTo>
                    <a:pt x="1118332" y="523008"/>
                  </a:lnTo>
                  <a:lnTo>
                    <a:pt x="1124408" y="544567"/>
                  </a:lnTo>
                  <a:lnTo>
                    <a:pt x="1123389" y="570187"/>
                  </a:lnTo>
                  <a:lnTo>
                    <a:pt x="1115541" y="597180"/>
                  </a:lnTo>
                  <a:lnTo>
                    <a:pt x="1101302" y="619790"/>
                  </a:lnTo>
                  <a:lnTo>
                    <a:pt x="1080972" y="635327"/>
                  </a:lnTo>
                  <a:lnTo>
                    <a:pt x="1054852" y="641103"/>
                  </a:lnTo>
                  <a:lnTo>
                    <a:pt x="1117170" y="641103"/>
                  </a:lnTo>
                  <a:lnTo>
                    <a:pt x="1138507" y="611914"/>
                  </a:lnTo>
                  <a:lnTo>
                    <a:pt x="1150518" y="573994"/>
                  </a:lnTo>
                  <a:lnTo>
                    <a:pt x="1150869" y="534401"/>
                  </a:lnTo>
                  <a:lnTo>
                    <a:pt x="1138693" y="503911"/>
                  </a:lnTo>
                  <a:lnTo>
                    <a:pt x="1137131" y="502602"/>
                  </a:lnTo>
                  <a:close/>
                </a:path>
                <a:path w="2031365" h="731520">
                  <a:moveTo>
                    <a:pt x="1352826" y="479756"/>
                  </a:moveTo>
                  <a:lnTo>
                    <a:pt x="1236694" y="479756"/>
                  </a:lnTo>
                  <a:lnTo>
                    <a:pt x="1218608" y="552101"/>
                  </a:lnTo>
                  <a:lnTo>
                    <a:pt x="1209374" y="584674"/>
                  </a:lnTo>
                  <a:lnTo>
                    <a:pt x="1200418" y="607608"/>
                  </a:lnTo>
                  <a:lnTo>
                    <a:pt x="1190682" y="623850"/>
                  </a:lnTo>
                  <a:lnTo>
                    <a:pt x="1179104" y="636344"/>
                  </a:lnTo>
                  <a:lnTo>
                    <a:pt x="1210993" y="636344"/>
                  </a:lnTo>
                  <a:lnTo>
                    <a:pt x="1230522" y="602209"/>
                  </a:lnTo>
                  <a:lnTo>
                    <a:pt x="1246213" y="552101"/>
                  </a:lnTo>
                  <a:lnTo>
                    <a:pt x="1258588" y="505934"/>
                  </a:lnTo>
                  <a:lnTo>
                    <a:pt x="1348529" y="505934"/>
                  </a:lnTo>
                  <a:lnTo>
                    <a:pt x="1352826" y="479756"/>
                  </a:lnTo>
                  <a:close/>
                </a:path>
                <a:path w="2031365" h="731520">
                  <a:moveTo>
                    <a:pt x="1348529" y="505934"/>
                  </a:moveTo>
                  <a:lnTo>
                    <a:pt x="1320461" y="505934"/>
                  </a:lnTo>
                  <a:lnTo>
                    <a:pt x="1299044" y="636344"/>
                  </a:lnTo>
                  <a:lnTo>
                    <a:pt x="1327125" y="636344"/>
                  </a:lnTo>
                  <a:lnTo>
                    <a:pt x="1348529" y="505934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057255" y="3790460"/>
              <a:ext cx="1633855" cy="880110"/>
            </a:xfrm>
            <a:custGeom>
              <a:avLst/>
              <a:gdLst/>
              <a:ahLst/>
              <a:cxnLst/>
              <a:rect l="l" t="t" r="r" b="b"/>
              <a:pathLst>
                <a:path w="1633854" h="880110">
                  <a:moveTo>
                    <a:pt x="1319331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1319331" y="879554"/>
                  </a:lnTo>
                  <a:lnTo>
                    <a:pt x="1387414" y="879341"/>
                  </a:lnTo>
                  <a:lnTo>
                    <a:pt x="1444435" y="877850"/>
                  </a:lnTo>
                  <a:lnTo>
                    <a:pt x="1491672" y="873804"/>
                  </a:lnTo>
                  <a:lnTo>
                    <a:pt x="1530402" y="865923"/>
                  </a:lnTo>
                  <a:lnTo>
                    <a:pt x="1587455" y="833551"/>
                  </a:lnTo>
                  <a:lnTo>
                    <a:pt x="1619827" y="776499"/>
                  </a:lnTo>
                  <a:lnTo>
                    <a:pt x="1627707" y="737768"/>
                  </a:lnTo>
                  <a:lnTo>
                    <a:pt x="1631754" y="690532"/>
                  </a:lnTo>
                  <a:lnTo>
                    <a:pt x="1633245" y="633511"/>
                  </a:lnTo>
                  <a:lnTo>
                    <a:pt x="1633458" y="565427"/>
                  </a:lnTo>
                  <a:lnTo>
                    <a:pt x="1633458" y="314126"/>
                  </a:lnTo>
                  <a:lnTo>
                    <a:pt x="1633245" y="246043"/>
                  </a:lnTo>
                  <a:lnTo>
                    <a:pt x="1631754" y="189022"/>
                  </a:lnTo>
                  <a:lnTo>
                    <a:pt x="1627707" y="141785"/>
                  </a:lnTo>
                  <a:lnTo>
                    <a:pt x="1619827" y="103055"/>
                  </a:lnTo>
                  <a:lnTo>
                    <a:pt x="1587455" y="46002"/>
                  </a:lnTo>
                  <a:lnTo>
                    <a:pt x="1530402" y="13630"/>
                  </a:lnTo>
                  <a:lnTo>
                    <a:pt x="1491672" y="5750"/>
                  </a:lnTo>
                  <a:lnTo>
                    <a:pt x="1444435" y="1703"/>
                  </a:lnTo>
                  <a:lnTo>
                    <a:pt x="1387414" y="212"/>
                  </a:lnTo>
                  <a:lnTo>
                    <a:pt x="1319331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237639" y="4031291"/>
              <a:ext cx="1258570" cy="382905"/>
            </a:xfrm>
            <a:custGeom>
              <a:avLst/>
              <a:gdLst/>
              <a:ahLst/>
              <a:cxnLst/>
              <a:rect l="l" t="t" r="r" b="b"/>
              <a:pathLst>
                <a:path w="1258570" h="382904">
                  <a:moveTo>
                    <a:pt x="179908" y="11422"/>
                  </a:moveTo>
                  <a:lnTo>
                    <a:pt x="134217" y="11422"/>
                  </a:lnTo>
                  <a:lnTo>
                    <a:pt x="0" y="376951"/>
                  </a:lnTo>
                  <a:lnTo>
                    <a:pt x="46405" y="376951"/>
                  </a:lnTo>
                  <a:lnTo>
                    <a:pt x="83172" y="273432"/>
                  </a:lnTo>
                  <a:lnTo>
                    <a:pt x="276115" y="273432"/>
                  </a:lnTo>
                  <a:lnTo>
                    <a:pt x="261697" y="234167"/>
                  </a:lnTo>
                  <a:lnTo>
                    <a:pt x="97093" y="234167"/>
                  </a:lnTo>
                  <a:lnTo>
                    <a:pt x="155635" y="69250"/>
                  </a:lnTo>
                  <a:lnTo>
                    <a:pt x="201142" y="69250"/>
                  </a:lnTo>
                  <a:lnTo>
                    <a:pt x="179908" y="11422"/>
                  </a:lnTo>
                  <a:close/>
                </a:path>
                <a:path w="1258570" h="382904">
                  <a:moveTo>
                    <a:pt x="276115" y="273432"/>
                  </a:moveTo>
                  <a:lnTo>
                    <a:pt x="230954" y="273432"/>
                  </a:lnTo>
                  <a:lnTo>
                    <a:pt x="267721" y="376951"/>
                  </a:lnTo>
                  <a:lnTo>
                    <a:pt x="314126" y="376951"/>
                  </a:lnTo>
                  <a:lnTo>
                    <a:pt x="276115" y="273432"/>
                  </a:lnTo>
                  <a:close/>
                </a:path>
                <a:path w="1258570" h="382904">
                  <a:moveTo>
                    <a:pt x="201142" y="69250"/>
                  </a:moveTo>
                  <a:lnTo>
                    <a:pt x="158491" y="69250"/>
                  </a:lnTo>
                  <a:lnTo>
                    <a:pt x="217032" y="234167"/>
                  </a:lnTo>
                  <a:lnTo>
                    <a:pt x="261697" y="234167"/>
                  </a:lnTo>
                  <a:lnTo>
                    <a:pt x="201142" y="69250"/>
                  </a:lnTo>
                  <a:close/>
                </a:path>
                <a:path w="1258570" h="382904">
                  <a:moveTo>
                    <a:pt x="406044" y="102805"/>
                  </a:moveTo>
                  <a:lnTo>
                    <a:pt x="365350" y="102805"/>
                  </a:lnTo>
                  <a:lnTo>
                    <a:pt x="365350" y="376951"/>
                  </a:lnTo>
                  <a:lnTo>
                    <a:pt x="407472" y="376951"/>
                  </a:lnTo>
                  <a:lnTo>
                    <a:pt x="407472" y="203468"/>
                  </a:lnTo>
                  <a:lnTo>
                    <a:pt x="412670" y="177767"/>
                  </a:lnTo>
                  <a:lnTo>
                    <a:pt x="427105" y="157420"/>
                  </a:lnTo>
                  <a:lnTo>
                    <a:pt x="448743" y="144212"/>
                  </a:lnTo>
                  <a:lnTo>
                    <a:pt x="406044" y="144212"/>
                  </a:lnTo>
                  <a:lnTo>
                    <a:pt x="406044" y="102805"/>
                  </a:lnTo>
                  <a:close/>
                </a:path>
                <a:path w="1258570" h="382904">
                  <a:moveTo>
                    <a:pt x="486539" y="98521"/>
                  </a:moveTo>
                  <a:lnTo>
                    <a:pt x="480292" y="98521"/>
                  </a:lnTo>
                  <a:lnTo>
                    <a:pt x="456688" y="101845"/>
                  </a:lnTo>
                  <a:lnTo>
                    <a:pt x="436029" y="111193"/>
                  </a:lnTo>
                  <a:lnTo>
                    <a:pt x="419653" y="125628"/>
                  </a:lnTo>
                  <a:lnTo>
                    <a:pt x="408899" y="144212"/>
                  </a:lnTo>
                  <a:lnTo>
                    <a:pt x="448743" y="144212"/>
                  </a:lnTo>
                  <a:lnTo>
                    <a:pt x="449035" y="144034"/>
                  </a:lnTo>
                  <a:lnTo>
                    <a:pt x="476722" y="139215"/>
                  </a:lnTo>
                  <a:lnTo>
                    <a:pt x="502424" y="139215"/>
                  </a:lnTo>
                  <a:lnTo>
                    <a:pt x="502424" y="99235"/>
                  </a:lnTo>
                  <a:lnTo>
                    <a:pt x="497605" y="98878"/>
                  </a:lnTo>
                  <a:lnTo>
                    <a:pt x="486539" y="98521"/>
                  </a:lnTo>
                  <a:close/>
                </a:path>
                <a:path w="1258570" h="382904">
                  <a:moveTo>
                    <a:pt x="502424" y="139215"/>
                  </a:moveTo>
                  <a:lnTo>
                    <a:pt x="476722" y="139215"/>
                  </a:lnTo>
                  <a:lnTo>
                    <a:pt x="485080" y="139560"/>
                  </a:lnTo>
                  <a:lnTo>
                    <a:pt x="492719" y="140375"/>
                  </a:lnTo>
                  <a:lnTo>
                    <a:pt x="498784" y="141323"/>
                  </a:lnTo>
                  <a:lnTo>
                    <a:pt x="502424" y="142070"/>
                  </a:lnTo>
                  <a:lnTo>
                    <a:pt x="502424" y="139215"/>
                  </a:lnTo>
                  <a:close/>
                </a:path>
                <a:path w="1258570" h="382904">
                  <a:moveTo>
                    <a:pt x="630216" y="138501"/>
                  </a:moveTo>
                  <a:lnTo>
                    <a:pt x="588094" y="138501"/>
                  </a:lnTo>
                  <a:lnTo>
                    <a:pt x="588094" y="309843"/>
                  </a:lnTo>
                  <a:lnTo>
                    <a:pt x="594676" y="341066"/>
                  </a:lnTo>
                  <a:lnTo>
                    <a:pt x="611832" y="363119"/>
                  </a:lnTo>
                  <a:lnTo>
                    <a:pt x="635682" y="376204"/>
                  </a:lnTo>
                  <a:lnTo>
                    <a:pt x="662343" y="380521"/>
                  </a:lnTo>
                  <a:lnTo>
                    <a:pt x="673074" y="380041"/>
                  </a:lnTo>
                  <a:lnTo>
                    <a:pt x="681797" y="378825"/>
                  </a:lnTo>
                  <a:lnTo>
                    <a:pt x="688646" y="377208"/>
                  </a:lnTo>
                  <a:lnTo>
                    <a:pt x="693755" y="375524"/>
                  </a:lnTo>
                  <a:lnTo>
                    <a:pt x="685673" y="339827"/>
                  </a:lnTo>
                  <a:lnTo>
                    <a:pt x="666626" y="339827"/>
                  </a:lnTo>
                  <a:lnTo>
                    <a:pt x="653106" y="338377"/>
                  </a:lnTo>
                  <a:lnTo>
                    <a:pt x="641460" y="332510"/>
                  </a:lnTo>
                  <a:lnTo>
                    <a:pt x="633295" y="319949"/>
                  </a:lnTo>
                  <a:lnTo>
                    <a:pt x="630216" y="298420"/>
                  </a:lnTo>
                  <a:lnTo>
                    <a:pt x="630216" y="138501"/>
                  </a:lnTo>
                  <a:close/>
                </a:path>
                <a:path w="1258570" h="382904">
                  <a:moveTo>
                    <a:pt x="685188" y="337686"/>
                  </a:moveTo>
                  <a:lnTo>
                    <a:pt x="681618" y="338399"/>
                  </a:lnTo>
                  <a:lnTo>
                    <a:pt x="675907" y="339827"/>
                  </a:lnTo>
                  <a:lnTo>
                    <a:pt x="685673" y="339827"/>
                  </a:lnTo>
                  <a:lnTo>
                    <a:pt x="685188" y="337686"/>
                  </a:lnTo>
                  <a:close/>
                </a:path>
                <a:path w="1258570" h="382904">
                  <a:moveTo>
                    <a:pt x="688758" y="102805"/>
                  </a:moveTo>
                  <a:lnTo>
                    <a:pt x="546687" y="102805"/>
                  </a:lnTo>
                  <a:lnTo>
                    <a:pt x="546687" y="138501"/>
                  </a:lnTo>
                  <a:lnTo>
                    <a:pt x="688758" y="138501"/>
                  </a:lnTo>
                  <a:lnTo>
                    <a:pt x="688758" y="102805"/>
                  </a:lnTo>
                  <a:close/>
                </a:path>
                <a:path w="1258570" h="382904">
                  <a:moveTo>
                    <a:pt x="630216" y="37124"/>
                  </a:moveTo>
                  <a:lnTo>
                    <a:pt x="588094" y="37124"/>
                  </a:lnTo>
                  <a:lnTo>
                    <a:pt x="588094" y="102805"/>
                  </a:lnTo>
                  <a:lnTo>
                    <a:pt x="630216" y="102805"/>
                  </a:lnTo>
                  <a:lnTo>
                    <a:pt x="630216" y="37124"/>
                  </a:lnTo>
                  <a:close/>
                </a:path>
                <a:path w="1258570" h="382904">
                  <a:moveTo>
                    <a:pt x="794240" y="102805"/>
                  </a:moveTo>
                  <a:lnTo>
                    <a:pt x="752118" y="102805"/>
                  </a:lnTo>
                  <a:lnTo>
                    <a:pt x="752118" y="376951"/>
                  </a:lnTo>
                  <a:lnTo>
                    <a:pt x="794240" y="376951"/>
                  </a:lnTo>
                  <a:lnTo>
                    <a:pt x="794240" y="102805"/>
                  </a:lnTo>
                  <a:close/>
                </a:path>
                <a:path w="1258570" h="382904">
                  <a:moveTo>
                    <a:pt x="773536" y="0"/>
                  </a:moveTo>
                  <a:lnTo>
                    <a:pt x="761924" y="2253"/>
                  </a:lnTo>
                  <a:lnTo>
                    <a:pt x="752386" y="8388"/>
                  </a:lnTo>
                  <a:lnTo>
                    <a:pt x="745927" y="17468"/>
                  </a:lnTo>
                  <a:lnTo>
                    <a:pt x="743551" y="28556"/>
                  </a:lnTo>
                  <a:lnTo>
                    <a:pt x="745927" y="39645"/>
                  </a:lnTo>
                  <a:lnTo>
                    <a:pt x="752386" y="48725"/>
                  </a:lnTo>
                  <a:lnTo>
                    <a:pt x="761924" y="54860"/>
                  </a:lnTo>
                  <a:lnTo>
                    <a:pt x="773536" y="57113"/>
                  </a:lnTo>
                  <a:lnTo>
                    <a:pt x="785149" y="54860"/>
                  </a:lnTo>
                  <a:lnTo>
                    <a:pt x="794686" y="48725"/>
                  </a:lnTo>
                  <a:lnTo>
                    <a:pt x="801145" y="39645"/>
                  </a:lnTo>
                  <a:lnTo>
                    <a:pt x="803521" y="28556"/>
                  </a:lnTo>
                  <a:lnTo>
                    <a:pt x="801145" y="17468"/>
                  </a:lnTo>
                  <a:lnTo>
                    <a:pt x="794686" y="8388"/>
                  </a:lnTo>
                  <a:lnTo>
                    <a:pt x="785149" y="2253"/>
                  </a:lnTo>
                  <a:lnTo>
                    <a:pt x="773536" y="0"/>
                  </a:lnTo>
                  <a:close/>
                </a:path>
                <a:path w="1258570" h="382904">
                  <a:moveTo>
                    <a:pt x="899231" y="301275"/>
                  </a:moveTo>
                  <a:lnTo>
                    <a:pt x="859252" y="311270"/>
                  </a:lnTo>
                  <a:lnTo>
                    <a:pt x="871798" y="342078"/>
                  </a:lnTo>
                  <a:lnTo>
                    <a:pt x="894033" y="364435"/>
                  </a:lnTo>
                  <a:lnTo>
                    <a:pt x="924935" y="378059"/>
                  </a:lnTo>
                  <a:lnTo>
                    <a:pt x="963485" y="382663"/>
                  </a:lnTo>
                  <a:lnTo>
                    <a:pt x="1007098" y="376486"/>
                  </a:lnTo>
                  <a:lnTo>
                    <a:pt x="1040923" y="359349"/>
                  </a:lnTo>
                  <a:lnTo>
                    <a:pt x="1052541" y="345539"/>
                  </a:lnTo>
                  <a:lnTo>
                    <a:pt x="962771" y="345539"/>
                  </a:lnTo>
                  <a:lnTo>
                    <a:pt x="939364" y="342764"/>
                  </a:lnTo>
                  <a:lnTo>
                    <a:pt x="920895" y="334451"/>
                  </a:lnTo>
                  <a:lnTo>
                    <a:pt x="907478" y="320616"/>
                  </a:lnTo>
                  <a:lnTo>
                    <a:pt x="899231" y="301275"/>
                  </a:lnTo>
                  <a:close/>
                </a:path>
                <a:path w="1258570" h="382904">
                  <a:moveTo>
                    <a:pt x="968482" y="99235"/>
                  </a:moveTo>
                  <a:lnTo>
                    <a:pt x="928357" y="105091"/>
                  </a:lnTo>
                  <a:lnTo>
                    <a:pt x="896465" y="121456"/>
                  </a:lnTo>
                  <a:lnTo>
                    <a:pt x="875415" y="146521"/>
                  </a:lnTo>
                  <a:lnTo>
                    <a:pt x="867819" y="178480"/>
                  </a:lnTo>
                  <a:lnTo>
                    <a:pt x="872119" y="204500"/>
                  </a:lnTo>
                  <a:lnTo>
                    <a:pt x="885355" y="225733"/>
                  </a:lnTo>
                  <a:lnTo>
                    <a:pt x="908027" y="242081"/>
                  </a:lnTo>
                  <a:lnTo>
                    <a:pt x="940639" y="253443"/>
                  </a:lnTo>
                  <a:lnTo>
                    <a:pt x="986330" y="264151"/>
                  </a:lnTo>
                  <a:lnTo>
                    <a:pt x="1004359" y="270225"/>
                  </a:lnTo>
                  <a:lnTo>
                    <a:pt x="1017051" y="278742"/>
                  </a:lnTo>
                  <a:lnTo>
                    <a:pt x="1024556" y="289602"/>
                  </a:lnTo>
                  <a:lnTo>
                    <a:pt x="1027024" y="302703"/>
                  </a:lnTo>
                  <a:lnTo>
                    <a:pt x="1022506" y="319335"/>
                  </a:lnTo>
                  <a:lnTo>
                    <a:pt x="1009622" y="332956"/>
                  </a:lnTo>
                  <a:lnTo>
                    <a:pt x="989375" y="342159"/>
                  </a:lnTo>
                  <a:lnTo>
                    <a:pt x="962771" y="345539"/>
                  </a:lnTo>
                  <a:lnTo>
                    <a:pt x="1052541" y="345539"/>
                  </a:lnTo>
                  <a:lnTo>
                    <a:pt x="1062801" y="333343"/>
                  </a:lnTo>
                  <a:lnTo>
                    <a:pt x="1070573" y="300561"/>
                  </a:lnTo>
                  <a:lnTo>
                    <a:pt x="1066072" y="274528"/>
                  </a:lnTo>
                  <a:lnTo>
                    <a:pt x="1052502" y="253599"/>
                  </a:lnTo>
                  <a:lnTo>
                    <a:pt x="1029762" y="237588"/>
                  </a:lnTo>
                  <a:lnTo>
                    <a:pt x="997753" y="226313"/>
                  </a:lnTo>
                  <a:lnTo>
                    <a:pt x="957059" y="216318"/>
                  </a:lnTo>
                  <a:lnTo>
                    <a:pt x="935993" y="209645"/>
                  </a:lnTo>
                  <a:lnTo>
                    <a:pt x="921318" y="201215"/>
                  </a:lnTo>
                  <a:lnTo>
                    <a:pt x="912735" y="190341"/>
                  </a:lnTo>
                  <a:lnTo>
                    <a:pt x="909940" y="176339"/>
                  </a:lnTo>
                  <a:lnTo>
                    <a:pt x="914369" y="160041"/>
                  </a:lnTo>
                  <a:lnTo>
                    <a:pt x="926628" y="147157"/>
                  </a:lnTo>
                  <a:lnTo>
                    <a:pt x="945179" y="138690"/>
                  </a:lnTo>
                  <a:lnTo>
                    <a:pt x="968482" y="135645"/>
                  </a:lnTo>
                  <a:lnTo>
                    <a:pt x="1050517" y="135645"/>
                  </a:lnTo>
                  <a:lnTo>
                    <a:pt x="1032423" y="117128"/>
                  </a:lnTo>
                  <a:lnTo>
                    <a:pt x="1004686" y="103914"/>
                  </a:lnTo>
                  <a:lnTo>
                    <a:pt x="968482" y="99235"/>
                  </a:lnTo>
                  <a:close/>
                </a:path>
                <a:path w="1258570" h="382904">
                  <a:moveTo>
                    <a:pt x="1050517" y="135645"/>
                  </a:moveTo>
                  <a:lnTo>
                    <a:pt x="968482" y="135645"/>
                  </a:lnTo>
                  <a:lnTo>
                    <a:pt x="992223" y="139120"/>
                  </a:lnTo>
                  <a:lnTo>
                    <a:pt x="1009153" y="148183"/>
                  </a:lnTo>
                  <a:lnTo>
                    <a:pt x="1020562" y="160794"/>
                  </a:lnTo>
                  <a:lnTo>
                    <a:pt x="1027738" y="174911"/>
                  </a:lnTo>
                  <a:lnTo>
                    <a:pt x="1065576" y="164202"/>
                  </a:lnTo>
                  <a:lnTo>
                    <a:pt x="1052463" y="137636"/>
                  </a:lnTo>
                  <a:lnTo>
                    <a:pt x="1050517" y="135645"/>
                  </a:lnTo>
                  <a:close/>
                </a:path>
                <a:path w="1258570" h="382904">
                  <a:moveTo>
                    <a:pt x="1194662" y="138501"/>
                  </a:moveTo>
                  <a:lnTo>
                    <a:pt x="1152541" y="138501"/>
                  </a:lnTo>
                  <a:lnTo>
                    <a:pt x="1152541" y="309843"/>
                  </a:lnTo>
                  <a:lnTo>
                    <a:pt x="1159122" y="341066"/>
                  </a:lnTo>
                  <a:lnTo>
                    <a:pt x="1176279" y="363119"/>
                  </a:lnTo>
                  <a:lnTo>
                    <a:pt x="1200128" y="376204"/>
                  </a:lnTo>
                  <a:lnTo>
                    <a:pt x="1226789" y="380521"/>
                  </a:lnTo>
                  <a:lnTo>
                    <a:pt x="1237520" y="380041"/>
                  </a:lnTo>
                  <a:lnTo>
                    <a:pt x="1246243" y="378825"/>
                  </a:lnTo>
                  <a:lnTo>
                    <a:pt x="1253092" y="377208"/>
                  </a:lnTo>
                  <a:lnTo>
                    <a:pt x="1258201" y="375524"/>
                  </a:lnTo>
                  <a:lnTo>
                    <a:pt x="1250119" y="339827"/>
                  </a:lnTo>
                  <a:lnTo>
                    <a:pt x="1231072" y="339827"/>
                  </a:lnTo>
                  <a:lnTo>
                    <a:pt x="1217552" y="338377"/>
                  </a:lnTo>
                  <a:lnTo>
                    <a:pt x="1205906" y="332510"/>
                  </a:lnTo>
                  <a:lnTo>
                    <a:pt x="1197741" y="319949"/>
                  </a:lnTo>
                  <a:lnTo>
                    <a:pt x="1194662" y="298420"/>
                  </a:lnTo>
                  <a:lnTo>
                    <a:pt x="1194662" y="138501"/>
                  </a:lnTo>
                  <a:close/>
                </a:path>
                <a:path w="1258570" h="382904">
                  <a:moveTo>
                    <a:pt x="1249634" y="337686"/>
                  </a:moveTo>
                  <a:lnTo>
                    <a:pt x="1246065" y="338399"/>
                  </a:lnTo>
                  <a:lnTo>
                    <a:pt x="1240353" y="339827"/>
                  </a:lnTo>
                  <a:lnTo>
                    <a:pt x="1250119" y="339827"/>
                  </a:lnTo>
                  <a:lnTo>
                    <a:pt x="1249634" y="337686"/>
                  </a:lnTo>
                  <a:close/>
                </a:path>
                <a:path w="1258570" h="382904">
                  <a:moveTo>
                    <a:pt x="1253204" y="102805"/>
                  </a:moveTo>
                  <a:lnTo>
                    <a:pt x="1111133" y="102805"/>
                  </a:lnTo>
                  <a:lnTo>
                    <a:pt x="1111133" y="138501"/>
                  </a:lnTo>
                  <a:lnTo>
                    <a:pt x="1253204" y="138501"/>
                  </a:lnTo>
                  <a:lnTo>
                    <a:pt x="1253204" y="102805"/>
                  </a:lnTo>
                  <a:close/>
                </a:path>
                <a:path w="1258570" h="382904">
                  <a:moveTo>
                    <a:pt x="1194662" y="37124"/>
                  </a:moveTo>
                  <a:lnTo>
                    <a:pt x="1152541" y="37124"/>
                  </a:lnTo>
                  <a:lnTo>
                    <a:pt x="1152541" y="102805"/>
                  </a:lnTo>
                  <a:lnTo>
                    <a:pt x="1194662" y="102805"/>
                  </a:lnTo>
                  <a:lnTo>
                    <a:pt x="1194662" y="371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816424" y="5005083"/>
              <a:ext cx="1874520" cy="880110"/>
            </a:xfrm>
            <a:custGeom>
              <a:avLst/>
              <a:gdLst/>
              <a:ahLst/>
              <a:cxnLst/>
              <a:rect l="l" t="t" r="r" b="b"/>
              <a:pathLst>
                <a:path w="1874520" h="880110">
                  <a:moveTo>
                    <a:pt x="1560161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1560161" y="879554"/>
                  </a:lnTo>
                  <a:lnTo>
                    <a:pt x="1628245" y="879341"/>
                  </a:lnTo>
                  <a:lnTo>
                    <a:pt x="1685266" y="877850"/>
                  </a:lnTo>
                  <a:lnTo>
                    <a:pt x="1732503" y="873804"/>
                  </a:lnTo>
                  <a:lnTo>
                    <a:pt x="1771233" y="865923"/>
                  </a:lnTo>
                  <a:lnTo>
                    <a:pt x="1828285" y="833551"/>
                  </a:lnTo>
                  <a:lnTo>
                    <a:pt x="1860658" y="776499"/>
                  </a:lnTo>
                  <a:lnTo>
                    <a:pt x="1868538" y="737768"/>
                  </a:lnTo>
                  <a:lnTo>
                    <a:pt x="1872584" y="690532"/>
                  </a:lnTo>
                  <a:lnTo>
                    <a:pt x="1874075" y="633511"/>
                  </a:lnTo>
                  <a:lnTo>
                    <a:pt x="1874288" y="565427"/>
                  </a:lnTo>
                  <a:lnTo>
                    <a:pt x="1874288" y="314126"/>
                  </a:lnTo>
                  <a:lnTo>
                    <a:pt x="1874075" y="246043"/>
                  </a:lnTo>
                  <a:lnTo>
                    <a:pt x="1872584" y="189022"/>
                  </a:lnTo>
                  <a:lnTo>
                    <a:pt x="1868538" y="141785"/>
                  </a:lnTo>
                  <a:lnTo>
                    <a:pt x="1860658" y="103055"/>
                  </a:lnTo>
                  <a:lnTo>
                    <a:pt x="1828285" y="46002"/>
                  </a:lnTo>
                  <a:lnTo>
                    <a:pt x="1771233" y="13630"/>
                  </a:lnTo>
                  <a:lnTo>
                    <a:pt x="1732503" y="5750"/>
                  </a:lnTo>
                  <a:lnTo>
                    <a:pt x="1685266" y="1703"/>
                  </a:lnTo>
                  <a:lnTo>
                    <a:pt x="1628245" y="212"/>
                  </a:lnTo>
                  <a:lnTo>
                    <a:pt x="1560161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028222" y="5245913"/>
              <a:ext cx="1472565" cy="480059"/>
            </a:xfrm>
            <a:custGeom>
              <a:avLst/>
              <a:gdLst/>
              <a:ahLst/>
              <a:cxnLst/>
              <a:rect l="l" t="t" r="r" b="b"/>
              <a:pathLst>
                <a:path w="1472565" h="480060">
                  <a:moveTo>
                    <a:pt x="219174" y="11422"/>
                  </a:moveTo>
                  <a:lnTo>
                    <a:pt x="0" y="11422"/>
                  </a:lnTo>
                  <a:lnTo>
                    <a:pt x="0" y="376951"/>
                  </a:lnTo>
                  <a:lnTo>
                    <a:pt x="44263" y="376951"/>
                  </a:lnTo>
                  <a:lnTo>
                    <a:pt x="44263" y="213463"/>
                  </a:lnTo>
                  <a:lnTo>
                    <a:pt x="202754" y="213463"/>
                  </a:lnTo>
                  <a:lnTo>
                    <a:pt x="202754" y="174197"/>
                  </a:lnTo>
                  <a:lnTo>
                    <a:pt x="44263" y="174197"/>
                  </a:lnTo>
                  <a:lnTo>
                    <a:pt x="44263" y="50688"/>
                  </a:lnTo>
                  <a:lnTo>
                    <a:pt x="219174" y="50688"/>
                  </a:lnTo>
                  <a:lnTo>
                    <a:pt x="219174" y="11422"/>
                  </a:lnTo>
                  <a:close/>
                </a:path>
                <a:path w="1472565" h="480060">
                  <a:moveTo>
                    <a:pt x="477349" y="136359"/>
                  </a:moveTo>
                  <a:lnTo>
                    <a:pt x="395647" y="136359"/>
                  </a:lnTo>
                  <a:lnTo>
                    <a:pt x="421022" y="140115"/>
                  </a:lnTo>
                  <a:lnTo>
                    <a:pt x="439085" y="151017"/>
                  </a:lnTo>
                  <a:lnTo>
                    <a:pt x="449886" y="168511"/>
                  </a:lnTo>
                  <a:lnTo>
                    <a:pt x="453475" y="192045"/>
                  </a:lnTo>
                  <a:lnTo>
                    <a:pt x="453475" y="193473"/>
                  </a:lnTo>
                  <a:lnTo>
                    <a:pt x="449459" y="205057"/>
                  </a:lnTo>
                  <a:lnTo>
                    <a:pt x="436876" y="211187"/>
                  </a:lnTo>
                  <a:lnTo>
                    <a:pt x="414923" y="214707"/>
                  </a:lnTo>
                  <a:lnTo>
                    <a:pt x="382797" y="218460"/>
                  </a:lnTo>
                  <a:lnTo>
                    <a:pt x="344716" y="225017"/>
                  </a:lnTo>
                  <a:lnTo>
                    <a:pt x="310534" y="237714"/>
                  </a:lnTo>
                  <a:lnTo>
                    <a:pt x="285890" y="260953"/>
                  </a:lnTo>
                  <a:lnTo>
                    <a:pt x="276422" y="299134"/>
                  </a:lnTo>
                  <a:lnTo>
                    <a:pt x="283706" y="334886"/>
                  </a:lnTo>
                  <a:lnTo>
                    <a:pt x="303640" y="361334"/>
                  </a:lnTo>
                  <a:lnTo>
                    <a:pt x="333346" y="377743"/>
                  </a:lnTo>
                  <a:lnTo>
                    <a:pt x="369946" y="383377"/>
                  </a:lnTo>
                  <a:lnTo>
                    <a:pt x="401638" y="379082"/>
                  </a:lnTo>
                  <a:lnTo>
                    <a:pt x="425364" y="368295"/>
                  </a:lnTo>
                  <a:lnTo>
                    <a:pt x="441729" y="354162"/>
                  </a:lnTo>
                  <a:lnTo>
                    <a:pt x="447506" y="345539"/>
                  </a:lnTo>
                  <a:lnTo>
                    <a:pt x="376371" y="345539"/>
                  </a:lnTo>
                  <a:lnTo>
                    <a:pt x="353180" y="342739"/>
                  </a:lnTo>
                  <a:lnTo>
                    <a:pt x="334874" y="334384"/>
                  </a:lnTo>
                  <a:lnTo>
                    <a:pt x="322860" y="320540"/>
                  </a:lnTo>
                  <a:lnTo>
                    <a:pt x="318543" y="301275"/>
                  </a:lnTo>
                  <a:lnTo>
                    <a:pt x="323630" y="281074"/>
                  </a:lnTo>
                  <a:lnTo>
                    <a:pt x="337284" y="267632"/>
                  </a:lnTo>
                  <a:lnTo>
                    <a:pt x="357095" y="259410"/>
                  </a:lnTo>
                  <a:lnTo>
                    <a:pt x="380655" y="254870"/>
                  </a:lnTo>
                  <a:lnTo>
                    <a:pt x="398559" y="252717"/>
                  </a:lnTo>
                  <a:lnTo>
                    <a:pt x="421081" y="249427"/>
                  </a:lnTo>
                  <a:lnTo>
                    <a:pt x="441595" y="244931"/>
                  </a:lnTo>
                  <a:lnTo>
                    <a:pt x="453475" y="239164"/>
                  </a:lnTo>
                  <a:lnTo>
                    <a:pt x="495597" y="239164"/>
                  </a:lnTo>
                  <a:lnTo>
                    <a:pt x="495597" y="196329"/>
                  </a:lnTo>
                  <a:lnTo>
                    <a:pt x="484676" y="144413"/>
                  </a:lnTo>
                  <a:lnTo>
                    <a:pt x="477349" y="136359"/>
                  </a:lnTo>
                  <a:close/>
                </a:path>
                <a:path w="1472565" h="480060">
                  <a:moveTo>
                    <a:pt x="495597" y="339827"/>
                  </a:moveTo>
                  <a:lnTo>
                    <a:pt x="453475" y="339827"/>
                  </a:lnTo>
                  <a:lnTo>
                    <a:pt x="453475" y="376951"/>
                  </a:lnTo>
                  <a:lnTo>
                    <a:pt x="495597" y="376951"/>
                  </a:lnTo>
                  <a:lnTo>
                    <a:pt x="495597" y="339827"/>
                  </a:lnTo>
                  <a:close/>
                </a:path>
                <a:path w="1472565" h="480060">
                  <a:moveTo>
                    <a:pt x="495597" y="239164"/>
                  </a:moveTo>
                  <a:lnTo>
                    <a:pt x="453475" y="239164"/>
                  </a:lnTo>
                  <a:lnTo>
                    <a:pt x="453475" y="277716"/>
                  </a:lnTo>
                  <a:lnTo>
                    <a:pt x="448455" y="302770"/>
                  </a:lnTo>
                  <a:lnTo>
                    <a:pt x="433664" y="324478"/>
                  </a:lnTo>
                  <a:lnTo>
                    <a:pt x="409502" y="339760"/>
                  </a:lnTo>
                  <a:lnTo>
                    <a:pt x="376371" y="345539"/>
                  </a:lnTo>
                  <a:lnTo>
                    <a:pt x="447506" y="345539"/>
                  </a:lnTo>
                  <a:lnTo>
                    <a:pt x="451333" y="339827"/>
                  </a:lnTo>
                  <a:lnTo>
                    <a:pt x="495597" y="339827"/>
                  </a:lnTo>
                  <a:lnTo>
                    <a:pt x="495597" y="239164"/>
                  </a:lnTo>
                  <a:close/>
                </a:path>
                <a:path w="1472565" h="480060">
                  <a:moveTo>
                    <a:pt x="394219" y="99235"/>
                  </a:moveTo>
                  <a:lnTo>
                    <a:pt x="362584" y="102247"/>
                  </a:lnTo>
                  <a:lnTo>
                    <a:pt x="331751" y="112621"/>
                  </a:lnTo>
                  <a:lnTo>
                    <a:pt x="304667" y="132365"/>
                  </a:lnTo>
                  <a:lnTo>
                    <a:pt x="284275" y="163488"/>
                  </a:lnTo>
                  <a:lnTo>
                    <a:pt x="324255" y="177767"/>
                  </a:lnTo>
                  <a:lnTo>
                    <a:pt x="333678" y="162863"/>
                  </a:lnTo>
                  <a:lnTo>
                    <a:pt x="348372" y="149567"/>
                  </a:lnTo>
                  <a:lnTo>
                    <a:pt x="368856" y="140018"/>
                  </a:lnTo>
                  <a:lnTo>
                    <a:pt x="395647" y="136359"/>
                  </a:lnTo>
                  <a:lnTo>
                    <a:pt x="477349" y="136359"/>
                  </a:lnTo>
                  <a:lnTo>
                    <a:pt x="458026" y="115120"/>
                  </a:lnTo>
                  <a:lnTo>
                    <a:pt x="424818" y="102158"/>
                  </a:lnTo>
                  <a:lnTo>
                    <a:pt x="394219" y="99235"/>
                  </a:lnTo>
                  <a:close/>
                </a:path>
                <a:path w="1472565" h="480060">
                  <a:moveTo>
                    <a:pt x="613171" y="102805"/>
                  </a:moveTo>
                  <a:lnTo>
                    <a:pt x="572477" y="102805"/>
                  </a:lnTo>
                  <a:lnTo>
                    <a:pt x="572477" y="376951"/>
                  </a:lnTo>
                  <a:lnTo>
                    <a:pt x="614599" y="376951"/>
                  </a:lnTo>
                  <a:lnTo>
                    <a:pt x="614599" y="205610"/>
                  </a:lnTo>
                  <a:lnTo>
                    <a:pt x="619686" y="177959"/>
                  </a:lnTo>
                  <a:lnTo>
                    <a:pt x="633339" y="156282"/>
                  </a:lnTo>
                  <a:lnTo>
                    <a:pt x="648242" y="145640"/>
                  </a:lnTo>
                  <a:lnTo>
                    <a:pt x="613171" y="145640"/>
                  </a:lnTo>
                  <a:lnTo>
                    <a:pt x="613171" y="102805"/>
                  </a:lnTo>
                  <a:close/>
                </a:path>
                <a:path w="1472565" h="480060">
                  <a:moveTo>
                    <a:pt x="758501" y="137073"/>
                  </a:moveTo>
                  <a:lnTo>
                    <a:pt x="676710" y="137073"/>
                  </a:lnTo>
                  <a:lnTo>
                    <a:pt x="698666" y="140824"/>
                  </a:lnTo>
                  <a:lnTo>
                    <a:pt x="715820" y="151418"/>
                  </a:lnTo>
                  <a:lnTo>
                    <a:pt x="726983" y="167869"/>
                  </a:lnTo>
                  <a:lnTo>
                    <a:pt x="730968" y="189189"/>
                  </a:lnTo>
                  <a:lnTo>
                    <a:pt x="730968" y="376951"/>
                  </a:lnTo>
                  <a:lnTo>
                    <a:pt x="773804" y="376951"/>
                  </a:lnTo>
                  <a:lnTo>
                    <a:pt x="773804" y="198470"/>
                  </a:lnTo>
                  <a:lnTo>
                    <a:pt x="777864" y="173968"/>
                  </a:lnTo>
                  <a:lnTo>
                    <a:pt x="789689" y="154519"/>
                  </a:lnTo>
                  <a:lnTo>
                    <a:pt x="802882" y="145640"/>
                  </a:lnTo>
                  <a:lnTo>
                    <a:pt x="763809" y="145640"/>
                  </a:lnTo>
                  <a:lnTo>
                    <a:pt x="758501" y="137073"/>
                  </a:lnTo>
                  <a:close/>
                </a:path>
                <a:path w="1472565" h="480060">
                  <a:moveTo>
                    <a:pt x="917609" y="137073"/>
                  </a:moveTo>
                  <a:lnTo>
                    <a:pt x="834487" y="137073"/>
                  </a:lnTo>
                  <a:lnTo>
                    <a:pt x="855838" y="140188"/>
                  </a:lnTo>
                  <a:lnTo>
                    <a:pt x="873575" y="150080"/>
                  </a:lnTo>
                  <a:lnTo>
                    <a:pt x="885689" y="167568"/>
                  </a:lnTo>
                  <a:lnTo>
                    <a:pt x="890173" y="193473"/>
                  </a:lnTo>
                  <a:lnTo>
                    <a:pt x="890173" y="376951"/>
                  </a:lnTo>
                  <a:lnTo>
                    <a:pt x="932295" y="376951"/>
                  </a:lnTo>
                  <a:lnTo>
                    <a:pt x="932295" y="193473"/>
                  </a:lnTo>
                  <a:lnTo>
                    <a:pt x="926121" y="151566"/>
                  </a:lnTo>
                  <a:lnTo>
                    <a:pt x="917609" y="137073"/>
                  </a:lnTo>
                  <a:close/>
                </a:path>
                <a:path w="1472565" h="480060">
                  <a:moveTo>
                    <a:pt x="690275" y="99235"/>
                  </a:moveTo>
                  <a:lnTo>
                    <a:pt x="665332" y="102370"/>
                  </a:lnTo>
                  <a:lnTo>
                    <a:pt x="644405" y="111461"/>
                  </a:lnTo>
                  <a:lnTo>
                    <a:pt x="628030" y="126041"/>
                  </a:lnTo>
                  <a:lnTo>
                    <a:pt x="616741" y="145640"/>
                  </a:lnTo>
                  <a:lnTo>
                    <a:pt x="648242" y="145640"/>
                  </a:lnTo>
                  <a:lnTo>
                    <a:pt x="653151" y="142135"/>
                  </a:lnTo>
                  <a:lnTo>
                    <a:pt x="676710" y="137073"/>
                  </a:lnTo>
                  <a:lnTo>
                    <a:pt x="758501" y="137073"/>
                  </a:lnTo>
                  <a:lnTo>
                    <a:pt x="751667" y="126041"/>
                  </a:lnTo>
                  <a:lnTo>
                    <a:pt x="735475" y="111461"/>
                  </a:lnTo>
                  <a:lnTo>
                    <a:pt x="715067" y="102370"/>
                  </a:lnTo>
                  <a:lnTo>
                    <a:pt x="690275" y="99235"/>
                  </a:lnTo>
                  <a:close/>
                </a:path>
                <a:path w="1472565" h="480060">
                  <a:moveTo>
                    <a:pt x="848766" y="99235"/>
                  </a:moveTo>
                  <a:lnTo>
                    <a:pt x="821355" y="102495"/>
                  </a:lnTo>
                  <a:lnTo>
                    <a:pt x="798278" y="111796"/>
                  </a:lnTo>
                  <a:lnTo>
                    <a:pt x="779920" y="126417"/>
                  </a:lnTo>
                  <a:lnTo>
                    <a:pt x="766665" y="145640"/>
                  </a:lnTo>
                  <a:lnTo>
                    <a:pt x="802882" y="145640"/>
                  </a:lnTo>
                  <a:lnTo>
                    <a:pt x="808742" y="141697"/>
                  </a:lnTo>
                  <a:lnTo>
                    <a:pt x="834487" y="137073"/>
                  </a:lnTo>
                  <a:lnTo>
                    <a:pt x="917609" y="137073"/>
                  </a:lnTo>
                  <a:lnTo>
                    <a:pt x="908869" y="122192"/>
                  </a:lnTo>
                  <a:lnTo>
                    <a:pt x="882449" y="104899"/>
                  </a:lnTo>
                  <a:lnTo>
                    <a:pt x="848766" y="99235"/>
                  </a:lnTo>
                  <a:close/>
                </a:path>
                <a:path w="1472565" h="480060">
                  <a:moveTo>
                    <a:pt x="1051431" y="102805"/>
                  </a:moveTo>
                  <a:lnTo>
                    <a:pt x="1009310" y="102805"/>
                  </a:lnTo>
                  <a:lnTo>
                    <a:pt x="1009310" y="376951"/>
                  </a:lnTo>
                  <a:lnTo>
                    <a:pt x="1051431" y="376951"/>
                  </a:lnTo>
                  <a:lnTo>
                    <a:pt x="1051431" y="102805"/>
                  </a:lnTo>
                  <a:close/>
                </a:path>
                <a:path w="1472565" h="480060">
                  <a:moveTo>
                    <a:pt x="1030727" y="0"/>
                  </a:moveTo>
                  <a:lnTo>
                    <a:pt x="1019115" y="2253"/>
                  </a:lnTo>
                  <a:lnTo>
                    <a:pt x="1009577" y="8388"/>
                  </a:lnTo>
                  <a:lnTo>
                    <a:pt x="1003119" y="17468"/>
                  </a:lnTo>
                  <a:lnTo>
                    <a:pt x="1000743" y="28556"/>
                  </a:lnTo>
                  <a:lnTo>
                    <a:pt x="1003119" y="39645"/>
                  </a:lnTo>
                  <a:lnTo>
                    <a:pt x="1009577" y="48725"/>
                  </a:lnTo>
                  <a:lnTo>
                    <a:pt x="1019115" y="54860"/>
                  </a:lnTo>
                  <a:lnTo>
                    <a:pt x="1030727" y="57113"/>
                  </a:lnTo>
                  <a:lnTo>
                    <a:pt x="1042340" y="54860"/>
                  </a:lnTo>
                  <a:lnTo>
                    <a:pt x="1051877" y="48725"/>
                  </a:lnTo>
                  <a:lnTo>
                    <a:pt x="1058336" y="39645"/>
                  </a:lnTo>
                  <a:lnTo>
                    <a:pt x="1060712" y="28556"/>
                  </a:lnTo>
                  <a:lnTo>
                    <a:pt x="1058336" y="17468"/>
                  </a:lnTo>
                  <a:lnTo>
                    <a:pt x="1051877" y="8388"/>
                  </a:lnTo>
                  <a:lnTo>
                    <a:pt x="1042340" y="2253"/>
                  </a:lnTo>
                  <a:lnTo>
                    <a:pt x="1030727" y="0"/>
                  </a:lnTo>
                  <a:close/>
                </a:path>
                <a:path w="1472565" h="480060">
                  <a:moveTo>
                    <a:pt x="1170701" y="11422"/>
                  </a:moveTo>
                  <a:lnTo>
                    <a:pt x="1128579" y="11422"/>
                  </a:lnTo>
                  <a:lnTo>
                    <a:pt x="1128579" y="376951"/>
                  </a:lnTo>
                  <a:lnTo>
                    <a:pt x="1170701" y="376951"/>
                  </a:lnTo>
                  <a:lnTo>
                    <a:pt x="1170701" y="11422"/>
                  </a:lnTo>
                  <a:close/>
                </a:path>
                <a:path w="1472565" h="480060">
                  <a:moveTo>
                    <a:pt x="1254989" y="437635"/>
                  </a:moveTo>
                  <a:lnTo>
                    <a:pt x="1244280" y="474759"/>
                  </a:lnTo>
                  <a:lnTo>
                    <a:pt x="1248876" y="476443"/>
                  </a:lnTo>
                  <a:lnTo>
                    <a:pt x="1255881" y="478061"/>
                  </a:lnTo>
                  <a:lnTo>
                    <a:pt x="1264760" y="479277"/>
                  </a:lnTo>
                  <a:lnTo>
                    <a:pt x="1274979" y="479756"/>
                  </a:lnTo>
                  <a:lnTo>
                    <a:pt x="1301388" y="475939"/>
                  </a:lnTo>
                  <a:lnTo>
                    <a:pt x="1323615" y="464340"/>
                  </a:lnTo>
                  <a:lnTo>
                    <a:pt x="1341691" y="444743"/>
                  </a:lnTo>
                  <a:lnTo>
                    <a:pt x="1343616" y="440909"/>
                  </a:lnTo>
                  <a:lnTo>
                    <a:pt x="1275932" y="440909"/>
                  </a:lnTo>
                  <a:lnTo>
                    <a:pt x="1254989" y="437635"/>
                  </a:lnTo>
                  <a:close/>
                </a:path>
                <a:path w="1472565" h="480060">
                  <a:moveTo>
                    <a:pt x="1272123" y="102805"/>
                  </a:moveTo>
                  <a:lnTo>
                    <a:pt x="1226432" y="102805"/>
                  </a:lnTo>
                  <a:lnTo>
                    <a:pt x="1327809" y="378379"/>
                  </a:lnTo>
                  <a:lnTo>
                    <a:pt x="1319956" y="399797"/>
                  </a:lnTo>
                  <a:lnTo>
                    <a:pt x="1307646" y="424433"/>
                  </a:lnTo>
                  <a:lnTo>
                    <a:pt x="1293228" y="437323"/>
                  </a:lnTo>
                  <a:lnTo>
                    <a:pt x="1275932" y="440909"/>
                  </a:lnTo>
                  <a:lnTo>
                    <a:pt x="1343616" y="440909"/>
                  </a:lnTo>
                  <a:lnTo>
                    <a:pt x="1355652" y="416931"/>
                  </a:lnTo>
                  <a:lnTo>
                    <a:pt x="1391282" y="321265"/>
                  </a:lnTo>
                  <a:lnTo>
                    <a:pt x="1347799" y="321265"/>
                  </a:lnTo>
                  <a:lnTo>
                    <a:pt x="1272123" y="102805"/>
                  </a:lnTo>
                  <a:close/>
                </a:path>
                <a:path w="1472565" h="480060">
                  <a:moveTo>
                    <a:pt x="1426330" y="102805"/>
                  </a:moveTo>
                  <a:lnTo>
                    <a:pt x="1350654" y="321265"/>
                  </a:lnTo>
                  <a:lnTo>
                    <a:pt x="1391282" y="321265"/>
                  </a:lnTo>
                  <a:lnTo>
                    <a:pt x="1472379" y="103518"/>
                  </a:lnTo>
                  <a:lnTo>
                    <a:pt x="1426330" y="1028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868779" y="6219705"/>
              <a:ext cx="1822450" cy="880110"/>
            </a:xfrm>
            <a:custGeom>
              <a:avLst/>
              <a:gdLst/>
              <a:ahLst/>
              <a:cxnLst/>
              <a:rect l="l" t="t" r="r" b="b"/>
              <a:pathLst>
                <a:path w="1822450" h="880109">
                  <a:moveTo>
                    <a:pt x="1507807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1507807" y="879554"/>
                  </a:lnTo>
                  <a:lnTo>
                    <a:pt x="1575890" y="879341"/>
                  </a:lnTo>
                  <a:lnTo>
                    <a:pt x="1632911" y="877850"/>
                  </a:lnTo>
                  <a:lnTo>
                    <a:pt x="1680148" y="873804"/>
                  </a:lnTo>
                  <a:lnTo>
                    <a:pt x="1718878" y="865923"/>
                  </a:lnTo>
                  <a:lnTo>
                    <a:pt x="1775931" y="833551"/>
                  </a:lnTo>
                  <a:lnTo>
                    <a:pt x="1808303" y="776499"/>
                  </a:lnTo>
                  <a:lnTo>
                    <a:pt x="1816183" y="737768"/>
                  </a:lnTo>
                  <a:lnTo>
                    <a:pt x="1820230" y="690532"/>
                  </a:lnTo>
                  <a:lnTo>
                    <a:pt x="1821721" y="633511"/>
                  </a:lnTo>
                  <a:lnTo>
                    <a:pt x="1821934" y="565427"/>
                  </a:lnTo>
                  <a:lnTo>
                    <a:pt x="1821934" y="314126"/>
                  </a:lnTo>
                  <a:lnTo>
                    <a:pt x="1821721" y="246043"/>
                  </a:lnTo>
                  <a:lnTo>
                    <a:pt x="1820230" y="189022"/>
                  </a:lnTo>
                  <a:lnTo>
                    <a:pt x="1816183" y="141785"/>
                  </a:lnTo>
                  <a:lnTo>
                    <a:pt x="1808303" y="103055"/>
                  </a:lnTo>
                  <a:lnTo>
                    <a:pt x="1775931" y="46002"/>
                  </a:lnTo>
                  <a:lnTo>
                    <a:pt x="1718878" y="13630"/>
                  </a:lnTo>
                  <a:lnTo>
                    <a:pt x="1680148" y="5750"/>
                  </a:lnTo>
                  <a:lnTo>
                    <a:pt x="1632911" y="1703"/>
                  </a:lnTo>
                  <a:lnTo>
                    <a:pt x="1575890" y="212"/>
                  </a:lnTo>
                  <a:lnTo>
                    <a:pt x="1507807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1080576" y="6460536"/>
              <a:ext cx="1410335" cy="383540"/>
            </a:xfrm>
            <a:custGeom>
              <a:avLst/>
              <a:gdLst/>
              <a:ahLst/>
              <a:cxnLst/>
              <a:rect l="l" t="t" r="r" b="b"/>
              <a:pathLst>
                <a:path w="1410334" h="383540">
                  <a:moveTo>
                    <a:pt x="219174" y="11422"/>
                  </a:moveTo>
                  <a:lnTo>
                    <a:pt x="0" y="11422"/>
                  </a:lnTo>
                  <a:lnTo>
                    <a:pt x="0" y="376951"/>
                  </a:lnTo>
                  <a:lnTo>
                    <a:pt x="44263" y="376951"/>
                  </a:lnTo>
                  <a:lnTo>
                    <a:pt x="44263" y="213463"/>
                  </a:lnTo>
                  <a:lnTo>
                    <a:pt x="202754" y="213463"/>
                  </a:lnTo>
                  <a:lnTo>
                    <a:pt x="202754" y="174197"/>
                  </a:lnTo>
                  <a:lnTo>
                    <a:pt x="44263" y="174197"/>
                  </a:lnTo>
                  <a:lnTo>
                    <a:pt x="44263" y="50688"/>
                  </a:lnTo>
                  <a:lnTo>
                    <a:pt x="219174" y="50688"/>
                  </a:lnTo>
                  <a:lnTo>
                    <a:pt x="219174" y="11422"/>
                  </a:lnTo>
                  <a:close/>
                </a:path>
                <a:path w="1410334" h="383540">
                  <a:moveTo>
                    <a:pt x="477349" y="136359"/>
                  </a:moveTo>
                  <a:lnTo>
                    <a:pt x="395647" y="136359"/>
                  </a:lnTo>
                  <a:lnTo>
                    <a:pt x="421022" y="140115"/>
                  </a:lnTo>
                  <a:lnTo>
                    <a:pt x="439085" y="151017"/>
                  </a:lnTo>
                  <a:lnTo>
                    <a:pt x="449886" y="168511"/>
                  </a:lnTo>
                  <a:lnTo>
                    <a:pt x="453475" y="192045"/>
                  </a:lnTo>
                  <a:lnTo>
                    <a:pt x="453475" y="193473"/>
                  </a:lnTo>
                  <a:lnTo>
                    <a:pt x="449459" y="205057"/>
                  </a:lnTo>
                  <a:lnTo>
                    <a:pt x="436876" y="211187"/>
                  </a:lnTo>
                  <a:lnTo>
                    <a:pt x="414923" y="214707"/>
                  </a:lnTo>
                  <a:lnTo>
                    <a:pt x="382797" y="218460"/>
                  </a:lnTo>
                  <a:lnTo>
                    <a:pt x="344716" y="225017"/>
                  </a:lnTo>
                  <a:lnTo>
                    <a:pt x="310534" y="237714"/>
                  </a:lnTo>
                  <a:lnTo>
                    <a:pt x="285890" y="260953"/>
                  </a:lnTo>
                  <a:lnTo>
                    <a:pt x="276422" y="299134"/>
                  </a:lnTo>
                  <a:lnTo>
                    <a:pt x="283706" y="334886"/>
                  </a:lnTo>
                  <a:lnTo>
                    <a:pt x="303640" y="361334"/>
                  </a:lnTo>
                  <a:lnTo>
                    <a:pt x="333346" y="377743"/>
                  </a:lnTo>
                  <a:lnTo>
                    <a:pt x="369946" y="383377"/>
                  </a:lnTo>
                  <a:lnTo>
                    <a:pt x="401638" y="379082"/>
                  </a:lnTo>
                  <a:lnTo>
                    <a:pt x="425364" y="368295"/>
                  </a:lnTo>
                  <a:lnTo>
                    <a:pt x="441729" y="354162"/>
                  </a:lnTo>
                  <a:lnTo>
                    <a:pt x="447506" y="345539"/>
                  </a:lnTo>
                  <a:lnTo>
                    <a:pt x="376371" y="345539"/>
                  </a:lnTo>
                  <a:lnTo>
                    <a:pt x="353180" y="342739"/>
                  </a:lnTo>
                  <a:lnTo>
                    <a:pt x="334874" y="334384"/>
                  </a:lnTo>
                  <a:lnTo>
                    <a:pt x="322860" y="320540"/>
                  </a:lnTo>
                  <a:lnTo>
                    <a:pt x="318543" y="301275"/>
                  </a:lnTo>
                  <a:lnTo>
                    <a:pt x="323630" y="281074"/>
                  </a:lnTo>
                  <a:lnTo>
                    <a:pt x="337284" y="267632"/>
                  </a:lnTo>
                  <a:lnTo>
                    <a:pt x="357095" y="259410"/>
                  </a:lnTo>
                  <a:lnTo>
                    <a:pt x="380655" y="254870"/>
                  </a:lnTo>
                  <a:lnTo>
                    <a:pt x="398559" y="252717"/>
                  </a:lnTo>
                  <a:lnTo>
                    <a:pt x="421081" y="249427"/>
                  </a:lnTo>
                  <a:lnTo>
                    <a:pt x="441595" y="244931"/>
                  </a:lnTo>
                  <a:lnTo>
                    <a:pt x="453475" y="239164"/>
                  </a:lnTo>
                  <a:lnTo>
                    <a:pt x="495597" y="239164"/>
                  </a:lnTo>
                  <a:lnTo>
                    <a:pt x="495597" y="196329"/>
                  </a:lnTo>
                  <a:lnTo>
                    <a:pt x="484676" y="144413"/>
                  </a:lnTo>
                  <a:lnTo>
                    <a:pt x="477349" y="136359"/>
                  </a:lnTo>
                  <a:close/>
                </a:path>
                <a:path w="1410334" h="383540">
                  <a:moveTo>
                    <a:pt x="495597" y="339827"/>
                  </a:moveTo>
                  <a:lnTo>
                    <a:pt x="453475" y="339827"/>
                  </a:lnTo>
                  <a:lnTo>
                    <a:pt x="453475" y="376951"/>
                  </a:lnTo>
                  <a:lnTo>
                    <a:pt x="495597" y="376951"/>
                  </a:lnTo>
                  <a:lnTo>
                    <a:pt x="495597" y="339827"/>
                  </a:lnTo>
                  <a:close/>
                </a:path>
                <a:path w="1410334" h="383540">
                  <a:moveTo>
                    <a:pt x="495597" y="239164"/>
                  </a:moveTo>
                  <a:lnTo>
                    <a:pt x="453475" y="239164"/>
                  </a:lnTo>
                  <a:lnTo>
                    <a:pt x="453475" y="277716"/>
                  </a:lnTo>
                  <a:lnTo>
                    <a:pt x="448455" y="302770"/>
                  </a:lnTo>
                  <a:lnTo>
                    <a:pt x="433664" y="324478"/>
                  </a:lnTo>
                  <a:lnTo>
                    <a:pt x="409502" y="339760"/>
                  </a:lnTo>
                  <a:lnTo>
                    <a:pt x="376371" y="345539"/>
                  </a:lnTo>
                  <a:lnTo>
                    <a:pt x="447506" y="345539"/>
                  </a:lnTo>
                  <a:lnTo>
                    <a:pt x="451333" y="339827"/>
                  </a:lnTo>
                  <a:lnTo>
                    <a:pt x="495597" y="339827"/>
                  </a:lnTo>
                  <a:lnTo>
                    <a:pt x="495597" y="239164"/>
                  </a:lnTo>
                  <a:close/>
                </a:path>
                <a:path w="1410334" h="383540">
                  <a:moveTo>
                    <a:pt x="394219" y="99235"/>
                  </a:moveTo>
                  <a:lnTo>
                    <a:pt x="362584" y="102247"/>
                  </a:lnTo>
                  <a:lnTo>
                    <a:pt x="331751" y="112621"/>
                  </a:lnTo>
                  <a:lnTo>
                    <a:pt x="304667" y="132365"/>
                  </a:lnTo>
                  <a:lnTo>
                    <a:pt x="284275" y="163488"/>
                  </a:lnTo>
                  <a:lnTo>
                    <a:pt x="324255" y="177767"/>
                  </a:lnTo>
                  <a:lnTo>
                    <a:pt x="333678" y="162863"/>
                  </a:lnTo>
                  <a:lnTo>
                    <a:pt x="348372" y="149567"/>
                  </a:lnTo>
                  <a:lnTo>
                    <a:pt x="368856" y="140018"/>
                  </a:lnTo>
                  <a:lnTo>
                    <a:pt x="395647" y="136359"/>
                  </a:lnTo>
                  <a:lnTo>
                    <a:pt x="477349" y="136359"/>
                  </a:lnTo>
                  <a:lnTo>
                    <a:pt x="458026" y="115120"/>
                  </a:lnTo>
                  <a:lnTo>
                    <a:pt x="424818" y="102158"/>
                  </a:lnTo>
                  <a:lnTo>
                    <a:pt x="394219" y="99235"/>
                  </a:lnTo>
                  <a:close/>
                </a:path>
                <a:path w="1410334" h="383540">
                  <a:moveTo>
                    <a:pt x="661806" y="334830"/>
                  </a:moveTo>
                  <a:lnTo>
                    <a:pt x="623880" y="334830"/>
                  </a:lnTo>
                  <a:lnTo>
                    <a:pt x="632860" y="348629"/>
                  </a:lnTo>
                  <a:lnTo>
                    <a:pt x="647529" y="364368"/>
                  </a:lnTo>
                  <a:lnTo>
                    <a:pt x="670363" y="377297"/>
                  </a:lnTo>
                  <a:lnTo>
                    <a:pt x="703839" y="382663"/>
                  </a:lnTo>
                  <a:lnTo>
                    <a:pt x="750936" y="372712"/>
                  </a:lnTo>
                  <a:lnTo>
                    <a:pt x="787032" y="344825"/>
                  </a:lnTo>
                  <a:lnTo>
                    <a:pt x="698128" y="344825"/>
                  </a:lnTo>
                  <a:lnTo>
                    <a:pt x="664473" y="337161"/>
                  </a:lnTo>
                  <a:lnTo>
                    <a:pt x="661806" y="334830"/>
                  </a:lnTo>
                  <a:close/>
                </a:path>
                <a:path w="1410334" h="383540">
                  <a:moveTo>
                    <a:pt x="620310" y="11422"/>
                  </a:moveTo>
                  <a:lnTo>
                    <a:pt x="578189" y="11422"/>
                  </a:lnTo>
                  <a:lnTo>
                    <a:pt x="578189" y="376951"/>
                  </a:lnTo>
                  <a:lnTo>
                    <a:pt x="618882" y="376951"/>
                  </a:lnTo>
                  <a:lnTo>
                    <a:pt x="618882" y="334830"/>
                  </a:lnTo>
                  <a:lnTo>
                    <a:pt x="661806" y="334830"/>
                  </a:lnTo>
                  <a:lnTo>
                    <a:pt x="639854" y="315643"/>
                  </a:lnTo>
                  <a:lnTo>
                    <a:pt x="624739" y="282479"/>
                  </a:lnTo>
                  <a:lnTo>
                    <a:pt x="619596" y="239878"/>
                  </a:lnTo>
                  <a:lnTo>
                    <a:pt x="624638" y="197913"/>
                  </a:lnTo>
                  <a:lnTo>
                    <a:pt x="639586" y="165451"/>
                  </a:lnTo>
                  <a:lnTo>
                    <a:pt x="661999" y="146354"/>
                  </a:lnTo>
                  <a:lnTo>
                    <a:pt x="620310" y="146354"/>
                  </a:lnTo>
                  <a:lnTo>
                    <a:pt x="620310" y="11422"/>
                  </a:lnTo>
                  <a:close/>
                </a:path>
                <a:path w="1410334" h="383540">
                  <a:moveTo>
                    <a:pt x="787054" y="137073"/>
                  </a:moveTo>
                  <a:lnTo>
                    <a:pt x="698128" y="137073"/>
                  </a:lnTo>
                  <a:lnTo>
                    <a:pt x="733211" y="145004"/>
                  </a:lnTo>
                  <a:lnTo>
                    <a:pt x="758187" y="166790"/>
                  </a:lnTo>
                  <a:lnTo>
                    <a:pt x="773123" y="199419"/>
                  </a:lnTo>
                  <a:lnTo>
                    <a:pt x="778087" y="239878"/>
                  </a:lnTo>
                  <a:lnTo>
                    <a:pt x="773023" y="280973"/>
                  </a:lnTo>
                  <a:lnTo>
                    <a:pt x="757919" y="314305"/>
                  </a:lnTo>
                  <a:lnTo>
                    <a:pt x="732909" y="336659"/>
                  </a:lnTo>
                  <a:lnTo>
                    <a:pt x="698128" y="344825"/>
                  </a:lnTo>
                  <a:lnTo>
                    <a:pt x="787032" y="344825"/>
                  </a:lnTo>
                  <a:lnTo>
                    <a:pt x="787725" y="344289"/>
                  </a:lnTo>
                  <a:lnTo>
                    <a:pt x="811664" y="299535"/>
                  </a:lnTo>
                  <a:lnTo>
                    <a:pt x="820209" y="240592"/>
                  </a:lnTo>
                  <a:lnTo>
                    <a:pt x="811653" y="182061"/>
                  </a:lnTo>
                  <a:lnTo>
                    <a:pt x="787636" y="137519"/>
                  </a:lnTo>
                  <a:lnTo>
                    <a:pt x="787054" y="137073"/>
                  </a:lnTo>
                  <a:close/>
                </a:path>
                <a:path w="1410334" h="383540">
                  <a:moveTo>
                    <a:pt x="703125" y="99235"/>
                  </a:moveTo>
                  <a:lnTo>
                    <a:pt x="669459" y="104589"/>
                  </a:lnTo>
                  <a:lnTo>
                    <a:pt x="646904" y="117440"/>
                  </a:lnTo>
                  <a:lnTo>
                    <a:pt x="632648" y="132968"/>
                  </a:lnTo>
                  <a:lnTo>
                    <a:pt x="623880" y="146354"/>
                  </a:lnTo>
                  <a:lnTo>
                    <a:pt x="661999" y="146354"/>
                  </a:lnTo>
                  <a:lnTo>
                    <a:pt x="664172" y="144502"/>
                  </a:lnTo>
                  <a:lnTo>
                    <a:pt x="698128" y="137073"/>
                  </a:lnTo>
                  <a:lnTo>
                    <a:pt x="787054" y="137073"/>
                  </a:lnTo>
                  <a:lnTo>
                    <a:pt x="750635" y="109174"/>
                  </a:lnTo>
                  <a:lnTo>
                    <a:pt x="703125" y="99235"/>
                  </a:lnTo>
                  <a:close/>
                </a:path>
                <a:path w="1410334" h="383540">
                  <a:moveTo>
                    <a:pt x="925334" y="102805"/>
                  </a:moveTo>
                  <a:lnTo>
                    <a:pt x="884641" y="102805"/>
                  </a:lnTo>
                  <a:lnTo>
                    <a:pt x="884641" y="376951"/>
                  </a:lnTo>
                  <a:lnTo>
                    <a:pt x="926762" y="376951"/>
                  </a:lnTo>
                  <a:lnTo>
                    <a:pt x="926762" y="203468"/>
                  </a:lnTo>
                  <a:lnTo>
                    <a:pt x="931960" y="177767"/>
                  </a:lnTo>
                  <a:lnTo>
                    <a:pt x="946395" y="157420"/>
                  </a:lnTo>
                  <a:lnTo>
                    <a:pt x="968033" y="144212"/>
                  </a:lnTo>
                  <a:lnTo>
                    <a:pt x="925334" y="144212"/>
                  </a:lnTo>
                  <a:lnTo>
                    <a:pt x="925334" y="102805"/>
                  </a:lnTo>
                  <a:close/>
                </a:path>
                <a:path w="1410334" h="383540">
                  <a:moveTo>
                    <a:pt x="1005829" y="98521"/>
                  </a:moveTo>
                  <a:lnTo>
                    <a:pt x="999582" y="98521"/>
                  </a:lnTo>
                  <a:lnTo>
                    <a:pt x="975978" y="101845"/>
                  </a:lnTo>
                  <a:lnTo>
                    <a:pt x="955319" y="111193"/>
                  </a:lnTo>
                  <a:lnTo>
                    <a:pt x="938943" y="125628"/>
                  </a:lnTo>
                  <a:lnTo>
                    <a:pt x="928190" y="144212"/>
                  </a:lnTo>
                  <a:lnTo>
                    <a:pt x="968033" y="144212"/>
                  </a:lnTo>
                  <a:lnTo>
                    <a:pt x="968326" y="144034"/>
                  </a:lnTo>
                  <a:lnTo>
                    <a:pt x="996013" y="139215"/>
                  </a:lnTo>
                  <a:lnTo>
                    <a:pt x="1021714" y="139215"/>
                  </a:lnTo>
                  <a:lnTo>
                    <a:pt x="1021714" y="99235"/>
                  </a:lnTo>
                  <a:lnTo>
                    <a:pt x="1016895" y="98878"/>
                  </a:lnTo>
                  <a:lnTo>
                    <a:pt x="1005829" y="98521"/>
                  </a:lnTo>
                  <a:close/>
                </a:path>
                <a:path w="1410334" h="383540">
                  <a:moveTo>
                    <a:pt x="1021714" y="139215"/>
                  </a:moveTo>
                  <a:lnTo>
                    <a:pt x="996013" y="139215"/>
                  </a:lnTo>
                  <a:lnTo>
                    <a:pt x="1004371" y="139560"/>
                  </a:lnTo>
                  <a:lnTo>
                    <a:pt x="1012009" y="140375"/>
                  </a:lnTo>
                  <a:lnTo>
                    <a:pt x="1018075" y="141323"/>
                  </a:lnTo>
                  <a:lnTo>
                    <a:pt x="1021714" y="142070"/>
                  </a:lnTo>
                  <a:lnTo>
                    <a:pt x="1021714" y="139215"/>
                  </a:lnTo>
                  <a:close/>
                </a:path>
                <a:path w="1410334" h="383540">
                  <a:moveTo>
                    <a:pt x="1113766" y="102805"/>
                  </a:moveTo>
                  <a:lnTo>
                    <a:pt x="1071644" y="102805"/>
                  </a:lnTo>
                  <a:lnTo>
                    <a:pt x="1071644" y="376951"/>
                  </a:lnTo>
                  <a:lnTo>
                    <a:pt x="1113766" y="376951"/>
                  </a:lnTo>
                  <a:lnTo>
                    <a:pt x="1113766" y="102805"/>
                  </a:lnTo>
                  <a:close/>
                </a:path>
                <a:path w="1410334" h="383540">
                  <a:moveTo>
                    <a:pt x="1093062" y="0"/>
                  </a:moveTo>
                  <a:lnTo>
                    <a:pt x="1081449" y="2253"/>
                  </a:lnTo>
                  <a:lnTo>
                    <a:pt x="1071912" y="8388"/>
                  </a:lnTo>
                  <a:lnTo>
                    <a:pt x="1065453" y="17468"/>
                  </a:lnTo>
                  <a:lnTo>
                    <a:pt x="1063077" y="28556"/>
                  </a:lnTo>
                  <a:lnTo>
                    <a:pt x="1065453" y="39645"/>
                  </a:lnTo>
                  <a:lnTo>
                    <a:pt x="1071912" y="48725"/>
                  </a:lnTo>
                  <a:lnTo>
                    <a:pt x="1081449" y="54860"/>
                  </a:lnTo>
                  <a:lnTo>
                    <a:pt x="1093062" y="57113"/>
                  </a:lnTo>
                  <a:lnTo>
                    <a:pt x="1104674" y="54860"/>
                  </a:lnTo>
                  <a:lnTo>
                    <a:pt x="1114212" y="48725"/>
                  </a:lnTo>
                  <a:lnTo>
                    <a:pt x="1120671" y="39645"/>
                  </a:lnTo>
                  <a:lnTo>
                    <a:pt x="1123047" y="28556"/>
                  </a:lnTo>
                  <a:lnTo>
                    <a:pt x="1120671" y="17468"/>
                  </a:lnTo>
                  <a:lnTo>
                    <a:pt x="1114212" y="8388"/>
                  </a:lnTo>
                  <a:lnTo>
                    <a:pt x="1104674" y="2253"/>
                  </a:lnTo>
                  <a:lnTo>
                    <a:pt x="1093062" y="0"/>
                  </a:lnTo>
                  <a:close/>
                </a:path>
                <a:path w="1410334" h="383540">
                  <a:moveTo>
                    <a:pt x="1301572" y="99235"/>
                  </a:moveTo>
                  <a:lnTo>
                    <a:pt x="1260216" y="105992"/>
                  </a:lnTo>
                  <a:lnTo>
                    <a:pt x="1226022" y="125187"/>
                  </a:lnTo>
                  <a:lnTo>
                    <a:pt x="1200155" y="155212"/>
                  </a:lnTo>
                  <a:lnTo>
                    <a:pt x="1183780" y="194455"/>
                  </a:lnTo>
                  <a:lnTo>
                    <a:pt x="1178063" y="241306"/>
                  </a:lnTo>
                  <a:lnTo>
                    <a:pt x="1183581" y="287534"/>
                  </a:lnTo>
                  <a:lnTo>
                    <a:pt x="1199584" y="326531"/>
                  </a:lnTo>
                  <a:lnTo>
                    <a:pt x="1225251" y="356550"/>
                  </a:lnTo>
                  <a:lnTo>
                    <a:pt x="1259759" y="375843"/>
                  </a:lnTo>
                  <a:lnTo>
                    <a:pt x="1302286" y="382663"/>
                  </a:lnTo>
                  <a:lnTo>
                    <a:pt x="1343727" y="376104"/>
                  </a:lnTo>
                  <a:lnTo>
                    <a:pt x="1376266" y="358032"/>
                  </a:lnTo>
                  <a:lnTo>
                    <a:pt x="1387202" y="344825"/>
                  </a:lnTo>
                  <a:lnTo>
                    <a:pt x="1302286" y="344825"/>
                  </a:lnTo>
                  <a:lnTo>
                    <a:pt x="1268375" y="337362"/>
                  </a:lnTo>
                  <a:lnTo>
                    <a:pt x="1242495" y="316179"/>
                  </a:lnTo>
                  <a:lnTo>
                    <a:pt x="1225985" y="283082"/>
                  </a:lnTo>
                  <a:lnTo>
                    <a:pt x="1220185" y="239878"/>
                  </a:lnTo>
                  <a:lnTo>
                    <a:pt x="1226086" y="197611"/>
                  </a:lnTo>
                  <a:lnTo>
                    <a:pt x="1242763" y="165184"/>
                  </a:lnTo>
                  <a:lnTo>
                    <a:pt x="1268676" y="144402"/>
                  </a:lnTo>
                  <a:lnTo>
                    <a:pt x="1302286" y="137073"/>
                  </a:lnTo>
                  <a:lnTo>
                    <a:pt x="1387203" y="137073"/>
                  </a:lnTo>
                  <a:lnTo>
                    <a:pt x="1374839" y="122794"/>
                  </a:lnTo>
                  <a:lnTo>
                    <a:pt x="1341920" y="105393"/>
                  </a:lnTo>
                  <a:lnTo>
                    <a:pt x="1301572" y="99235"/>
                  </a:lnTo>
                  <a:close/>
                </a:path>
                <a:path w="1410334" h="383540">
                  <a:moveTo>
                    <a:pt x="1410089" y="296992"/>
                  </a:moveTo>
                  <a:lnTo>
                    <a:pt x="1367967" y="296992"/>
                  </a:lnTo>
                  <a:lnTo>
                    <a:pt x="1359010" y="317116"/>
                  </a:lnTo>
                  <a:lnTo>
                    <a:pt x="1344497" y="332153"/>
                  </a:lnTo>
                  <a:lnTo>
                    <a:pt x="1325299" y="341568"/>
                  </a:lnTo>
                  <a:lnTo>
                    <a:pt x="1302286" y="344825"/>
                  </a:lnTo>
                  <a:lnTo>
                    <a:pt x="1387202" y="344825"/>
                  </a:lnTo>
                  <a:lnTo>
                    <a:pt x="1398766" y="330859"/>
                  </a:lnTo>
                  <a:lnTo>
                    <a:pt x="1410089" y="296992"/>
                  </a:lnTo>
                  <a:close/>
                </a:path>
                <a:path w="1410334" h="383540">
                  <a:moveTo>
                    <a:pt x="1387203" y="137073"/>
                  </a:moveTo>
                  <a:lnTo>
                    <a:pt x="1302286" y="137073"/>
                  </a:lnTo>
                  <a:lnTo>
                    <a:pt x="1327307" y="141033"/>
                  </a:lnTo>
                  <a:lnTo>
                    <a:pt x="1346639" y="151619"/>
                  </a:lnTo>
                  <a:lnTo>
                    <a:pt x="1360214" y="166890"/>
                  </a:lnTo>
                  <a:lnTo>
                    <a:pt x="1367967" y="184906"/>
                  </a:lnTo>
                  <a:lnTo>
                    <a:pt x="1410089" y="184906"/>
                  </a:lnTo>
                  <a:lnTo>
                    <a:pt x="1398253" y="149834"/>
                  </a:lnTo>
                  <a:lnTo>
                    <a:pt x="1387203" y="1370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052049" y="7434328"/>
              <a:ext cx="2639060" cy="880110"/>
            </a:xfrm>
            <a:custGeom>
              <a:avLst/>
              <a:gdLst/>
              <a:ahLst/>
              <a:cxnLst/>
              <a:rect l="l" t="t" r="r" b="b"/>
              <a:pathLst>
                <a:path w="2639059" h="880109">
                  <a:moveTo>
                    <a:pt x="2324536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2324536" y="879554"/>
                  </a:lnTo>
                  <a:lnTo>
                    <a:pt x="2392619" y="879341"/>
                  </a:lnTo>
                  <a:lnTo>
                    <a:pt x="2449640" y="877850"/>
                  </a:lnTo>
                  <a:lnTo>
                    <a:pt x="2496877" y="873804"/>
                  </a:lnTo>
                  <a:lnTo>
                    <a:pt x="2535607" y="865923"/>
                  </a:lnTo>
                  <a:lnTo>
                    <a:pt x="2592660" y="833551"/>
                  </a:lnTo>
                  <a:lnTo>
                    <a:pt x="2625032" y="776499"/>
                  </a:lnTo>
                  <a:lnTo>
                    <a:pt x="2632912" y="737768"/>
                  </a:lnTo>
                  <a:lnTo>
                    <a:pt x="2636959" y="690532"/>
                  </a:lnTo>
                  <a:lnTo>
                    <a:pt x="2638450" y="633511"/>
                  </a:lnTo>
                  <a:lnTo>
                    <a:pt x="2638663" y="565427"/>
                  </a:lnTo>
                  <a:lnTo>
                    <a:pt x="2638663" y="314126"/>
                  </a:lnTo>
                  <a:lnTo>
                    <a:pt x="2638450" y="246043"/>
                  </a:lnTo>
                  <a:lnTo>
                    <a:pt x="2636959" y="189022"/>
                  </a:lnTo>
                  <a:lnTo>
                    <a:pt x="2632912" y="141785"/>
                  </a:lnTo>
                  <a:lnTo>
                    <a:pt x="2625032" y="103055"/>
                  </a:lnTo>
                  <a:lnTo>
                    <a:pt x="2592660" y="46002"/>
                  </a:lnTo>
                  <a:lnTo>
                    <a:pt x="2535607" y="13630"/>
                  </a:lnTo>
                  <a:lnTo>
                    <a:pt x="2496877" y="5750"/>
                  </a:lnTo>
                  <a:lnTo>
                    <a:pt x="2449640" y="1703"/>
                  </a:lnTo>
                  <a:lnTo>
                    <a:pt x="2392619" y="212"/>
                  </a:lnTo>
                  <a:lnTo>
                    <a:pt x="2324536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263847" y="7675158"/>
              <a:ext cx="2228215" cy="485775"/>
            </a:xfrm>
            <a:custGeom>
              <a:avLst/>
              <a:gdLst/>
              <a:ahLst/>
              <a:cxnLst/>
              <a:rect l="l" t="t" r="r" b="b"/>
              <a:pathLst>
                <a:path w="2228215" h="485775">
                  <a:moveTo>
                    <a:pt x="52830" y="11422"/>
                  </a:moveTo>
                  <a:lnTo>
                    <a:pt x="0" y="11422"/>
                  </a:lnTo>
                  <a:lnTo>
                    <a:pt x="0" y="376951"/>
                  </a:lnTo>
                  <a:lnTo>
                    <a:pt x="41407" y="376951"/>
                  </a:lnTo>
                  <a:lnTo>
                    <a:pt x="41407" y="99235"/>
                  </a:lnTo>
                  <a:lnTo>
                    <a:pt x="88781" y="99235"/>
                  </a:lnTo>
                  <a:lnTo>
                    <a:pt x="52830" y="11422"/>
                  </a:lnTo>
                  <a:close/>
                </a:path>
                <a:path w="2228215" h="485775">
                  <a:moveTo>
                    <a:pt x="88781" y="99235"/>
                  </a:moveTo>
                  <a:lnTo>
                    <a:pt x="44977" y="99235"/>
                  </a:lnTo>
                  <a:lnTo>
                    <a:pt x="159205" y="376951"/>
                  </a:lnTo>
                  <a:lnTo>
                    <a:pt x="199184" y="376951"/>
                  </a:lnTo>
                  <a:lnTo>
                    <a:pt x="224731" y="314840"/>
                  </a:lnTo>
                  <a:lnTo>
                    <a:pt x="177053" y="314840"/>
                  </a:lnTo>
                  <a:lnTo>
                    <a:pt x="88781" y="99235"/>
                  </a:lnTo>
                  <a:close/>
                </a:path>
                <a:path w="2228215" h="485775">
                  <a:moveTo>
                    <a:pt x="358389" y="99235"/>
                  </a:moveTo>
                  <a:lnTo>
                    <a:pt x="316982" y="99235"/>
                  </a:lnTo>
                  <a:lnTo>
                    <a:pt x="316982" y="376951"/>
                  </a:lnTo>
                  <a:lnTo>
                    <a:pt x="358389" y="376951"/>
                  </a:lnTo>
                  <a:lnTo>
                    <a:pt x="358389" y="99235"/>
                  </a:lnTo>
                  <a:close/>
                </a:path>
                <a:path w="2228215" h="485775">
                  <a:moveTo>
                    <a:pt x="358389" y="11422"/>
                  </a:moveTo>
                  <a:lnTo>
                    <a:pt x="305559" y="11422"/>
                  </a:lnTo>
                  <a:lnTo>
                    <a:pt x="181336" y="314840"/>
                  </a:lnTo>
                  <a:lnTo>
                    <a:pt x="224731" y="314840"/>
                  </a:lnTo>
                  <a:lnTo>
                    <a:pt x="313412" y="99235"/>
                  </a:lnTo>
                  <a:lnTo>
                    <a:pt x="358389" y="99235"/>
                  </a:lnTo>
                  <a:lnTo>
                    <a:pt x="358389" y="11422"/>
                  </a:lnTo>
                  <a:close/>
                </a:path>
                <a:path w="2228215" h="485775">
                  <a:moveTo>
                    <a:pt x="629504" y="136359"/>
                  </a:moveTo>
                  <a:lnTo>
                    <a:pt x="547802" y="136359"/>
                  </a:lnTo>
                  <a:lnTo>
                    <a:pt x="573177" y="140115"/>
                  </a:lnTo>
                  <a:lnTo>
                    <a:pt x="591240" y="151017"/>
                  </a:lnTo>
                  <a:lnTo>
                    <a:pt x="602041" y="168511"/>
                  </a:lnTo>
                  <a:lnTo>
                    <a:pt x="605630" y="192045"/>
                  </a:lnTo>
                  <a:lnTo>
                    <a:pt x="605630" y="193473"/>
                  </a:lnTo>
                  <a:lnTo>
                    <a:pt x="601614" y="205057"/>
                  </a:lnTo>
                  <a:lnTo>
                    <a:pt x="589031" y="211187"/>
                  </a:lnTo>
                  <a:lnTo>
                    <a:pt x="567078" y="214707"/>
                  </a:lnTo>
                  <a:lnTo>
                    <a:pt x="534952" y="218460"/>
                  </a:lnTo>
                  <a:lnTo>
                    <a:pt x="496871" y="225017"/>
                  </a:lnTo>
                  <a:lnTo>
                    <a:pt x="462689" y="237714"/>
                  </a:lnTo>
                  <a:lnTo>
                    <a:pt x="438045" y="260953"/>
                  </a:lnTo>
                  <a:lnTo>
                    <a:pt x="428577" y="299134"/>
                  </a:lnTo>
                  <a:lnTo>
                    <a:pt x="435861" y="334886"/>
                  </a:lnTo>
                  <a:lnTo>
                    <a:pt x="455795" y="361334"/>
                  </a:lnTo>
                  <a:lnTo>
                    <a:pt x="485501" y="377743"/>
                  </a:lnTo>
                  <a:lnTo>
                    <a:pt x="522101" y="383377"/>
                  </a:lnTo>
                  <a:lnTo>
                    <a:pt x="553793" y="379082"/>
                  </a:lnTo>
                  <a:lnTo>
                    <a:pt x="577519" y="368295"/>
                  </a:lnTo>
                  <a:lnTo>
                    <a:pt x="593884" y="354162"/>
                  </a:lnTo>
                  <a:lnTo>
                    <a:pt x="599662" y="345539"/>
                  </a:lnTo>
                  <a:lnTo>
                    <a:pt x="528526" y="345539"/>
                  </a:lnTo>
                  <a:lnTo>
                    <a:pt x="505335" y="342739"/>
                  </a:lnTo>
                  <a:lnTo>
                    <a:pt x="487030" y="334384"/>
                  </a:lnTo>
                  <a:lnTo>
                    <a:pt x="475016" y="320540"/>
                  </a:lnTo>
                  <a:lnTo>
                    <a:pt x="470699" y="301275"/>
                  </a:lnTo>
                  <a:lnTo>
                    <a:pt x="475785" y="281074"/>
                  </a:lnTo>
                  <a:lnTo>
                    <a:pt x="489439" y="267632"/>
                  </a:lnTo>
                  <a:lnTo>
                    <a:pt x="509250" y="259410"/>
                  </a:lnTo>
                  <a:lnTo>
                    <a:pt x="532810" y="254870"/>
                  </a:lnTo>
                  <a:lnTo>
                    <a:pt x="550714" y="252717"/>
                  </a:lnTo>
                  <a:lnTo>
                    <a:pt x="573236" y="249427"/>
                  </a:lnTo>
                  <a:lnTo>
                    <a:pt x="593750" y="244931"/>
                  </a:lnTo>
                  <a:lnTo>
                    <a:pt x="605630" y="239164"/>
                  </a:lnTo>
                  <a:lnTo>
                    <a:pt x="647752" y="239164"/>
                  </a:lnTo>
                  <a:lnTo>
                    <a:pt x="647752" y="196329"/>
                  </a:lnTo>
                  <a:lnTo>
                    <a:pt x="636831" y="144413"/>
                  </a:lnTo>
                  <a:lnTo>
                    <a:pt x="629504" y="136359"/>
                  </a:lnTo>
                  <a:close/>
                </a:path>
                <a:path w="2228215" h="485775">
                  <a:moveTo>
                    <a:pt x="647752" y="339827"/>
                  </a:moveTo>
                  <a:lnTo>
                    <a:pt x="605630" y="339827"/>
                  </a:lnTo>
                  <a:lnTo>
                    <a:pt x="605630" y="376951"/>
                  </a:lnTo>
                  <a:lnTo>
                    <a:pt x="647752" y="376951"/>
                  </a:lnTo>
                  <a:lnTo>
                    <a:pt x="647752" y="339827"/>
                  </a:lnTo>
                  <a:close/>
                </a:path>
                <a:path w="2228215" h="485775">
                  <a:moveTo>
                    <a:pt x="647752" y="239164"/>
                  </a:moveTo>
                  <a:lnTo>
                    <a:pt x="605630" y="239164"/>
                  </a:lnTo>
                  <a:lnTo>
                    <a:pt x="605630" y="277716"/>
                  </a:lnTo>
                  <a:lnTo>
                    <a:pt x="600610" y="302770"/>
                  </a:lnTo>
                  <a:lnTo>
                    <a:pt x="585819" y="324478"/>
                  </a:lnTo>
                  <a:lnTo>
                    <a:pt x="561657" y="339760"/>
                  </a:lnTo>
                  <a:lnTo>
                    <a:pt x="528526" y="345539"/>
                  </a:lnTo>
                  <a:lnTo>
                    <a:pt x="599662" y="345539"/>
                  </a:lnTo>
                  <a:lnTo>
                    <a:pt x="603488" y="339827"/>
                  </a:lnTo>
                  <a:lnTo>
                    <a:pt x="647752" y="339827"/>
                  </a:lnTo>
                  <a:lnTo>
                    <a:pt x="647752" y="239164"/>
                  </a:lnTo>
                  <a:close/>
                </a:path>
                <a:path w="2228215" h="485775">
                  <a:moveTo>
                    <a:pt x="546374" y="99235"/>
                  </a:moveTo>
                  <a:lnTo>
                    <a:pt x="514739" y="102247"/>
                  </a:lnTo>
                  <a:lnTo>
                    <a:pt x="483906" y="112621"/>
                  </a:lnTo>
                  <a:lnTo>
                    <a:pt x="456822" y="132365"/>
                  </a:lnTo>
                  <a:lnTo>
                    <a:pt x="436430" y="163488"/>
                  </a:lnTo>
                  <a:lnTo>
                    <a:pt x="476410" y="177767"/>
                  </a:lnTo>
                  <a:lnTo>
                    <a:pt x="485833" y="162863"/>
                  </a:lnTo>
                  <a:lnTo>
                    <a:pt x="500527" y="149567"/>
                  </a:lnTo>
                  <a:lnTo>
                    <a:pt x="521011" y="140018"/>
                  </a:lnTo>
                  <a:lnTo>
                    <a:pt x="547802" y="136359"/>
                  </a:lnTo>
                  <a:lnTo>
                    <a:pt x="629504" y="136359"/>
                  </a:lnTo>
                  <a:lnTo>
                    <a:pt x="610181" y="115120"/>
                  </a:lnTo>
                  <a:lnTo>
                    <a:pt x="576973" y="102158"/>
                  </a:lnTo>
                  <a:lnTo>
                    <a:pt x="546374" y="99235"/>
                  </a:lnTo>
                  <a:close/>
                </a:path>
                <a:path w="2228215" h="485775">
                  <a:moveTo>
                    <a:pt x="756759" y="406936"/>
                  </a:moveTo>
                  <a:lnTo>
                    <a:pt x="723205" y="430496"/>
                  </a:lnTo>
                  <a:lnTo>
                    <a:pt x="739338" y="451208"/>
                  </a:lnTo>
                  <a:lnTo>
                    <a:pt x="762716" y="468758"/>
                  </a:lnTo>
                  <a:lnTo>
                    <a:pt x="794360" y="480919"/>
                  </a:lnTo>
                  <a:lnTo>
                    <a:pt x="835291" y="485468"/>
                  </a:lnTo>
                  <a:lnTo>
                    <a:pt x="881517" y="479678"/>
                  </a:lnTo>
                  <a:lnTo>
                    <a:pt x="919177" y="461641"/>
                  </a:lnTo>
                  <a:lnTo>
                    <a:pt x="929947" y="448344"/>
                  </a:lnTo>
                  <a:lnTo>
                    <a:pt x="835291" y="448344"/>
                  </a:lnTo>
                  <a:lnTo>
                    <a:pt x="803593" y="444007"/>
                  </a:lnTo>
                  <a:lnTo>
                    <a:pt x="781568" y="433329"/>
                  </a:lnTo>
                  <a:lnTo>
                    <a:pt x="766771" y="419806"/>
                  </a:lnTo>
                  <a:lnTo>
                    <a:pt x="756759" y="406936"/>
                  </a:lnTo>
                  <a:close/>
                </a:path>
                <a:path w="2228215" h="485775">
                  <a:moveTo>
                    <a:pt x="953802" y="326263"/>
                  </a:moveTo>
                  <a:lnTo>
                    <a:pt x="911680" y="326263"/>
                  </a:lnTo>
                  <a:lnTo>
                    <a:pt x="911680" y="381949"/>
                  </a:lnTo>
                  <a:lnTo>
                    <a:pt x="905969" y="411599"/>
                  </a:lnTo>
                  <a:lnTo>
                    <a:pt x="890084" y="432280"/>
                  </a:lnTo>
                  <a:lnTo>
                    <a:pt x="865900" y="444395"/>
                  </a:lnTo>
                  <a:lnTo>
                    <a:pt x="835291" y="448344"/>
                  </a:lnTo>
                  <a:lnTo>
                    <a:pt x="929947" y="448344"/>
                  </a:lnTo>
                  <a:lnTo>
                    <a:pt x="944521" y="430351"/>
                  </a:lnTo>
                  <a:lnTo>
                    <a:pt x="953802" y="384805"/>
                  </a:lnTo>
                  <a:lnTo>
                    <a:pt x="953802" y="326263"/>
                  </a:lnTo>
                  <a:close/>
                </a:path>
                <a:path w="2228215" h="485775">
                  <a:moveTo>
                    <a:pt x="828865" y="99235"/>
                  </a:moveTo>
                  <a:lnTo>
                    <a:pt x="781356" y="109141"/>
                  </a:lnTo>
                  <a:lnTo>
                    <a:pt x="744355" y="137251"/>
                  </a:lnTo>
                  <a:lnTo>
                    <a:pt x="720338" y="181158"/>
                  </a:lnTo>
                  <a:lnTo>
                    <a:pt x="711782" y="238450"/>
                  </a:lnTo>
                  <a:lnTo>
                    <a:pt x="720628" y="295564"/>
                  </a:lnTo>
                  <a:lnTo>
                    <a:pt x="745068" y="337686"/>
                  </a:lnTo>
                  <a:lnTo>
                    <a:pt x="781958" y="363744"/>
                  </a:lnTo>
                  <a:lnTo>
                    <a:pt x="828151" y="372668"/>
                  </a:lnTo>
                  <a:lnTo>
                    <a:pt x="861929" y="367525"/>
                  </a:lnTo>
                  <a:lnTo>
                    <a:pt x="884730" y="355087"/>
                  </a:lnTo>
                  <a:lnTo>
                    <a:pt x="899231" y="339838"/>
                  </a:lnTo>
                  <a:lnTo>
                    <a:pt x="902507" y="334830"/>
                  </a:lnTo>
                  <a:lnTo>
                    <a:pt x="833863" y="334830"/>
                  </a:lnTo>
                  <a:lnTo>
                    <a:pt x="799081" y="327691"/>
                  </a:lnTo>
                  <a:lnTo>
                    <a:pt x="774072" y="307701"/>
                  </a:lnTo>
                  <a:lnTo>
                    <a:pt x="758968" y="277002"/>
                  </a:lnTo>
                  <a:lnTo>
                    <a:pt x="753903" y="237736"/>
                  </a:lnTo>
                  <a:lnTo>
                    <a:pt x="758867" y="198515"/>
                  </a:lnTo>
                  <a:lnTo>
                    <a:pt x="773804" y="166522"/>
                  </a:lnTo>
                  <a:lnTo>
                    <a:pt x="798780" y="144971"/>
                  </a:lnTo>
                  <a:lnTo>
                    <a:pt x="833863" y="137073"/>
                  </a:lnTo>
                  <a:lnTo>
                    <a:pt x="902668" y="137073"/>
                  </a:lnTo>
                  <a:lnTo>
                    <a:pt x="899945" y="132968"/>
                  </a:lnTo>
                  <a:lnTo>
                    <a:pt x="885444" y="117440"/>
                  </a:lnTo>
                  <a:lnTo>
                    <a:pt x="862643" y="104589"/>
                  </a:lnTo>
                  <a:lnTo>
                    <a:pt x="828865" y="99235"/>
                  </a:lnTo>
                  <a:close/>
                </a:path>
                <a:path w="2228215" h="485775">
                  <a:moveTo>
                    <a:pt x="902668" y="137073"/>
                  </a:moveTo>
                  <a:lnTo>
                    <a:pt x="833863" y="137073"/>
                  </a:lnTo>
                  <a:lnTo>
                    <a:pt x="867819" y="144469"/>
                  </a:lnTo>
                  <a:lnTo>
                    <a:pt x="892404" y="165184"/>
                  </a:lnTo>
                  <a:lnTo>
                    <a:pt x="907352" y="197009"/>
                  </a:lnTo>
                  <a:lnTo>
                    <a:pt x="912394" y="237736"/>
                  </a:lnTo>
                  <a:lnTo>
                    <a:pt x="907252" y="278508"/>
                  </a:lnTo>
                  <a:lnTo>
                    <a:pt x="892137" y="309039"/>
                  </a:lnTo>
                  <a:lnTo>
                    <a:pt x="867518" y="328193"/>
                  </a:lnTo>
                  <a:lnTo>
                    <a:pt x="833863" y="334830"/>
                  </a:lnTo>
                  <a:lnTo>
                    <a:pt x="902507" y="334830"/>
                  </a:lnTo>
                  <a:lnTo>
                    <a:pt x="908111" y="326263"/>
                  </a:lnTo>
                  <a:lnTo>
                    <a:pt x="953802" y="326263"/>
                  </a:lnTo>
                  <a:lnTo>
                    <a:pt x="953802" y="146354"/>
                  </a:lnTo>
                  <a:lnTo>
                    <a:pt x="908825" y="146354"/>
                  </a:lnTo>
                  <a:lnTo>
                    <a:pt x="902668" y="137073"/>
                  </a:lnTo>
                  <a:close/>
                </a:path>
                <a:path w="2228215" h="485775">
                  <a:moveTo>
                    <a:pt x="953802" y="102805"/>
                  </a:moveTo>
                  <a:lnTo>
                    <a:pt x="913108" y="102805"/>
                  </a:lnTo>
                  <a:lnTo>
                    <a:pt x="913108" y="146354"/>
                  </a:lnTo>
                  <a:lnTo>
                    <a:pt x="953802" y="146354"/>
                  </a:lnTo>
                  <a:lnTo>
                    <a:pt x="953802" y="102805"/>
                  </a:lnTo>
                  <a:close/>
                </a:path>
                <a:path w="2228215" h="485775">
                  <a:moveTo>
                    <a:pt x="1218982" y="136359"/>
                  </a:moveTo>
                  <a:lnTo>
                    <a:pt x="1137280" y="136359"/>
                  </a:lnTo>
                  <a:lnTo>
                    <a:pt x="1162655" y="140115"/>
                  </a:lnTo>
                  <a:lnTo>
                    <a:pt x="1180718" y="151017"/>
                  </a:lnTo>
                  <a:lnTo>
                    <a:pt x="1191519" y="168511"/>
                  </a:lnTo>
                  <a:lnTo>
                    <a:pt x="1195108" y="192045"/>
                  </a:lnTo>
                  <a:lnTo>
                    <a:pt x="1195108" y="193473"/>
                  </a:lnTo>
                  <a:lnTo>
                    <a:pt x="1191092" y="205057"/>
                  </a:lnTo>
                  <a:lnTo>
                    <a:pt x="1178510" y="211187"/>
                  </a:lnTo>
                  <a:lnTo>
                    <a:pt x="1156556" y="214707"/>
                  </a:lnTo>
                  <a:lnTo>
                    <a:pt x="1124430" y="218460"/>
                  </a:lnTo>
                  <a:lnTo>
                    <a:pt x="1086349" y="225017"/>
                  </a:lnTo>
                  <a:lnTo>
                    <a:pt x="1052167" y="237714"/>
                  </a:lnTo>
                  <a:lnTo>
                    <a:pt x="1027523" y="260953"/>
                  </a:lnTo>
                  <a:lnTo>
                    <a:pt x="1018055" y="299134"/>
                  </a:lnTo>
                  <a:lnTo>
                    <a:pt x="1025339" y="334886"/>
                  </a:lnTo>
                  <a:lnTo>
                    <a:pt x="1045273" y="361334"/>
                  </a:lnTo>
                  <a:lnTo>
                    <a:pt x="1074979" y="377743"/>
                  </a:lnTo>
                  <a:lnTo>
                    <a:pt x="1111579" y="383377"/>
                  </a:lnTo>
                  <a:lnTo>
                    <a:pt x="1143271" y="379082"/>
                  </a:lnTo>
                  <a:lnTo>
                    <a:pt x="1166998" y="368295"/>
                  </a:lnTo>
                  <a:lnTo>
                    <a:pt x="1183362" y="354162"/>
                  </a:lnTo>
                  <a:lnTo>
                    <a:pt x="1189140" y="345539"/>
                  </a:lnTo>
                  <a:lnTo>
                    <a:pt x="1118004" y="345539"/>
                  </a:lnTo>
                  <a:lnTo>
                    <a:pt x="1094813" y="342739"/>
                  </a:lnTo>
                  <a:lnTo>
                    <a:pt x="1076508" y="334384"/>
                  </a:lnTo>
                  <a:lnTo>
                    <a:pt x="1064494" y="320540"/>
                  </a:lnTo>
                  <a:lnTo>
                    <a:pt x="1060177" y="301275"/>
                  </a:lnTo>
                  <a:lnTo>
                    <a:pt x="1065263" y="281074"/>
                  </a:lnTo>
                  <a:lnTo>
                    <a:pt x="1078917" y="267632"/>
                  </a:lnTo>
                  <a:lnTo>
                    <a:pt x="1098729" y="259410"/>
                  </a:lnTo>
                  <a:lnTo>
                    <a:pt x="1122288" y="254870"/>
                  </a:lnTo>
                  <a:lnTo>
                    <a:pt x="1140192" y="252717"/>
                  </a:lnTo>
                  <a:lnTo>
                    <a:pt x="1162714" y="249427"/>
                  </a:lnTo>
                  <a:lnTo>
                    <a:pt x="1183228" y="244931"/>
                  </a:lnTo>
                  <a:lnTo>
                    <a:pt x="1195108" y="239164"/>
                  </a:lnTo>
                  <a:lnTo>
                    <a:pt x="1237230" y="239164"/>
                  </a:lnTo>
                  <a:lnTo>
                    <a:pt x="1237230" y="196329"/>
                  </a:lnTo>
                  <a:lnTo>
                    <a:pt x="1226309" y="144413"/>
                  </a:lnTo>
                  <a:lnTo>
                    <a:pt x="1218982" y="136359"/>
                  </a:lnTo>
                  <a:close/>
                </a:path>
                <a:path w="2228215" h="485775">
                  <a:moveTo>
                    <a:pt x="1237230" y="339827"/>
                  </a:moveTo>
                  <a:lnTo>
                    <a:pt x="1195108" y="339827"/>
                  </a:lnTo>
                  <a:lnTo>
                    <a:pt x="1195108" y="376951"/>
                  </a:lnTo>
                  <a:lnTo>
                    <a:pt x="1237230" y="376951"/>
                  </a:lnTo>
                  <a:lnTo>
                    <a:pt x="1237230" y="339827"/>
                  </a:lnTo>
                  <a:close/>
                </a:path>
                <a:path w="2228215" h="485775">
                  <a:moveTo>
                    <a:pt x="1237230" y="239164"/>
                  </a:moveTo>
                  <a:lnTo>
                    <a:pt x="1195108" y="239164"/>
                  </a:lnTo>
                  <a:lnTo>
                    <a:pt x="1195108" y="277716"/>
                  </a:lnTo>
                  <a:lnTo>
                    <a:pt x="1190088" y="302770"/>
                  </a:lnTo>
                  <a:lnTo>
                    <a:pt x="1175297" y="324478"/>
                  </a:lnTo>
                  <a:lnTo>
                    <a:pt x="1151135" y="339760"/>
                  </a:lnTo>
                  <a:lnTo>
                    <a:pt x="1118004" y="345539"/>
                  </a:lnTo>
                  <a:lnTo>
                    <a:pt x="1189140" y="345539"/>
                  </a:lnTo>
                  <a:lnTo>
                    <a:pt x="1192966" y="339827"/>
                  </a:lnTo>
                  <a:lnTo>
                    <a:pt x="1237230" y="339827"/>
                  </a:lnTo>
                  <a:lnTo>
                    <a:pt x="1237230" y="239164"/>
                  </a:lnTo>
                  <a:close/>
                </a:path>
                <a:path w="2228215" h="485775">
                  <a:moveTo>
                    <a:pt x="1135853" y="99235"/>
                  </a:moveTo>
                  <a:lnTo>
                    <a:pt x="1104217" y="102247"/>
                  </a:lnTo>
                  <a:lnTo>
                    <a:pt x="1073384" y="112621"/>
                  </a:lnTo>
                  <a:lnTo>
                    <a:pt x="1046300" y="132365"/>
                  </a:lnTo>
                  <a:lnTo>
                    <a:pt x="1025908" y="163488"/>
                  </a:lnTo>
                  <a:lnTo>
                    <a:pt x="1065888" y="177767"/>
                  </a:lnTo>
                  <a:lnTo>
                    <a:pt x="1075311" y="162863"/>
                  </a:lnTo>
                  <a:lnTo>
                    <a:pt x="1090005" y="149567"/>
                  </a:lnTo>
                  <a:lnTo>
                    <a:pt x="1110489" y="140018"/>
                  </a:lnTo>
                  <a:lnTo>
                    <a:pt x="1137280" y="136359"/>
                  </a:lnTo>
                  <a:lnTo>
                    <a:pt x="1218982" y="136359"/>
                  </a:lnTo>
                  <a:lnTo>
                    <a:pt x="1199660" y="115120"/>
                  </a:lnTo>
                  <a:lnTo>
                    <a:pt x="1166451" y="102158"/>
                  </a:lnTo>
                  <a:lnTo>
                    <a:pt x="1135853" y="99235"/>
                  </a:lnTo>
                  <a:close/>
                </a:path>
                <a:path w="2228215" h="485775">
                  <a:moveTo>
                    <a:pt x="1516151" y="102805"/>
                  </a:moveTo>
                  <a:lnTo>
                    <a:pt x="1311255" y="102805"/>
                  </a:lnTo>
                  <a:lnTo>
                    <a:pt x="1311255" y="142070"/>
                  </a:lnTo>
                  <a:lnTo>
                    <a:pt x="1461893" y="142070"/>
                  </a:lnTo>
                  <a:lnTo>
                    <a:pt x="1461893" y="144926"/>
                  </a:lnTo>
                  <a:lnTo>
                    <a:pt x="1306257" y="344825"/>
                  </a:lnTo>
                  <a:lnTo>
                    <a:pt x="1306257" y="376951"/>
                  </a:lnTo>
                  <a:lnTo>
                    <a:pt x="1521148" y="376951"/>
                  </a:lnTo>
                  <a:lnTo>
                    <a:pt x="1521148" y="337686"/>
                  </a:lnTo>
                  <a:lnTo>
                    <a:pt x="1364799" y="337686"/>
                  </a:lnTo>
                  <a:lnTo>
                    <a:pt x="1364799" y="334830"/>
                  </a:lnTo>
                  <a:lnTo>
                    <a:pt x="1516151" y="136359"/>
                  </a:lnTo>
                  <a:lnTo>
                    <a:pt x="1516151" y="102805"/>
                  </a:lnTo>
                  <a:close/>
                </a:path>
                <a:path w="2228215" h="485775">
                  <a:moveTo>
                    <a:pt x="1628148" y="102805"/>
                  </a:moveTo>
                  <a:lnTo>
                    <a:pt x="1586026" y="102805"/>
                  </a:lnTo>
                  <a:lnTo>
                    <a:pt x="1586026" y="376951"/>
                  </a:lnTo>
                  <a:lnTo>
                    <a:pt x="1628148" y="376951"/>
                  </a:lnTo>
                  <a:lnTo>
                    <a:pt x="1628148" y="102805"/>
                  </a:lnTo>
                  <a:close/>
                </a:path>
                <a:path w="2228215" h="485775">
                  <a:moveTo>
                    <a:pt x="1607444" y="0"/>
                  </a:moveTo>
                  <a:lnTo>
                    <a:pt x="1595832" y="2253"/>
                  </a:lnTo>
                  <a:lnTo>
                    <a:pt x="1586294" y="8388"/>
                  </a:lnTo>
                  <a:lnTo>
                    <a:pt x="1579835" y="17468"/>
                  </a:lnTo>
                  <a:lnTo>
                    <a:pt x="1577459" y="28556"/>
                  </a:lnTo>
                  <a:lnTo>
                    <a:pt x="1579835" y="39645"/>
                  </a:lnTo>
                  <a:lnTo>
                    <a:pt x="1586294" y="48725"/>
                  </a:lnTo>
                  <a:lnTo>
                    <a:pt x="1595832" y="54860"/>
                  </a:lnTo>
                  <a:lnTo>
                    <a:pt x="1607444" y="57113"/>
                  </a:lnTo>
                  <a:lnTo>
                    <a:pt x="1619056" y="54860"/>
                  </a:lnTo>
                  <a:lnTo>
                    <a:pt x="1628594" y="48725"/>
                  </a:lnTo>
                  <a:lnTo>
                    <a:pt x="1635053" y="39645"/>
                  </a:lnTo>
                  <a:lnTo>
                    <a:pt x="1637429" y="28556"/>
                  </a:lnTo>
                  <a:lnTo>
                    <a:pt x="1635053" y="17468"/>
                  </a:lnTo>
                  <a:lnTo>
                    <a:pt x="1628594" y="8388"/>
                  </a:lnTo>
                  <a:lnTo>
                    <a:pt x="1619056" y="2253"/>
                  </a:lnTo>
                  <a:lnTo>
                    <a:pt x="1607444" y="0"/>
                  </a:lnTo>
                  <a:close/>
                </a:path>
                <a:path w="2228215" h="485775">
                  <a:moveTo>
                    <a:pt x="1745990" y="102805"/>
                  </a:moveTo>
                  <a:lnTo>
                    <a:pt x="1705296" y="102805"/>
                  </a:lnTo>
                  <a:lnTo>
                    <a:pt x="1705296" y="376951"/>
                  </a:lnTo>
                  <a:lnTo>
                    <a:pt x="1747418" y="376951"/>
                  </a:lnTo>
                  <a:lnTo>
                    <a:pt x="1747418" y="212035"/>
                  </a:lnTo>
                  <a:lnTo>
                    <a:pt x="1752677" y="180143"/>
                  </a:lnTo>
                  <a:lnTo>
                    <a:pt x="1767274" y="156617"/>
                  </a:lnTo>
                  <a:lnTo>
                    <a:pt x="1783983" y="145640"/>
                  </a:lnTo>
                  <a:lnTo>
                    <a:pt x="1745990" y="145640"/>
                  </a:lnTo>
                  <a:lnTo>
                    <a:pt x="1745990" y="102805"/>
                  </a:lnTo>
                  <a:close/>
                </a:path>
                <a:path w="2228215" h="485775">
                  <a:moveTo>
                    <a:pt x="1903942" y="137073"/>
                  </a:moveTo>
                  <a:lnTo>
                    <a:pt x="1817382" y="137073"/>
                  </a:lnTo>
                  <a:lnTo>
                    <a:pt x="1843689" y="141733"/>
                  </a:lnTo>
                  <a:lnTo>
                    <a:pt x="1863453" y="155211"/>
                  </a:lnTo>
                  <a:lnTo>
                    <a:pt x="1875888" y="176754"/>
                  </a:lnTo>
                  <a:lnTo>
                    <a:pt x="1880208" y="205610"/>
                  </a:lnTo>
                  <a:lnTo>
                    <a:pt x="1880208" y="376951"/>
                  </a:lnTo>
                  <a:lnTo>
                    <a:pt x="1922329" y="376951"/>
                  </a:lnTo>
                  <a:lnTo>
                    <a:pt x="1922329" y="202754"/>
                  </a:lnTo>
                  <a:lnTo>
                    <a:pt x="1915633" y="157063"/>
                  </a:lnTo>
                  <a:lnTo>
                    <a:pt x="1903942" y="137073"/>
                  </a:lnTo>
                  <a:close/>
                </a:path>
                <a:path w="2228215" h="485775">
                  <a:moveTo>
                    <a:pt x="1829519" y="99235"/>
                  </a:moveTo>
                  <a:lnTo>
                    <a:pt x="1801364" y="102570"/>
                  </a:lnTo>
                  <a:lnTo>
                    <a:pt x="1778830" y="111996"/>
                  </a:lnTo>
                  <a:lnTo>
                    <a:pt x="1761652" y="126643"/>
                  </a:lnTo>
                  <a:lnTo>
                    <a:pt x="1749559" y="145640"/>
                  </a:lnTo>
                  <a:lnTo>
                    <a:pt x="1783983" y="145640"/>
                  </a:lnTo>
                  <a:lnTo>
                    <a:pt x="1789433" y="142059"/>
                  </a:lnTo>
                  <a:lnTo>
                    <a:pt x="1817382" y="137073"/>
                  </a:lnTo>
                  <a:lnTo>
                    <a:pt x="1903942" y="137073"/>
                  </a:lnTo>
                  <a:lnTo>
                    <a:pt x="1896739" y="124758"/>
                  </a:lnTo>
                  <a:lnTo>
                    <a:pt x="1867438" y="105571"/>
                  </a:lnTo>
                  <a:lnTo>
                    <a:pt x="1829519" y="99235"/>
                  </a:lnTo>
                  <a:close/>
                </a:path>
                <a:path w="2228215" h="485775">
                  <a:moveTo>
                    <a:pt x="2109957" y="99235"/>
                  </a:moveTo>
                  <a:lnTo>
                    <a:pt x="2068601" y="105997"/>
                  </a:lnTo>
                  <a:lnTo>
                    <a:pt x="2034407" y="125233"/>
                  </a:lnTo>
                  <a:lnTo>
                    <a:pt x="2008540" y="155366"/>
                  </a:lnTo>
                  <a:lnTo>
                    <a:pt x="1992166" y="194821"/>
                  </a:lnTo>
                  <a:lnTo>
                    <a:pt x="1986448" y="242020"/>
                  </a:lnTo>
                  <a:lnTo>
                    <a:pt x="1992131" y="288996"/>
                  </a:lnTo>
                  <a:lnTo>
                    <a:pt x="2008609" y="327919"/>
                  </a:lnTo>
                  <a:lnTo>
                    <a:pt x="2035024" y="357418"/>
                  </a:lnTo>
                  <a:lnTo>
                    <a:pt x="2070520" y="376123"/>
                  </a:lnTo>
                  <a:lnTo>
                    <a:pt x="2114241" y="382663"/>
                  </a:lnTo>
                  <a:lnTo>
                    <a:pt x="2152993" y="377665"/>
                  </a:lnTo>
                  <a:lnTo>
                    <a:pt x="2184919" y="363565"/>
                  </a:lnTo>
                  <a:lnTo>
                    <a:pt x="2205400" y="344825"/>
                  </a:lnTo>
                  <a:lnTo>
                    <a:pt x="2114241" y="344825"/>
                  </a:lnTo>
                  <a:lnTo>
                    <a:pt x="2080302" y="338915"/>
                  </a:lnTo>
                  <a:lnTo>
                    <a:pt x="2053691" y="321511"/>
                  </a:lnTo>
                  <a:lnTo>
                    <a:pt x="2035983" y="293096"/>
                  </a:lnTo>
                  <a:lnTo>
                    <a:pt x="2028748" y="254156"/>
                  </a:lnTo>
                  <a:lnTo>
                    <a:pt x="2227755" y="254156"/>
                  </a:lnTo>
                  <a:lnTo>
                    <a:pt x="2227755" y="236308"/>
                  </a:lnTo>
                  <a:lnTo>
                    <a:pt x="2225405" y="217746"/>
                  </a:lnTo>
                  <a:lnTo>
                    <a:pt x="2028748" y="217746"/>
                  </a:lnTo>
                  <a:lnTo>
                    <a:pt x="2035865" y="187145"/>
                  </a:lnTo>
                  <a:lnTo>
                    <a:pt x="2052353" y="161413"/>
                  </a:lnTo>
                  <a:lnTo>
                    <a:pt x="2077340" y="143679"/>
                  </a:lnTo>
                  <a:lnTo>
                    <a:pt x="2109957" y="137073"/>
                  </a:lnTo>
                  <a:lnTo>
                    <a:pt x="2195651" y="137073"/>
                  </a:lnTo>
                  <a:lnTo>
                    <a:pt x="2176095" y="118083"/>
                  </a:lnTo>
                  <a:lnTo>
                    <a:pt x="2144140" y="103690"/>
                  </a:lnTo>
                  <a:lnTo>
                    <a:pt x="2109957" y="99235"/>
                  </a:lnTo>
                  <a:close/>
                </a:path>
                <a:path w="2228215" h="485775">
                  <a:moveTo>
                    <a:pt x="2182777" y="301989"/>
                  </a:moveTo>
                  <a:lnTo>
                    <a:pt x="2172194" y="320730"/>
                  </a:lnTo>
                  <a:lnTo>
                    <a:pt x="2156875" y="334116"/>
                  </a:lnTo>
                  <a:lnTo>
                    <a:pt x="2137374" y="342148"/>
                  </a:lnTo>
                  <a:lnTo>
                    <a:pt x="2114241" y="344825"/>
                  </a:lnTo>
                  <a:lnTo>
                    <a:pt x="2205400" y="344825"/>
                  </a:lnTo>
                  <a:lnTo>
                    <a:pt x="2208813" y="341701"/>
                  </a:lnTo>
                  <a:lnTo>
                    <a:pt x="2223471" y="313412"/>
                  </a:lnTo>
                  <a:lnTo>
                    <a:pt x="2182777" y="301989"/>
                  </a:lnTo>
                  <a:close/>
                </a:path>
                <a:path w="2228215" h="485775">
                  <a:moveTo>
                    <a:pt x="2195651" y="137073"/>
                  </a:moveTo>
                  <a:lnTo>
                    <a:pt x="2109957" y="137073"/>
                  </a:lnTo>
                  <a:lnTo>
                    <a:pt x="2140946" y="143152"/>
                  </a:lnTo>
                  <a:lnTo>
                    <a:pt x="2164572" y="160008"/>
                  </a:lnTo>
                  <a:lnTo>
                    <a:pt x="2179632" y="185564"/>
                  </a:lnTo>
                  <a:lnTo>
                    <a:pt x="2184919" y="217746"/>
                  </a:lnTo>
                  <a:lnTo>
                    <a:pt x="2225405" y="217746"/>
                  </a:lnTo>
                  <a:lnTo>
                    <a:pt x="2220987" y="182850"/>
                  </a:lnTo>
                  <a:lnTo>
                    <a:pt x="2202739" y="143955"/>
                  </a:lnTo>
                  <a:lnTo>
                    <a:pt x="2195651" y="1370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7503" y="8648951"/>
              <a:ext cx="1183640" cy="880110"/>
            </a:xfrm>
            <a:custGeom>
              <a:avLst/>
              <a:gdLst/>
              <a:ahLst/>
              <a:cxnLst/>
              <a:rect l="l" t="t" r="r" b="b"/>
              <a:pathLst>
                <a:path w="1183640" h="880109">
                  <a:moveTo>
                    <a:pt x="869083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869083" y="879554"/>
                  </a:lnTo>
                  <a:lnTo>
                    <a:pt x="937166" y="879341"/>
                  </a:lnTo>
                  <a:lnTo>
                    <a:pt x="994187" y="877850"/>
                  </a:lnTo>
                  <a:lnTo>
                    <a:pt x="1041424" y="873804"/>
                  </a:lnTo>
                  <a:lnTo>
                    <a:pt x="1080154" y="865923"/>
                  </a:lnTo>
                  <a:lnTo>
                    <a:pt x="1137207" y="833551"/>
                  </a:lnTo>
                  <a:lnTo>
                    <a:pt x="1169579" y="776499"/>
                  </a:lnTo>
                  <a:lnTo>
                    <a:pt x="1177459" y="737768"/>
                  </a:lnTo>
                  <a:lnTo>
                    <a:pt x="1181506" y="690532"/>
                  </a:lnTo>
                  <a:lnTo>
                    <a:pt x="1182997" y="633511"/>
                  </a:lnTo>
                  <a:lnTo>
                    <a:pt x="1183210" y="565427"/>
                  </a:lnTo>
                  <a:lnTo>
                    <a:pt x="1183210" y="314126"/>
                  </a:lnTo>
                  <a:lnTo>
                    <a:pt x="1182997" y="246043"/>
                  </a:lnTo>
                  <a:lnTo>
                    <a:pt x="1181506" y="189022"/>
                  </a:lnTo>
                  <a:lnTo>
                    <a:pt x="1177459" y="141785"/>
                  </a:lnTo>
                  <a:lnTo>
                    <a:pt x="1169579" y="103055"/>
                  </a:lnTo>
                  <a:lnTo>
                    <a:pt x="1137207" y="46002"/>
                  </a:lnTo>
                  <a:lnTo>
                    <a:pt x="1080154" y="13630"/>
                  </a:lnTo>
                  <a:lnTo>
                    <a:pt x="1041424" y="5750"/>
                  </a:lnTo>
                  <a:lnTo>
                    <a:pt x="994187" y="1703"/>
                  </a:lnTo>
                  <a:lnTo>
                    <a:pt x="937166" y="212"/>
                  </a:lnTo>
                  <a:lnTo>
                    <a:pt x="869083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1719300" y="8889781"/>
              <a:ext cx="783590" cy="382905"/>
            </a:xfrm>
            <a:custGeom>
              <a:avLst/>
              <a:gdLst/>
              <a:ahLst/>
              <a:cxnLst/>
              <a:rect l="l" t="t" r="r" b="b"/>
              <a:pathLst>
                <a:path w="783590" h="382904">
                  <a:moveTo>
                    <a:pt x="44263" y="11422"/>
                  </a:moveTo>
                  <a:lnTo>
                    <a:pt x="0" y="11422"/>
                  </a:lnTo>
                  <a:lnTo>
                    <a:pt x="0" y="376951"/>
                  </a:lnTo>
                  <a:lnTo>
                    <a:pt x="214177" y="376951"/>
                  </a:lnTo>
                  <a:lnTo>
                    <a:pt x="214177" y="337686"/>
                  </a:lnTo>
                  <a:lnTo>
                    <a:pt x="44263" y="337686"/>
                  </a:lnTo>
                  <a:lnTo>
                    <a:pt x="44263" y="11422"/>
                  </a:lnTo>
                  <a:close/>
                </a:path>
                <a:path w="783590" h="382904">
                  <a:moveTo>
                    <a:pt x="319124" y="102805"/>
                  </a:moveTo>
                  <a:lnTo>
                    <a:pt x="277002" y="102805"/>
                  </a:lnTo>
                  <a:lnTo>
                    <a:pt x="277002" y="376951"/>
                  </a:lnTo>
                  <a:lnTo>
                    <a:pt x="319124" y="376951"/>
                  </a:lnTo>
                  <a:lnTo>
                    <a:pt x="319124" y="102805"/>
                  </a:lnTo>
                  <a:close/>
                </a:path>
                <a:path w="783590" h="382904">
                  <a:moveTo>
                    <a:pt x="298420" y="0"/>
                  </a:moveTo>
                  <a:lnTo>
                    <a:pt x="286807" y="2253"/>
                  </a:lnTo>
                  <a:lnTo>
                    <a:pt x="277270" y="8388"/>
                  </a:lnTo>
                  <a:lnTo>
                    <a:pt x="270811" y="17468"/>
                  </a:lnTo>
                  <a:lnTo>
                    <a:pt x="268435" y="28556"/>
                  </a:lnTo>
                  <a:lnTo>
                    <a:pt x="270811" y="39645"/>
                  </a:lnTo>
                  <a:lnTo>
                    <a:pt x="277270" y="48725"/>
                  </a:lnTo>
                  <a:lnTo>
                    <a:pt x="286807" y="54860"/>
                  </a:lnTo>
                  <a:lnTo>
                    <a:pt x="298420" y="57113"/>
                  </a:lnTo>
                  <a:lnTo>
                    <a:pt x="310032" y="54860"/>
                  </a:lnTo>
                  <a:lnTo>
                    <a:pt x="319570" y="48725"/>
                  </a:lnTo>
                  <a:lnTo>
                    <a:pt x="326029" y="39645"/>
                  </a:lnTo>
                  <a:lnTo>
                    <a:pt x="328405" y="28556"/>
                  </a:lnTo>
                  <a:lnTo>
                    <a:pt x="326029" y="17468"/>
                  </a:lnTo>
                  <a:lnTo>
                    <a:pt x="319570" y="8388"/>
                  </a:lnTo>
                  <a:lnTo>
                    <a:pt x="310032" y="2253"/>
                  </a:lnTo>
                  <a:lnTo>
                    <a:pt x="298420" y="0"/>
                  </a:lnTo>
                  <a:close/>
                </a:path>
                <a:path w="783590" h="382904">
                  <a:moveTo>
                    <a:pt x="424115" y="301275"/>
                  </a:moveTo>
                  <a:lnTo>
                    <a:pt x="384135" y="311270"/>
                  </a:lnTo>
                  <a:lnTo>
                    <a:pt x="396682" y="342078"/>
                  </a:lnTo>
                  <a:lnTo>
                    <a:pt x="418917" y="364435"/>
                  </a:lnTo>
                  <a:lnTo>
                    <a:pt x="449819" y="378059"/>
                  </a:lnTo>
                  <a:lnTo>
                    <a:pt x="488368" y="382663"/>
                  </a:lnTo>
                  <a:lnTo>
                    <a:pt x="531982" y="376486"/>
                  </a:lnTo>
                  <a:lnTo>
                    <a:pt x="565807" y="359349"/>
                  </a:lnTo>
                  <a:lnTo>
                    <a:pt x="577425" y="345539"/>
                  </a:lnTo>
                  <a:lnTo>
                    <a:pt x="487654" y="345539"/>
                  </a:lnTo>
                  <a:lnTo>
                    <a:pt x="464248" y="342764"/>
                  </a:lnTo>
                  <a:lnTo>
                    <a:pt x="445778" y="334451"/>
                  </a:lnTo>
                  <a:lnTo>
                    <a:pt x="432361" y="320616"/>
                  </a:lnTo>
                  <a:lnTo>
                    <a:pt x="424115" y="301275"/>
                  </a:lnTo>
                  <a:close/>
                </a:path>
                <a:path w="783590" h="382904">
                  <a:moveTo>
                    <a:pt x="493366" y="99235"/>
                  </a:moveTo>
                  <a:lnTo>
                    <a:pt x="453241" y="105091"/>
                  </a:lnTo>
                  <a:lnTo>
                    <a:pt x="421349" y="121456"/>
                  </a:lnTo>
                  <a:lnTo>
                    <a:pt x="400299" y="146521"/>
                  </a:lnTo>
                  <a:lnTo>
                    <a:pt x="392702" y="178480"/>
                  </a:lnTo>
                  <a:lnTo>
                    <a:pt x="397003" y="204500"/>
                  </a:lnTo>
                  <a:lnTo>
                    <a:pt x="410238" y="225733"/>
                  </a:lnTo>
                  <a:lnTo>
                    <a:pt x="432911" y="242081"/>
                  </a:lnTo>
                  <a:lnTo>
                    <a:pt x="465523" y="253443"/>
                  </a:lnTo>
                  <a:lnTo>
                    <a:pt x="511214" y="264151"/>
                  </a:lnTo>
                  <a:lnTo>
                    <a:pt x="529243" y="270225"/>
                  </a:lnTo>
                  <a:lnTo>
                    <a:pt x="541935" y="278742"/>
                  </a:lnTo>
                  <a:lnTo>
                    <a:pt x="549439" y="289602"/>
                  </a:lnTo>
                  <a:lnTo>
                    <a:pt x="551907" y="302703"/>
                  </a:lnTo>
                  <a:lnTo>
                    <a:pt x="547390" y="319335"/>
                  </a:lnTo>
                  <a:lnTo>
                    <a:pt x="534505" y="332956"/>
                  </a:lnTo>
                  <a:lnTo>
                    <a:pt x="514259" y="342159"/>
                  </a:lnTo>
                  <a:lnTo>
                    <a:pt x="487654" y="345539"/>
                  </a:lnTo>
                  <a:lnTo>
                    <a:pt x="577425" y="345539"/>
                  </a:lnTo>
                  <a:lnTo>
                    <a:pt x="587684" y="333343"/>
                  </a:lnTo>
                  <a:lnTo>
                    <a:pt x="595457" y="300561"/>
                  </a:lnTo>
                  <a:lnTo>
                    <a:pt x="590956" y="274528"/>
                  </a:lnTo>
                  <a:lnTo>
                    <a:pt x="577386" y="253599"/>
                  </a:lnTo>
                  <a:lnTo>
                    <a:pt x="554646" y="237588"/>
                  </a:lnTo>
                  <a:lnTo>
                    <a:pt x="522636" y="226313"/>
                  </a:lnTo>
                  <a:lnTo>
                    <a:pt x="481943" y="216318"/>
                  </a:lnTo>
                  <a:lnTo>
                    <a:pt x="460876" y="209645"/>
                  </a:lnTo>
                  <a:lnTo>
                    <a:pt x="446202" y="201215"/>
                  </a:lnTo>
                  <a:lnTo>
                    <a:pt x="437618" y="190341"/>
                  </a:lnTo>
                  <a:lnTo>
                    <a:pt x="434824" y="176339"/>
                  </a:lnTo>
                  <a:lnTo>
                    <a:pt x="439252" y="160041"/>
                  </a:lnTo>
                  <a:lnTo>
                    <a:pt x="451512" y="147157"/>
                  </a:lnTo>
                  <a:lnTo>
                    <a:pt x="470063" y="138690"/>
                  </a:lnTo>
                  <a:lnTo>
                    <a:pt x="493366" y="135645"/>
                  </a:lnTo>
                  <a:lnTo>
                    <a:pt x="575401" y="135645"/>
                  </a:lnTo>
                  <a:lnTo>
                    <a:pt x="557306" y="117128"/>
                  </a:lnTo>
                  <a:lnTo>
                    <a:pt x="529569" y="103914"/>
                  </a:lnTo>
                  <a:lnTo>
                    <a:pt x="493366" y="99235"/>
                  </a:lnTo>
                  <a:close/>
                </a:path>
                <a:path w="783590" h="382904">
                  <a:moveTo>
                    <a:pt x="575401" y="135645"/>
                  </a:moveTo>
                  <a:lnTo>
                    <a:pt x="493366" y="135645"/>
                  </a:lnTo>
                  <a:lnTo>
                    <a:pt x="517106" y="139120"/>
                  </a:lnTo>
                  <a:lnTo>
                    <a:pt x="534037" y="148183"/>
                  </a:lnTo>
                  <a:lnTo>
                    <a:pt x="545446" y="160794"/>
                  </a:lnTo>
                  <a:lnTo>
                    <a:pt x="552621" y="174911"/>
                  </a:lnTo>
                  <a:lnTo>
                    <a:pt x="590459" y="164202"/>
                  </a:lnTo>
                  <a:lnTo>
                    <a:pt x="577347" y="137636"/>
                  </a:lnTo>
                  <a:lnTo>
                    <a:pt x="575401" y="135645"/>
                  </a:lnTo>
                  <a:close/>
                </a:path>
                <a:path w="783590" h="382904">
                  <a:moveTo>
                    <a:pt x="719546" y="138501"/>
                  </a:moveTo>
                  <a:lnTo>
                    <a:pt x="677424" y="138501"/>
                  </a:lnTo>
                  <a:lnTo>
                    <a:pt x="677424" y="309843"/>
                  </a:lnTo>
                  <a:lnTo>
                    <a:pt x="684006" y="341066"/>
                  </a:lnTo>
                  <a:lnTo>
                    <a:pt x="701162" y="363119"/>
                  </a:lnTo>
                  <a:lnTo>
                    <a:pt x="725012" y="376204"/>
                  </a:lnTo>
                  <a:lnTo>
                    <a:pt x="751672" y="380521"/>
                  </a:lnTo>
                  <a:lnTo>
                    <a:pt x="762403" y="380041"/>
                  </a:lnTo>
                  <a:lnTo>
                    <a:pt x="771127" y="378825"/>
                  </a:lnTo>
                  <a:lnTo>
                    <a:pt x="777976" y="377208"/>
                  </a:lnTo>
                  <a:lnTo>
                    <a:pt x="783085" y="375524"/>
                  </a:lnTo>
                  <a:lnTo>
                    <a:pt x="775003" y="339827"/>
                  </a:lnTo>
                  <a:lnTo>
                    <a:pt x="755956" y="339827"/>
                  </a:lnTo>
                  <a:lnTo>
                    <a:pt x="742436" y="338377"/>
                  </a:lnTo>
                  <a:lnTo>
                    <a:pt x="730790" y="332510"/>
                  </a:lnTo>
                  <a:lnTo>
                    <a:pt x="722624" y="319949"/>
                  </a:lnTo>
                  <a:lnTo>
                    <a:pt x="719546" y="298420"/>
                  </a:lnTo>
                  <a:lnTo>
                    <a:pt x="719546" y="138501"/>
                  </a:lnTo>
                  <a:close/>
                </a:path>
                <a:path w="783590" h="382904">
                  <a:moveTo>
                    <a:pt x="774518" y="337686"/>
                  </a:moveTo>
                  <a:lnTo>
                    <a:pt x="770948" y="338399"/>
                  </a:lnTo>
                  <a:lnTo>
                    <a:pt x="765237" y="339827"/>
                  </a:lnTo>
                  <a:lnTo>
                    <a:pt x="775003" y="339827"/>
                  </a:lnTo>
                  <a:lnTo>
                    <a:pt x="774518" y="337686"/>
                  </a:lnTo>
                  <a:close/>
                </a:path>
                <a:path w="783590" h="382904">
                  <a:moveTo>
                    <a:pt x="778087" y="102805"/>
                  </a:moveTo>
                  <a:lnTo>
                    <a:pt x="636017" y="102805"/>
                  </a:lnTo>
                  <a:lnTo>
                    <a:pt x="636017" y="138501"/>
                  </a:lnTo>
                  <a:lnTo>
                    <a:pt x="778087" y="138501"/>
                  </a:lnTo>
                  <a:lnTo>
                    <a:pt x="778087" y="102805"/>
                  </a:lnTo>
                  <a:close/>
                </a:path>
                <a:path w="783590" h="382904">
                  <a:moveTo>
                    <a:pt x="719546" y="37124"/>
                  </a:moveTo>
                  <a:lnTo>
                    <a:pt x="677424" y="37124"/>
                  </a:lnTo>
                  <a:lnTo>
                    <a:pt x="677424" y="102805"/>
                  </a:lnTo>
                  <a:lnTo>
                    <a:pt x="719546" y="102805"/>
                  </a:lnTo>
                  <a:lnTo>
                    <a:pt x="719546" y="371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3486500" y="3790460"/>
              <a:ext cx="2073275" cy="880110"/>
            </a:xfrm>
            <a:custGeom>
              <a:avLst/>
              <a:gdLst/>
              <a:ahLst/>
              <a:cxnLst/>
              <a:rect l="l" t="t" r="r" b="b"/>
              <a:pathLst>
                <a:path w="2073275" h="880110">
                  <a:moveTo>
                    <a:pt x="1759108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1759108" y="879554"/>
                  </a:lnTo>
                  <a:lnTo>
                    <a:pt x="1827192" y="879341"/>
                  </a:lnTo>
                  <a:lnTo>
                    <a:pt x="1884213" y="877850"/>
                  </a:lnTo>
                  <a:lnTo>
                    <a:pt x="1931449" y="873804"/>
                  </a:lnTo>
                  <a:lnTo>
                    <a:pt x="1970180" y="865923"/>
                  </a:lnTo>
                  <a:lnTo>
                    <a:pt x="2027232" y="833551"/>
                  </a:lnTo>
                  <a:lnTo>
                    <a:pt x="2059604" y="776499"/>
                  </a:lnTo>
                  <a:lnTo>
                    <a:pt x="2067484" y="737768"/>
                  </a:lnTo>
                  <a:lnTo>
                    <a:pt x="2071531" y="690532"/>
                  </a:lnTo>
                  <a:lnTo>
                    <a:pt x="2073022" y="633511"/>
                  </a:lnTo>
                  <a:lnTo>
                    <a:pt x="2073235" y="565427"/>
                  </a:lnTo>
                  <a:lnTo>
                    <a:pt x="2073235" y="314126"/>
                  </a:lnTo>
                  <a:lnTo>
                    <a:pt x="2073022" y="246043"/>
                  </a:lnTo>
                  <a:lnTo>
                    <a:pt x="2071531" y="189022"/>
                  </a:lnTo>
                  <a:lnTo>
                    <a:pt x="2067484" y="141785"/>
                  </a:lnTo>
                  <a:lnTo>
                    <a:pt x="2059604" y="103055"/>
                  </a:lnTo>
                  <a:lnTo>
                    <a:pt x="2027232" y="46002"/>
                  </a:lnTo>
                  <a:lnTo>
                    <a:pt x="1970180" y="13630"/>
                  </a:lnTo>
                  <a:lnTo>
                    <a:pt x="1931449" y="5750"/>
                  </a:lnTo>
                  <a:lnTo>
                    <a:pt x="1884213" y="1703"/>
                  </a:lnTo>
                  <a:lnTo>
                    <a:pt x="1827192" y="212"/>
                  </a:lnTo>
                  <a:lnTo>
                    <a:pt x="1759108" y="0"/>
                  </a:lnTo>
                  <a:close/>
                </a:path>
              </a:pathLst>
            </a:custGeom>
            <a:solidFill>
              <a:srgbClr val="E540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3666885" y="4042714"/>
              <a:ext cx="1701800" cy="468630"/>
            </a:xfrm>
            <a:custGeom>
              <a:avLst/>
              <a:gdLst/>
              <a:ahLst/>
              <a:cxnLst/>
              <a:rect l="l" t="t" r="r" b="b"/>
              <a:pathLst>
                <a:path w="1701800" h="468629">
                  <a:moveTo>
                    <a:pt x="179908" y="0"/>
                  </a:moveTo>
                  <a:lnTo>
                    <a:pt x="134217" y="0"/>
                  </a:lnTo>
                  <a:lnTo>
                    <a:pt x="0" y="365529"/>
                  </a:lnTo>
                  <a:lnTo>
                    <a:pt x="46405" y="365529"/>
                  </a:lnTo>
                  <a:lnTo>
                    <a:pt x="83172" y="262010"/>
                  </a:lnTo>
                  <a:lnTo>
                    <a:pt x="276115" y="262010"/>
                  </a:lnTo>
                  <a:lnTo>
                    <a:pt x="261697" y="222744"/>
                  </a:lnTo>
                  <a:lnTo>
                    <a:pt x="97093" y="222744"/>
                  </a:lnTo>
                  <a:lnTo>
                    <a:pt x="155635" y="57827"/>
                  </a:lnTo>
                  <a:lnTo>
                    <a:pt x="201142" y="57827"/>
                  </a:lnTo>
                  <a:lnTo>
                    <a:pt x="179908" y="0"/>
                  </a:lnTo>
                  <a:close/>
                </a:path>
                <a:path w="1701800" h="468629">
                  <a:moveTo>
                    <a:pt x="276115" y="262010"/>
                  </a:moveTo>
                  <a:lnTo>
                    <a:pt x="230954" y="262010"/>
                  </a:lnTo>
                  <a:lnTo>
                    <a:pt x="267721" y="365529"/>
                  </a:lnTo>
                  <a:lnTo>
                    <a:pt x="314126" y="365529"/>
                  </a:lnTo>
                  <a:lnTo>
                    <a:pt x="276115" y="262010"/>
                  </a:lnTo>
                  <a:close/>
                </a:path>
                <a:path w="1701800" h="468629">
                  <a:moveTo>
                    <a:pt x="201142" y="57827"/>
                  </a:moveTo>
                  <a:lnTo>
                    <a:pt x="158491" y="57827"/>
                  </a:lnTo>
                  <a:lnTo>
                    <a:pt x="217032" y="222744"/>
                  </a:lnTo>
                  <a:lnTo>
                    <a:pt x="261697" y="222744"/>
                  </a:lnTo>
                  <a:lnTo>
                    <a:pt x="201142" y="57827"/>
                  </a:lnTo>
                  <a:close/>
                </a:path>
                <a:path w="1701800" h="468629">
                  <a:moveTo>
                    <a:pt x="406044" y="91382"/>
                  </a:moveTo>
                  <a:lnTo>
                    <a:pt x="365350" y="91382"/>
                  </a:lnTo>
                  <a:lnTo>
                    <a:pt x="365350" y="468334"/>
                  </a:lnTo>
                  <a:lnTo>
                    <a:pt x="407472" y="468334"/>
                  </a:lnTo>
                  <a:lnTo>
                    <a:pt x="407472" y="323407"/>
                  </a:lnTo>
                  <a:lnTo>
                    <a:pt x="448967" y="323407"/>
                  </a:lnTo>
                  <a:lnTo>
                    <a:pt x="427015" y="304220"/>
                  </a:lnTo>
                  <a:lnTo>
                    <a:pt x="411900" y="271056"/>
                  </a:lnTo>
                  <a:lnTo>
                    <a:pt x="406758" y="228455"/>
                  </a:lnTo>
                  <a:lnTo>
                    <a:pt x="411800" y="186490"/>
                  </a:lnTo>
                  <a:lnTo>
                    <a:pt x="426748" y="154029"/>
                  </a:lnTo>
                  <a:lnTo>
                    <a:pt x="449160" y="134931"/>
                  </a:lnTo>
                  <a:lnTo>
                    <a:pt x="406044" y="134931"/>
                  </a:lnTo>
                  <a:lnTo>
                    <a:pt x="406044" y="91382"/>
                  </a:lnTo>
                  <a:close/>
                </a:path>
                <a:path w="1701800" h="468629">
                  <a:moveTo>
                    <a:pt x="448967" y="323407"/>
                  </a:moveTo>
                  <a:lnTo>
                    <a:pt x="411041" y="323407"/>
                  </a:lnTo>
                  <a:lnTo>
                    <a:pt x="420021" y="337206"/>
                  </a:lnTo>
                  <a:lnTo>
                    <a:pt x="434690" y="352946"/>
                  </a:lnTo>
                  <a:lnTo>
                    <a:pt x="457524" y="365874"/>
                  </a:lnTo>
                  <a:lnTo>
                    <a:pt x="491001" y="371240"/>
                  </a:lnTo>
                  <a:lnTo>
                    <a:pt x="538097" y="361290"/>
                  </a:lnTo>
                  <a:lnTo>
                    <a:pt x="574194" y="333402"/>
                  </a:lnTo>
                  <a:lnTo>
                    <a:pt x="485289" y="333402"/>
                  </a:lnTo>
                  <a:lnTo>
                    <a:pt x="451635" y="325739"/>
                  </a:lnTo>
                  <a:lnTo>
                    <a:pt x="448967" y="323407"/>
                  </a:lnTo>
                  <a:close/>
                </a:path>
                <a:path w="1701800" h="468629">
                  <a:moveTo>
                    <a:pt x="574215" y="125650"/>
                  </a:moveTo>
                  <a:lnTo>
                    <a:pt x="485289" y="125650"/>
                  </a:lnTo>
                  <a:lnTo>
                    <a:pt x="520372" y="133581"/>
                  </a:lnTo>
                  <a:lnTo>
                    <a:pt x="545348" y="155367"/>
                  </a:lnTo>
                  <a:lnTo>
                    <a:pt x="560285" y="187996"/>
                  </a:lnTo>
                  <a:lnTo>
                    <a:pt x="565249" y="228455"/>
                  </a:lnTo>
                  <a:lnTo>
                    <a:pt x="560184" y="269550"/>
                  </a:lnTo>
                  <a:lnTo>
                    <a:pt x="545080" y="302882"/>
                  </a:lnTo>
                  <a:lnTo>
                    <a:pt x="520071" y="325237"/>
                  </a:lnTo>
                  <a:lnTo>
                    <a:pt x="485289" y="333402"/>
                  </a:lnTo>
                  <a:lnTo>
                    <a:pt x="574194" y="333402"/>
                  </a:lnTo>
                  <a:lnTo>
                    <a:pt x="574887" y="332867"/>
                  </a:lnTo>
                  <a:lnTo>
                    <a:pt x="598826" y="288112"/>
                  </a:lnTo>
                  <a:lnTo>
                    <a:pt x="607370" y="229169"/>
                  </a:lnTo>
                  <a:lnTo>
                    <a:pt x="598814" y="170638"/>
                  </a:lnTo>
                  <a:lnTo>
                    <a:pt x="574798" y="126096"/>
                  </a:lnTo>
                  <a:lnTo>
                    <a:pt x="574215" y="125650"/>
                  </a:lnTo>
                  <a:close/>
                </a:path>
                <a:path w="1701800" h="468629">
                  <a:moveTo>
                    <a:pt x="490287" y="87812"/>
                  </a:moveTo>
                  <a:lnTo>
                    <a:pt x="456621" y="93167"/>
                  </a:lnTo>
                  <a:lnTo>
                    <a:pt x="434065" y="106017"/>
                  </a:lnTo>
                  <a:lnTo>
                    <a:pt x="419809" y="121545"/>
                  </a:lnTo>
                  <a:lnTo>
                    <a:pt x="411041" y="134931"/>
                  </a:lnTo>
                  <a:lnTo>
                    <a:pt x="449160" y="134931"/>
                  </a:lnTo>
                  <a:lnTo>
                    <a:pt x="451333" y="133079"/>
                  </a:lnTo>
                  <a:lnTo>
                    <a:pt x="485289" y="125650"/>
                  </a:lnTo>
                  <a:lnTo>
                    <a:pt x="574215" y="125650"/>
                  </a:lnTo>
                  <a:lnTo>
                    <a:pt x="537796" y="97751"/>
                  </a:lnTo>
                  <a:lnTo>
                    <a:pt x="490287" y="87812"/>
                  </a:lnTo>
                  <a:close/>
                </a:path>
                <a:path w="1701800" h="468629">
                  <a:moveTo>
                    <a:pt x="768583" y="130648"/>
                  </a:moveTo>
                  <a:lnTo>
                    <a:pt x="726462" y="130648"/>
                  </a:lnTo>
                  <a:lnTo>
                    <a:pt x="726462" y="365529"/>
                  </a:lnTo>
                  <a:lnTo>
                    <a:pt x="768583" y="365529"/>
                  </a:lnTo>
                  <a:lnTo>
                    <a:pt x="768583" y="130648"/>
                  </a:lnTo>
                  <a:close/>
                </a:path>
                <a:path w="1701800" h="468629">
                  <a:moveTo>
                    <a:pt x="858538" y="91382"/>
                  </a:moveTo>
                  <a:lnTo>
                    <a:pt x="635793" y="91382"/>
                  </a:lnTo>
                  <a:lnTo>
                    <a:pt x="635793" y="130648"/>
                  </a:lnTo>
                  <a:lnTo>
                    <a:pt x="858538" y="130648"/>
                  </a:lnTo>
                  <a:lnTo>
                    <a:pt x="858538" y="91382"/>
                  </a:lnTo>
                  <a:close/>
                </a:path>
                <a:path w="1701800" h="468629">
                  <a:moveTo>
                    <a:pt x="962101" y="91382"/>
                  </a:moveTo>
                  <a:lnTo>
                    <a:pt x="919980" y="91382"/>
                  </a:lnTo>
                  <a:lnTo>
                    <a:pt x="919980" y="365529"/>
                  </a:lnTo>
                  <a:lnTo>
                    <a:pt x="969241" y="365529"/>
                  </a:lnTo>
                  <a:lnTo>
                    <a:pt x="1007720" y="303417"/>
                  </a:lnTo>
                  <a:lnTo>
                    <a:pt x="962101" y="303417"/>
                  </a:lnTo>
                  <a:lnTo>
                    <a:pt x="962101" y="91382"/>
                  </a:lnTo>
                  <a:close/>
                </a:path>
                <a:path w="1701800" h="468629">
                  <a:moveTo>
                    <a:pt x="1142724" y="153493"/>
                  </a:moveTo>
                  <a:lnTo>
                    <a:pt x="1100603" y="153493"/>
                  </a:lnTo>
                  <a:lnTo>
                    <a:pt x="1100603" y="365529"/>
                  </a:lnTo>
                  <a:lnTo>
                    <a:pt x="1142724" y="365529"/>
                  </a:lnTo>
                  <a:lnTo>
                    <a:pt x="1142724" y="153493"/>
                  </a:lnTo>
                  <a:close/>
                </a:path>
                <a:path w="1701800" h="468629">
                  <a:moveTo>
                    <a:pt x="1142724" y="91382"/>
                  </a:moveTo>
                  <a:lnTo>
                    <a:pt x="1094177" y="91382"/>
                  </a:lnTo>
                  <a:lnTo>
                    <a:pt x="962101" y="303417"/>
                  </a:lnTo>
                  <a:lnTo>
                    <a:pt x="1007720" y="303417"/>
                  </a:lnTo>
                  <a:lnTo>
                    <a:pt x="1100603" y="153493"/>
                  </a:lnTo>
                  <a:lnTo>
                    <a:pt x="1142724" y="153493"/>
                  </a:lnTo>
                  <a:lnTo>
                    <a:pt x="1142724" y="91382"/>
                  </a:lnTo>
                  <a:close/>
                </a:path>
                <a:path w="1701800" h="468629">
                  <a:moveTo>
                    <a:pt x="1330531" y="87812"/>
                  </a:moveTo>
                  <a:lnTo>
                    <a:pt x="1289175" y="94569"/>
                  </a:lnTo>
                  <a:lnTo>
                    <a:pt x="1254980" y="113765"/>
                  </a:lnTo>
                  <a:lnTo>
                    <a:pt x="1229114" y="143790"/>
                  </a:lnTo>
                  <a:lnTo>
                    <a:pt x="1212739" y="183032"/>
                  </a:lnTo>
                  <a:lnTo>
                    <a:pt x="1207022" y="229883"/>
                  </a:lnTo>
                  <a:lnTo>
                    <a:pt x="1212539" y="276111"/>
                  </a:lnTo>
                  <a:lnTo>
                    <a:pt x="1228542" y="315108"/>
                  </a:lnTo>
                  <a:lnTo>
                    <a:pt x="1254209" y="345128"/>
                  </a:lnTo>
                  <a:lnTo>
                    <a:pt x="1288718" y="364421"/>
                  </a:lnTo>
                  <a:lnTo>
                    <a:pt x="1331245" y="371240"/>
                  </a:lnTo>
                  <a:lnTo>
                    <a:pt x="1372686" y="364681"/>
                  </a:lnTo>
                  <a:lnTo>
                    <a:pt x="1405225" y="346610"/>
                  </a:lnTo>
                  <a:lnTo>
                    <a:pt x="1416161" y="333402"/>
                  </a:lnTo>
                  <a:lnTo>
                    <a:pt x="1331245" y="333402"/>
                  </a:lnTo>
                  <a:lnTo>
                    <a:pt x="1297333" y="325939"/>
                  </a:lnTo>
                  <a:lnTo>
                    <a:pt x="1271454" y="304756"/>
                  </a:lnTo>
                  <a:lnTo>
                    <a:pt x="1254944" y="271659"/>
                  </a:lnTo>
                  <a:lnTo>
                    <a:pt x="1249143" y="228455"/>
                  </a:lnTo>
                  <a:lnTo>
                    <a:pt x="1255044" y="186189"/>
                  </a:lnTo>
                  <a:lnTo>
                    <a:pt x="1271721" y="153761"/>
                  </a:lnTo>
                  <a:lnTo>
                    <a:pt x="1297634" y="132979"/>
                  </a:lnTo>
                  <a:lnTo>
                    <a:pt x="1331245" y="125650"/>
                  </a:lnTo>
                  <a:lnTo>
                    <a:pt x="1416161" y="125650"/>
                  </a:lnTo>
                  <a:lnTo>
                    <a:pt x="1403797" y="111372"/>
                  </a:lnTo>
                  <a:lnTo>
                    <a:pt x="1370879" y="93970"/>
                  </a:lnTo>
                  <a:lnTo>
                    <a:pt x="1330531" y="87812"/>
                  </a:lnTo>
                  <a:close/>
                </a:path>
                <a:path w="1701800" h="468629">
                  <a:moveTo>
                    <a:pt x="1439047" y="285569"/>
                  </a:moveTo>
                  <a:lnTo>
                    <a:pt x="1396926" y="285569"/>
                  </a:lnTo>
                  <a:lnTo>
                    <a:pt x="1387968" y="305693"/>
                  </a:lnTo>
                  <a:lnTo>
                    <a:pt x="1373455" y="320730"/>
                  </a:lnTo>
                  <a:lnTo>
                    <a:pt x="1354258" y="330145"/>
                  </a:lnTo>
                  <a:lnTo>
                    <a:pt x="1331245" y="333402"/>
                  </a:lnTo>
                  <a:lnTo>
                    <a:pt x="1416161" y="333402"/>
                  </a:lnTo>
                  <a:lnTo>
                    <a:pt x="1427725" y="319436"/>
                  </a:lnTo>
                  <a:lnTo>
                    <a:pt x="1439047" y="285569"/>
                  </a:lnTo>
                  <a:close/>
                </a:path>
                <a:path w="1701800" h="468629">
                  <a:moveTo>
                    <a:pt x="1416161" y="125650"/>
                  </a:moveTo>
                  <a:lnTo>
                    <a:pt x="1331245" y="125650"/>
                  </a:lnTo>
                  <a:lnTo>
                    <a:pt x="1356265" y="129610"/>
                  </a:lnTo>
                  <a:lnTo>
                    <a:pt x="1375597" y="140196"/>
                  </a:lnTo>
                  <a:lnTo>
                    <a:pt x="1389173" y="155468"/>
                  </a:lnTo>
                  <a:lnTo>
                    <a:pt x="1396926" y="173483"/>
                  </a:lnTo>
                  <a:lnTo>
                    <a:pt x="1439047" y="173483"/>
                  </a:lnTo>
                  <a:lnTo>
                    <a:pt x="1427212" y="138412"/>
                  </a:lnTo>
                  <a:lnTo>
                    <a:pt x="1416161" y="125650"/>
                  </a:lnTo>
                  <a:close/>
                </a:path>
                <a:path w="1701800" h="468629">
                  <a:moveTo>
                    <a:pt x="1611817" y="130648"/>
                  </a:moveTo>
                  <a:lnTo>
                    <a:pt x="1569695" y="130648"/>
                  </a:lnTo>
                  <a:lnTo>
                    <a:pt x="1569695" y="365529"/>
                  </a:lnTo>
                  <a:lnTo>
                    <a:pt x="1611817" y="365529"/>
                  </a:lnTo>
                  <a:lnTo>
                    <a:pt x="1611817" y="130648"/>
                  </a:lnTo>
                  <a:close/>
                </a:path>
                <a:path w="1701800" h="468629">
                  <a:moveTo>
                    <a:pt x="1701771" y="91382"/>
                  </a:moveTo>
                  <a:lnTo>
                    <a:pt x="1479027" y="91382"/>
                  </a:lnTo>
                  <a:lnTo>
                    <a:pt x="1479027" y="130648"/>
                  </a:lnTo>
                  <a:lnTo>
                    <a:pt x="1701771" y="130648"/>
                  </a:lnTo>
                  <a:lnTo>
                    <a:pt x="1701771" y="913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3235199" y="5005083"/>
              <a:ext cx="2576195" cy="880110"/>
            </a:xfrm>
            <a:custGeom>
              <a:avLst/>
              <a:gdLst/>
              <a:ahLst/>
              <a:cxnLst/>
              <a:rect l="l" t="t" r="r" b="b"/>
              <a:pathLst>
                <a:path w="2576194" h="880110">
                  <a:moveTo>
                    <a:pt x="2261711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2261711" y="879554"/>
                  </a:lnTo>
                  <a:lnTo>
                    <a:pt x="2329794" y="879341"/>
                  </a:lnTo>
                  <a:lnTo>
                    <a:pt x="2386815" y="877850"/>
                  </a:lnTo>
                  <a:lnTo>
                    <a:pt x="2434052" y="873804"/>
                  </a:lnTo>
                  <a:lnTo>
                    <a:pt x="2472782" y="865923"/>
                  </a:lnTo>
                  <a:lnTo>
                    <a:pt x="2529834" y="833551"/>
                  </a:lnTo>
                  <a:lnTo>
                    <a:pt x="2562207" y="776499"/>
                  </a:lnTo>
                  <a:lnTo>
                    <a:pt x="2570087" y="737768"/>
                  </a:lnTo>
                  <a:lnTo>
                    <a:pt x="2574133" y="690532"/>
                  </a:lnTo>
                  <a:lnTo>
                    <a:pt x="2575624" y="633511"/>
                  </a:lnTo>
                  <a:lnTo>
                    <a:pt x="2575837" y="565427"/>
                  </a:lnTo>
                  <a:lnTo>
                    <a:pt x="2575837" y="314126"/>
                  </a:lnTo>
                  <a:lnTo>
                    <a:pt x="2575624" y="246043"/>
                  </a:lnTo>
                  <a:lnTo>
                    <a:pt x="2574133" y="189022"/>
                  </a:lnTo>
                  <a:lnTo>
                    <a:pt x="2570087" y="141785"/>
                  </a:lnTo>
                  <a:lnTo>
                    <a:pt x="2562207" y="103055"/>
                  </a:lnTo>
                  <a:lnTo>
                    <a:pt x="2529834" y="46002"/>
                  </a:lnTo>
                  <a:lnTo>
                    <a:pt x="2472782" y="13630"/>
                  </a:lnTo>
                  <a:lnTo>
                    <a:pt x="2434052" y="5750"/>
                  </a:lnTo>
                  <a:lnTo>
                    <a:pt x="2386815" y="1703"/>
                  </a:lnTo>
                  <a:lnTo>
                    <a:pt x="2329794" y="212"/>
                  </a:lnTo>
                  <a:lnTo>
                    <a:pt x="2261711" y="0"/>
                  </a:lnTo>
                  <a:close/>
                </a:path>
              </a:pathLst>
            </a:custGeom>
            <a:solidFill>
              <a:srgbClr val="E540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3432718" y="5250911"/>
              <a:ext cx="2167890" cy="387350"/>
            </a:xfrm>
            <a:custGeom>
              <a:avLst/>
              <a:gdLst/>
              <a:ahLst/>
              <a:cxnLst/>
              <a:rect l="l" t="t" r="r" b="b"/>
              <a:pathLst>
                <a:path w="2167890" h="387350">
                  <a:moveTo>
                    <a:pt x="191331" y="339113"/>
                  </a:moveTo>
                  <a:lnTo>
                    <a:pt x="147068" y="339113"/>
                  </a:lnTo>
                  <a:lnTo>
                    <a:pt x="147068" y="386946"/>
                  </a:lnTo>
                  <a:lnTo>
                    <a:pt x="191331" y="386946"/>
                  </a:lnTo>
                  <a:lnTo>
                    <a:pt x="191331" y="339113"/>
                  </a:lnTo>
                  <a:close/>
                </a:path>
                <a:path w="2167890" h="387350">
                  <a:moveTo>
                    <a:pt x="197756" y="49974"/>
                  </a:moveTo>
                  <a:lnTo>
                    <a:pt x="139929" y="49974"/>
                  </a:lnTo>
                  <a:lnTo>
                    <a:pt x="94123" y="56822"/>
                  </a:lnTo>
                  <a:lnTo>
                    <a:pt x="55514" y="76315"/>
                  </a:lnTo>
                  <a:lnTo>
                    <a:pt x="25815" y="106877"/>
                  </a:lnTo>
                  <a:lnTo>
                    <a:pt x="6739" y="146931"/>
                  </a:lnTo>
                  <a:lnTo>
                    <a:pt x="0" y="194901"/>
                  </a:lnTo>
                  <a:lnTo>
                    <a:pt x="6739" y="242796"/>
                  </a:lnTo>
                  <a:lnTo>
                    <a:pt x="25815" y="282673"/>
                  </a:lnTo>
                  <a:lnTo>
                    <a:pt x="55514" y="313024"/>
                  </a:lnTo>
                  <a:lnTo>
                    <a:pt x="94123" y="332340"/>
                  </a:lnTo>
                  <a:lnTo>
                    <a:pt x="139929" y="339113"/>
                  </a:lnTo>
                  <a:lnTo>
                    <a:pt x="197756" y="339113"/>
                  </a:lnTo>
                  <a:lnTo>
                    <a:pt x="243562" y="332265"/>
                  </a:lnTo>
                  <a:lnTo>
                    <a:pt x="282171" y="312772"/>
                  </a:lnTo>
                  <a:lnTo>
                    <a:pt x="294731" y="299848"/>
                  </a:lnTo>
                  <a:lnTo>
                    <a:pt x="139929" y="299848"/>
                  </a:lnTo>
                  <a:lnTo>
                    <a:pt x="98762" y="292374"/>
                  </a:lnTo>
                  <a:lnTo>
                    <a:pt x="68804" y="271201"/>
                  </a:lnTo>
                  <a:lnTo>
                    <a:pt x="50476" y="238104"/>
                  </a:lnTo>
                  <a:lnTo>
                    <a:pt x="44263" y="194901"/>
                  </a:lnTo>
                  <a:lnTo>
                    <a:pt x="50476" y="151284"/>
                  </a:lnTo>
                  <a:lnTo>
                    <a:pt x="68804" y="117975"/>
                  </a:lnTo>
                  <a:lnTo>
                    <a:pt x="98778" y="96714"/>
                  </a:lnTo>
                  <a:lnTo>
                    <a:pt x="139929" y="89240"/>
                  </a:lnTo>
                  <a:lnTo>
                    <a:pt x="295064" y="89240"/>
                  </a:lnTo>
                  <a:lnTo>
                    <a:pt x="282171" y="76064"/>
                  </a:lnTo>
                  <a:lnTo>
                    <a:pt x="243562" y="56748"/>
                  </a:lnTo>
                  <a:lnTo>
                    <a:pt x="197756" y="49974"/>
                  </a:lnTo>
                  <a:close/>
                </a:path>
                <a:path w="2167890" h="387350">
                  <a:moveTo>
                    <a:pt x="191331" y="89240"/>
                  </a:moveTo>
                  <a:lnTo>
                    <a:pt x="147068" y="89240"/>
                  </a:lnTo>
                  <a:lnTo>
                    <a:pt x="147068" y="299848"/>
                  </a:lnTo>
                  <a:lnTo>
                    <a:pt x="191331" y="299848"/>
                  </a:lnTo>
                  <a:lnTo>
                    <a:pt x="191331" y="89240"/>
                  </a:lnTo>
                  <a:close/>
                </a:path>
                <a:path w="2167890" h="387350">
                  <a:moveTo>
                    <a:pt x="295064" y="89240"/>
                  </a:moveTo>
                  <a:lnTo>
                    <a:pt x="197756" y="89240"/>
                  </a:lnTo>
                  <a:lnTo>
                    <a:pt x="238923" y="96714"/>
                  </a:lnTo>
                  <a:lnTo>
                    <a:pt x="268881" y="117886"/>
                  </a:lnTo>
                  <a:lnTo>
                    <a:pt x="287209" y="150983"/>
                  </a:lnTo>
                  <a:lnTo>
                    <a:pt x="293422" y="194187"/>
                  </a:lnTo>
                  <a:lnTo>
                    <a:pt x="287209" y="237803"/>
                  </a:lnTo>
                  <a:lnTo>
                    <a:pt x="268881" y="271112"/>
                  </a:lnTo>
                  <a:lnTo>
                    <a:pt x="238907" y="292374"/>
                  </a:lnTo>
                  <a:lnTo>
                    <a:pt x="197756" y="299848"/>
                  </a:lnTo>
                  <a:lnTo>
                    <a:pt x="294731" y="299848"/>
                  </a:lnTo>
                  <a:lnTo>
                    <a:pt x="311870" y="282211"/>
                  </a:lnTo>
                  <a:lnTo>
                    <a:pt x="330946" y="242157"/>
                  </a:lnTo>
                  <a:lnTo>
                    <a:pt x="337686" y="194187"/>
                  </a:lnTo>
                  <a:lnTo>
                    <a:pt x="330946" y="146291"/>
                  </a:lnTo>
                  <a:lnTo>
                    <a:pt x="311870" y="106414"/>
                  </a:lnTo>
                  <a:lnTo>
                    <a:pt x="295064" y="89240"/>
                  </a:lnTo>
                  <a:close/>
                </a:path>
                <a:path w="2167890" h="387350">
                  <a:moveTo>
                    <a:pt x="191331" y="0"/>
                  </a:moveTo>
                  <a:lnTo>
                    <a:pt x="147068" y="0"/>
                  </a:lnTo>
                  <a:lnTo>
                    <a:pt x="147068" y="49974"/>
                  </a:lnTo>
                  <a:lnTo>
                    <a:pt x="191331" y="49974"/>
                  </a:lnTo>
                  <a:lnTo>
                    <a:pt x="191331" y="0"/>
                  </a:lnTo>
                  <a:close/>
                </a:path>
                <a:path w="2167890" h="387350">
                  <a:moveTo>
                    <a:pt x="594209" y="131362"/>
                  </a:moveTo>
                  <a:lnTo>
                    <a:pt x="512508" y="131362"/>
                  </a:lnTo>
                  <a:lnTo>
                    <a:pt x="537883" y="135118"/>
                  </a:lnTo>
                  <a:lnTo>
                    <a:pt x="555946" y="146019"/>
                  </a:lnTo>
                  <a:lnTo>
                    <a:pt x="566746" y="163513"/>
                  </a:lnTo>
                  <a:lnTo>
                    <a:pt x="570336" y="187048"/>
                  </a:lnTo>
                  <a:lnTo>
                    <a:pt x="570336" y="188475"/>
                  </a:lnTo>
                  <a:lnTo>
                    <a:pt x="566320" y="200060"/>
                  </a:lnTo>
                  <a:lnTo>
                    <a:pt x="553737" y="206190"/>
                  </a:lnTo>
                  <a:lnTo>
                    <a:pt x="531784" y="209709"/>
                  </a:lnTo>
                  <a:lnTo>
                    <a:pt x="499657" y="213463"/>
                  </a:lnTo>
                  <a:lnTo>
                    <a:pt x="461576" y="220019"/>
                  </a:lnTo>
                  <a:lnTo>
                    <a:pt x="427395" y="232716"/>
                  </a:lnTo>
                  <a:lnTo>
                    <a:pt x="402750" y="255955"/>
                  </a:lnTo>
                  <a:lnTo>
                    <a:pt x="393282" y="294136"/>
                  </a:lnTo>
                  <a:lnTo>
                    <a:pt x="400567" y="329888"/>
                  </a:lnTo>
                  <a:lnTo>
                    <a:pt x="420501" y="356337"/>
                  </a:lnTo>
                  <a:lnTo>
                    <a:pt x="450207" y="372746"/>
                  </a:lnTo>
                  <a:lnTo>
                    <a:pt x="486806" y="378379"/>
                  </a:lnTo>
                  <a:lnTo>
                    <a:pt x="518498" y="374085"/>
                  </a:lnTo>
                  <a:lnTo>
                    <a:pt x="542225" y="363298"/>
                  </a:lnTo>
                  <a:lnTo>
                    <a:pt x="558589" y="349164"/>
                  </a:lnTo>
                  <a:lnTo>
                    <a:pt x="564367" y="340541"/>
                  </a:lnTo>
                  <a:lnTo>
                    <a:pt x="493232" y="340541"/>
                  </a:lnTo>
                  <a:lnTo>
                    <a:pt x="470040" y="337741"/>
                  </a:lnTo>
                  <a:lnTo>
                    <a:pt x="451735" y="329386"/>
                  </a:lnTo>
                  <a:lnTo>
                    <a:pt x="439721" y="315543"/>
                  </a:lnTo>
                  <a:lnTo>
                    <a:pt x="435404" y="296278"/>
                  </a:lnTo>
                  <a:lnTo>
                    <a:pt x="440491" y="276076"/>
                  </a:lnTo>
                  <a:lnTo>
                    <a:pt x="454144" y="262634"/>
                  </a:lnTo>
                  <a:lnTo>
                    <a:pt x="473956" y="254413"/>
                  </a:lnTo>
                  <a:lnTo>
                    <a:pt x="497515" y="249873"/>
                  </a:lnTo>
                  <a:lnTo>
                    <a:pt x="515419" y="247720"/>
                  </a:lnTo>
                  <a:lnTo>
                    <a:pt x="537941" y="244429"/>
                  </a:lnTo>
                  <a:lnTo>
                    <a:pt x="558455" y="239934"/>
                  </a:lnTo>
                  <a:lnTo>
                    <a:pt x="570336" y="234167"/>
                  </a:lnTo>
                  <a:lnTo>
                    <a:pt x="612457" y="234167"/>
                  </a:lnTo>
                  <a:lnTo>
                    <a:pt x="612457" y="191331"/>
                  </a:lnTo>
                  <a:lnTo>
                    <a:pt x="601536" y="139415"/>
                  </a:lnTo>
                  <a:lnTo>
                    <a:pt x="594209" y="131362"/>
                  </a:lnTo>
                  <a:close/>
                </a:path>
                <a:path w="2167890" h="387350">
                  <a:moveTo>
                    <a:pt x="612457" y="334830"/>
                  </a:moveTo>
                  <a:lnTo>
                    <a:pt x="570336" y="334830"/>
                  </a:lnTo>
                  <a:lnTo>
                    <a:pt x="570336" y="371954"/>
                  </a:lnTo>
                  <a:lnTo>
                    <a:pt x="612457" y="371954"/>
                  </a:lnTo>
                  <a:lnTo>
                    <a:pt x="612457" y="334830"/>
                  </a:lnTo>
                  <a:close/>
                </a:path>
                <a:path w="2167890" h="387350">
                  <a:moveTo>
                    <a:pt x="612457" y="234167"/>
                  </a:moveTo>
                  <a:lnTo>
                    <a:pt x="570336" y="234167"/>
                  </a:lnTo>
                  <a:lnTo>
                    <a:pt x="570336" y="272718"/>
                  </a:lnTo>
                  <a:lnTo>
                    <a:pt x="565316" y="297773"/>
                  </a:lnTo>
                  <a:lnTo>
                    <a:pt x="550524" y="319481"/>
                  </a:lnTo>
                  <a:lnTo>
                    <a:pt x="526362" y="334763"/>
                  </a:lnTo>
                  <a:lnTo>
                    <a:pt x="493232" y="340541"/>
                  </a:lnTo>
                  <a:lnTo>
                    <a:pt x="564367" y="340541"/>
                  </a:lnTo>
                  <a:lnTo>
                    <a:pt x="568194" y="334830"/>
                  </a:lnTo>
                  <a:lnTo>
                    <a:pt x="612457" y="334830"/>
                  </a:lnTo>
                  <a:lnTo>
                    <a:pt x="612457" y="234167"/>
                  </a:lnTo>
                  <a:close/>
                </a:path>
                <a:path w="2167890" h="387350">
                  <a:moveTo>
                    <a:pt x="511080" y="94237"/>
                  </a:moveTo>
                  <a:lnTo>
                    <a:pt x="479444" y="97249"/>
                  </a:lnTo>
                  <a:lnTo>
                    <a:pt x="448611" y="107624"/>
                  </a:lnTo>
                  <a:lnTo>
                    <a:pt x="421527" y="127368"/>
                  </a:lnTo>
                  <a:lnTo>
                    <a:pt x="401136" y="158491"/>
                  </a:lnTo>
                  <a:lnTo>
                    <a:pt x="441115" y="172769"/>
                  </a:lnTo>
                  <a:lnTo>
                    <a:pt x="450539" y="157866"/>
                  </a:lnTo>
                  <a:lnTo>
                    <a:pt x="465233" y="144569"/>
                  </a:lnTo>
                  <a:lnTo>
                    <a:pt x="485716" y="135020"/>
                  </a:lnTo>
                  <a:lnTo>
                    <a:pt x="512508" y="131362"/>
                  </a:lnTo>
                  <a:lnTo>
                    <a:pt x="594209" y="131362"/>
                  </a:lnTo>
                  <a:lnTo>
                    <a:pt x="574887" y="110122"/>
                  </a:lnTo>
                  <a:lnTo>
                    <a:pt x="541678" y="97160"/>
                  </a:lnTo>
                  <a:lnTo>
                    <a:pt x="511080" y="94237"/>
                  </a:lnTo>
                  <a:close/>
                </a:path>
                <a:path w="2167890" h="387350">
                  <a:moveTo>
                    <a:pt x="745024" y="97807"/>
                  </a:moveTo>
                  <a:lnTo>
                    <a:pt x="689338" y="97807"/>
                  </a:lnTo>
                  <a:lnTo>
                    <a:pt x="689338" y="371954"/>
                  </a:lnTo>
                  <a:lnTo>
                    <a:pt x="731459" y="371954"/>
                  </a:lnTo>
                  <a:lnTo>
                    <a:pt x="731459" y="158312"/>
                  </a:lnTo>
                  <a:lnTo>
                    <a:pt x="771296" y="158312"/>
                  </a:lnTo>
                  <a:lnTo>
                    <a:pt x="745024" y="97807"/>
                  </a:lnTo>
                  <a:close/>
                </a:path>
                <a:path w="2167890" h="387350">
                  <a:moveTo>
                    <a:pt x="771296" y="158312"/>
                  </a:moveTo>
                  <a:lnTo>
                    <a:pt x="731459" y="158312"/>
                  </a:lnTo>
                  <a:lnTo>
                    <a:pt x="822128" y="371954"/>
                  </a:lnTo>
                  <a:lnTo>
                    <a:pt x="856396" y="371954"/>
                  </a:lnTo>
                  <a:lnTo>
                    <a:pt x="881089" y="314840"/>
                  </a:lnTo>
                  <a:lnTo>
                    <a:pt x="839262" y="314840"/>
                  </a:lnTo>
                  <a:lnTo>
                    <a:pt x="771296" y="158312"/>
                  </a:lnTo>
                  <a:close/>
                </a:path>
                <a:path w="2167890" h="387350">
                  <a:moveTo>
                    <a:pt x="989186" y="162239"/>
                  </a:moveTo>
                  <a:lnTo>
                    <a:pt x="947064" y="162239"/>
                  </a:lnTo>
                  <a:lnTo>
                    <a:pt x="947064" y="371954"/>
                  </a:lnTo>
                  <a:lnTo>
                    <a:pt x="989186" y="371954"/>
                  </a:lnTo>
                  <a:lnTo>
                    <a:pt x="989186" y="162239"/>
                  </a:lnTo>
                  <a:close/>
                </a:path>
                <a:path w="2167890" h="387350">
                  <a:moveTo>
                    <a:pt x="989186" y="97807"/>
                  </a:moveTo>
                  <a:lnTo>
                    <a:pt x="934928" y="97807"/>
                  </a:lnTo>
                  <a:lnTo>
                    <a:pt x="839262" y="314840"/>
                  </a:lnTo>
                  <a:lnTo>
                    <a:pt x="881089" y="314840"/>
                  </a:lnTo>
                  <a:lnTo>
                    <a:pt x="947064" y="162239"/>
                  </a:lnTo>
                  <a:lnTo>
                    <a:pt x="989186" y="162239"/>
                  </a:lnTo>
                  <a:lnTo>
                    <a:pt x="989186" y="97807"/>
                  </a:lnTo>
                  <a:close/>
                </a:path>
                <a:path w="2167890" h="387350">
                  <a:moveTo>
                    <a:pt x="1108411" y="97807"/>
                  </a:moveTo>
                  <a:lnTo>
                    <a:pt x="1066290" y="97807"/>
                  </a:lnTo>
                  <a:lnTo>
                    <a:pt x="1066290" y="371954"/>
                  </a:lnTo>
                  <a:lnTo>
                    <a:pt x="1115550" y="371954"/>
                  </a:lnTo>
                  <a:lnTo>
                    <a:pt x="1154030" y="309843"/>
                  </a:lnTo>
                  <a:lnTo>
                    <a:pt x="1108411" y="309843"/>
                  </a:lnTo>
                  <a:lnTo>
                    <a:pt x="1108411" y="97807"/>
                  </a:lnTo>
                  <a:close/>
                </a:path>
                <a:path w="2167890" h="387350">
                  <a:moveTo>
                    <a:pt x="1289034" y="159918"/>
                  </a:moveTo>
                  <a:lnTo>
                    <a:pt x="1246912" y="159918"/>
                  </a:lnTo>
                  <a:lnTo>
                    <a:pt x="1246912" y="371954"/>
                  </a:lnTo>
                  <a:lnTo>
                    <a:pt x="1289034" y="371954"/>
                  </a:lnTo>
                  <a:lnTo>
                    <a:pt x="1289034" y="159918"/>
                  </a:lnTo>
                  <a:close/>
                </a:path>
                <a:path w="2167890" h="387350">
                  <a:moveTo>
                    <a:pt x="1289034" y="97807"/>
                  </a:moveTo>
                  <a:lnTo>
                    <a:pt x="1240487" y="97807"/>
                  </a:lnTo>
                  <a:lnTo>
                    <a:pt x="1108411" y="309843"/>
                  </a:lnTo>
                  <a:lnTo>
                    <a:pt x="1154030" y="309843"/>
                  </a:lnTo>
                  <a:lnTo>
                    <a:pt x="1246912" y="159918"/>
                  </a:lnTo>
                  <a:lnTo>
                    <a:pt x="1289034" y="159918"/>
                  </a:lnTo>
                  <a:lnTo>
                    <a:pt x="1289034" y="97807"/>
                  </a:lnTo>
                  <a:close/>
                </a:path>
                <a:path w="2167890" h="387350">
                  <a:moveTo>
                    <a:pt x="1585357" y="97807"/>
                  </a:moveTo>
                  <a:lnTo>
                    <a:pt x="1402592" y="97807"/>
                  </a:lnTo>
                  <a:lnTo>
                    <a:pt x="1397595" y="219174"/>
                  </a:lnTo>
                  <a:lnTo>
                    <a:pt x="1393568" y="275764"/>
                  </a:lnTo>
                  <a:lnTo>
                    <a:pt x="1385726" y="310467"/>
                  </a:lnTo>
                  <a:lnTo>
                    <a:pt x="1372396" y="327903"/>
                  </a:lnTo>
                  <a:lnTo>
                    <a:pt x="1351904" y="332688"/>
                  </a:lnTo>
                  <a:lnTo>
                    <a:pt x="1341909" y="332688"/>
                  </a:lnTo>
                  <a:lnTo>
                    <a:pt x="1341909" y="371954"/>
                  </a:lnTo>
                  <a:lnTo>
                    <a:pt x="1356187" y="371954"/>
                  </a:lnTo>
                  <a:lnTo>
                    <a:pt x="1394064" y="363186"/>
                  </a:lnTo>
                  <a:lnTo>
                    <a:pt x="1418522" y="337150"/>
                  </a:lnTo>
                  <a:lnTo>
                    <a:pt x="1432337" y="294248"/>
                  </a:lnTo>
                  <a:lnTo>
                    <a:pt x="1438289" y="234880"/>
                  </a:lnTo>
                  <a:lnTo>
                    <a:pt x="1442572" y="137073"/>
                  </a:lnTo>
                  <a:lnTo>
                    <a:pt x="1585357" y="137073"/>
                  </a:lnTo>
                  <a:lnTo>
                    <a:pt x="1585357" y="97807"/>
                  </a:lnTo>
                  <a:close/>
                </a:path>
                <a:path w="2167890" h="387350">
                  <a:moveTo>
                    <a:pt x="1585357" y="137073"/>
                  </a:moveTo>
                  <a:lnTo>
                    <a:pt x="1543236" y="137073"/>
                  </a:lnTo>
                  <a:lnTo>
                    <a:pt x="1543236" y="371954"/>
                  </a:lnTo>
                  <a:lnTo>
                    <a:pt x="1585357" y="371954"/>
                  </a:lnTo>
                  <a:lnTo>
                    <a:pt x="1585357" y="137073"/>
                  </a:lnTo>
                  <a:close/>
                </a:path>
                <a:path w="2167890" h="387350">
                  <a:moveTo>
                    <a:pt x="1704761" y="97807"/>
                  </a:moveTo>
                  <a:lnTo>
                    <a:pt x="1662639" y="97807"/>
                  </a:lnTo>
                  <a:lnTo>
                    <a:pt x="1662639" y="371954"/>
                  </a:lnTo>
                  <a:lnTo>
                    <a:pt x="1711900" y="371954"/>
                  </a:lnTo>
                  <a:lnTo>
                    <a:pt x="1750380" y="309843"/>
                  </a:lnTo>
                  <a:lnTo>
                    <a:pt x="1704761" y="309843"/>
                  </a:lnTo>
                  <a:lnTo>
                    <a:pt x="1704761" y="97807"/>
                  </a:lnTo>
                  <a:close/>
                </a:path>
                <a:path w="2167890" h="387350">
                  <a:moveTo>
                    <a:pt x="1885384" y="159918"/>
                  </a:moveTo>
                  <a:lnTo>
                    <a:pt x="1843262" y="159918"/>
                  </a:lnTo>
                  <a:lnTo>
                    <a:pt x="1843262" y="371954"/>
                  </a:lnTo>
                  <a:lnTo>
                    <a:pt x="1885384" y="371954"/>
                  </a:lnTo>
                  <a:lnTo>
                    <a:pt x="1885384" y="159918"/>
                  </a:lnTo>
                  <a:close/>
                </a:path>
                <a:path w="2167890" h="387350">
                  <a:moveTo>
                    <a:pt x="1885384" y="97807"/>
                  </a:moveTo>
                  <a:lnTo>
                    <a:pt x="1836837" y="97807"/>
                  </a:lnTo>
                  <a:lnTo>
                    <a:pt x="1704761" y="309843"/>
                  </a:lnTo>
                  <a:lnTo>
                    <a:pt x="1750380" y="309843"/>
                  </a:lnTo>
                  <a:lnTo>
                    <a:pt x="1843262" y="159918"/>
                  </a:lnTo>
                  <a:lnTo>
                    <a:pt x="1885384" y="159918"/>
                  </a:lnTo>
                  <a:lnTo>
                    <a:pt x="1885384" y="97807"/>
                  </a:lnTo>
                  <a:close/>
                </a:path>
                <a:path w="2167890" h="387350">
                  <a:moveTo>
                    <a:pt x="2167428" y="97807"/>
                  </a:moveTo>
                  <a:lnTo>
                    <a:pt x="2054628" y="97807"/>
                  </a:lnTo>
                  <a:lnTo>
                    <a:pt x="2014869" y="103421"/>
                  </a:lnTo>
                  <a:lnTo>
                    <a:pt x="1984998" y="119559"/>
                  </a:lnTo>
                  <a:lnTo>
                    <a:pt x="1966205" y="145169"/>
                  </a:lnTo>
                  <a:lnTo>
                    <a:pt x="1959676" y="179194"/>
                  </a:lnTo>
                  <a:lnTo>
                    <a:pt x="1963148" y="205325"/>
                  </a:lnTo>
                  <a:lnTo>
                    <a:pt x="1973263" y="226938"/>
                  </a:lnTo>
                  <a:lnTo>
                    <a:pt x="1989569" y="243598"/>
                  </a:lnTo>
                  <a:lnTo>
                    <a:pt x="2011614" y="254870"/>
                  </a:lnTo>
                  <a:lnTo>
                    <a:pt x="1944684" y="371954"/>
                  </a:lnTo>
                  <a:lnTo>
                    <a:pt x="1990375" y="371954"/>
                  </a:lnTo>
                  <a:lnTo>
                    <a:pt x="2053914" y="260582"/>
                  </a:lnTo>
                  <a:lnTo>
                    <a:pt x="2167428" y="260582"/>
                  </a:lnTo>
                  <a:lnTo>
                    <a:pt x="2167428" y="221316"/>
                  </a:lnTo>
                  <a:lnTo>
                    <a:pt x="2049631" y="221316"/>
                  </a:lnTo>
                  <a:lnTo>
                    <a:pt x="2029582" y="218424"/>
                  </a:lnTo>
                  <a:lnTo>
                    <a:pt x="2014537" y="210094"/>
                  </a:lnTo>
                  <a:lnTo>
                    <a:pt x="2005080" y="196845"/>
                  </a:lnTo>
                  <a:lnTo>
                    <a:pt x="2001798" y="179194"/>
                  </a:lnTo>
                  <a:lnTo>
                    <a:pt x="2005434" y="161282"/>
                  </a:lnTo>
                  <a:lnTo>
                    <a:pt x="2015898" y="147804"/>
                  </a:lnTo>
                  <a:lnTo>
                    <a:pt x="2032519" y="139312"/>
                  </a:lnTo>
                  <a:lnTo>
                    <a:pt x="2054628" y="136359"/>
                  </a:lnTo>
                  <a:lnTo>
                    <a:pt x="2167428" y="136359"/>
                  </a:lnTo>
                  <a:lnTo>
                    <a:pt x="2167428" y="97807"/>
                  </a:lnTo>
                  <a:close/>
                </a:path>
                <a:path w="2167890" h="387350">
                  <a:moveTo>
                    <a:pt x="2167428" y="260582"/>
                  </a:moveTo>
                  <a:lnTo>
                    <a:pt x="2127448" y="260582"/>
                  </a:lnTo>
                  <a:lnTo>
                    <a:pt x="2127448" y="371954"/>
                  </a:lnTo>
                  <a:lnTo>
                    <a:pt x="2167428" y="371954"/>
                  </a:lnTo>
                  <a:lnTo>
                    <a:pt x="2167428" y="260582"/>
                  </a:lnTo>
                  <a:close/>
                </a:path>
                <a:path w="2167890" h="387350">
                  <a:moveTo>
                    <a:pt x="2167428" y="136359"/>
                  </a:moveTo>
                  <a:lnTo>
                    <a:pt x="2127448" y="136359"/>
                  </a:lnTo>
                  <a:lnTo>
                    <a:pt x="2127448" y="221316"/>
                  </a:lnTo>
                  <a:lnTo>
                    <a:pt x="2167428" y="221316"/>
                  </a:lnTo>
                  <a:lnTo>
                    <a:pt x="2167428" y="1363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3287553" y="6219705"/>
              <a:ext cx="2482215" cy="880110"/>
            </a:xfrm>
            <a:custGeom>
              <a:avLst/>
              <a:gdLst/>
              <a:ahLst/>
              <a:cxnLst/>
              <a:rect l="l" t="t" r="r" b="b"/>
              <a:pathLst>
                <a:path w="2482215" h="880109">
                  <a:moveTo>
                    <a:pt x="2167473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2167473" y="879554"/>
                  </a:lnTo>
                  <a:lnTo>
                    <a:pt x="2235556" y="879341"/>
                  </a:lnTo>
                  <a:lnTo>
                    <a:pt x="2292577" y="877850"/>
                  </a:lnTo>
                  <a:lnTo>
                    <a:pt x="2339814" y="873804"/>
                  </a:lnTo>
                  <a:lnTo>
                    <a:pt x="2378544" y="865923"/>
                  </a:lnTo>
                  <a:lnTo>
                    <a:pt x="2435597" y="833551"/>
                  </a:lnTo>
                  <a:lnTo>
                    <a:pt x="2467969" y="776499"/>
                  </a:lnTo>
                  <a:lnTo>
                    <a:pt x="2475849" y="737768"/>
                  </a:lnTo>
                  <a:lnTo>
                    <a:pt x="2479896" y="690532"/>
                  </a:lnTo>
                  <a:lnTo>
                    <a:pt x="2481386" y="633511"/>
                  </a:lnTo>
                  <a:lnTo>
                    <a:pt x="2481599" y="565427"/>
                  </a:lnTo>
                  <a:lnTo>
                    <a:pt x="2481599" y="314126"/>
                  </a:lnTo>
                  <a:lnTo>
                    <a:pt x="2481386" y="246043"/>
                  </a:lnTo>
                  <a:lnTo>
                    <a:pt x="2479896" y="189022"/>
                  </a:lnTo>
                  <a:lnTo>
                    <a:pt x="2475849" y="141785"/>
                  </a:lnTo>
                  <a:lnTo>
                    <a:pt x="2467969" y="103055"/>
                  </a:lnTo>
                  <a:lnTo>
                    <a:pt x="2435597" y="46002"/>
                  </a:lnTo>
                  <a:lnTo>
                    <a:pt x="2378544" y="13630"/>
                  </a:lnTo>
                  <a:lnTo>
                    <a:pt x="2339814" y="5750"/>
                  </a:lnTo>
                  <a:lnTo>
                    <a:pt x="2292577" y="1703"/>
                  </a:lnTo>
                  <a:lnTo>
                    <a:pt x="2235556" y="212"/>
                  </a:lnTo>
                  <a:lnTo>
                    <a:pt x="2167473" y="0"/>
                  </a:lnTo>
                  <a:close/>
                </a:path>
              </a:pathLst>
            </a:custGeom>
            <a:solidFill>
              <a:srgbClr val="E540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3485073" y="6460536"/>
              <a:ext cx="2068830" cy="480059"/>
            </a:xfrm>
            <a:custGeom>
              <a:avLst/>
              <a:gdLst/>
              <a:ahLst/>
              <a:cxnLst/>
              <a:rect l="l" t="t" r="r" b="b"/>
              <a:pathLst>
                <a:path w="2068830" h="480059">
                  <a:moveTo>
                    <a:pt x="191331" y="344111"/>
                  </a:moveTo>
                  <a:lnTo>
                    <a:pt x="147068" y="344111"/>
                  </a:lnTo>
                  <a:lnTo>
                    <a:pt x="147068" y="391944"/>
                  </a:lnTo>
                  <a:lnTo>
                    <a:pt x="191331" y="391944"/>
                  </a:lnTo>
                  <a:lnTo>
                    <a:pt x="191331" y="344111"/>
                  </a:lnTo>
                  <a:close/>
                </a:path>
                <a:path w="2068830" h="480059">
                  <a:moveTo>
                    <a:pt x="197756" y="54972"/>
                  </a:moveTo>
                  <a:lnTo>
                    <a:pt x="139929" y="54972"/>
                  </a:lnTo>
                  <a:lnTo>
                    <a:pt x="94123" y="61820"/>
                  </a:lnTo>
                  <a:lnTo>
                    <a:pt x="55514" y="81313"/>
                  </a:lnTo>
                  <a:lnTo>
                    <a:pt x="25815" y="111874"/>
                  </a:lnTo>
                  <a:lnTo>
                    <a:pt x="6739" y="151928"/>
                  </a:lnTo>
                  <a:lnTo>
                    <a:pt x="0" y="199898"/>
                  </a:lnTo>
                  <a:lnTo>
                    <a:pt x="6739" y="247794"/>
                  </a:lnTo>
                  <a:lnTo>
                    <a:pt x="25815" y="287671"/>
                  </a:lnTo>
                  <a:lnTo>
                    <a:pt x="55514" y="318021"/>
                  </a:lnTo>
                  <a:lnTo>
                    <a:pt x="94123" y="337337"/>
                  </a:lnTo>
                  <a:lnTo>
                    <a:pt x="139929" y="344111"/>
                  </a:lnTo>
                  <a:lnTo>
                    <a:pt x="197756" y="344111"/>
                  </a:lnTo>
                  <a:lnTo>
                    <a:pt x="243562" y="337263"/>
                  </a:lnTo>
                  <a:lnTo>
                    <a:pt x="282171" y="317770"/>
                  </a:lnTo>
                  <a:lnTo>
                    <a:pt x="294731" y="304845"/>
                  </a:lnTo>
                  <a:lnTo>
                    <a:pt x="139929" y="304845"/>
                  </a:lnTo>
                  <a:lnTo>
                    <a:pt x="98762" y="297371"/>
                  </a:lnTo>
                  <a:lnTo>
                    <a:pt x="68804" y="276199"/>
                  </a:lnTo>
                  <a:lnTo>
                    <a:pt x="50476" y="243102"/>
                  </a:lnTo>
                  <a:lnTo>
                    <a:pt x="44263" y="199898"/>
                  </a:lnTo>
                  <a:lnTo>
                    <a:pt x="50476" y="156282"/>
                  </a:lnTo>
                  <a:lnTo>
                    <a:pt x="68804" y="122973"/>
                  </a:lnTo>
                  <a:lnTo>
                    <a:pt x="98778" y="101711"/>
                  </a:lnTo>
                  <a:lnTo>
                    <a:pt x="139929" y="94237"/>
                  </a:lnTo>
                  <a:lnTo>
                    <a:pt x="295064" y="94237"/>
                  </a:lnTo>
                  <a:lnTo>
                    <a:pt x="282171" y="81061"/>
                  </a:lnTo>
                  <a:lnTo>
                    <a:pt x="243562" y="61745"/>
                  </a:lnTo>
                  <a:lnTo>
                    <a:pt x="197756" y="54972"/>
                  </a:lnTo>
                  <a:close/>
                </a:path>
                <a:path w="2068830" h="480059">
                  <a:moveTo>
                    <a:pt x="191331" y="94237"/>
                  </a:moveTo>
                  <a:lnTo>
                    <a:pt x="147068" y="94237"/>
                  </a:lnTo>
                  <a:lnTo>
                    <a:pt x="147068" y="304845"/>
                  </a:lnTo>
                  <a:lnTo>
                    <a:pt x="191331" y="304845"/>
                  </a:lnTo>
                  <a:lnTo>
                    <a:pt x="191331" y="94237"/>
                  </a:lnTo>
                  <a:close/>
                </a:path>
                <a:path w="2068830" h="480059">
                  <a:moveTo>
                    <a:pt x="295064" y="94237"/>
                  </a:moveTo>
                  <a:lnTo>
                    <a:pt x="197756" y="94237"/>
                  </a:lnTo>
                  <a:lnTo>
                    <a:pt x="238923" y="101711"/>
                  </a:lnTo>
                  <a:lnTo>
                    <a:pt x="268881" y="122884"/>
                  </a:lnTo>
                  <a:lnTo>
                    <a:pt x="287209" y="155981"/>
                  </a:lnTo>
                  <a:lnTo>
                    <a:pt x="293422" y="199184"/>
                  </a:lnTo>
                  <a:lnTo>
                    <a:pt x="287209" y="242801"/>
                  </a:lnTo>
                  <a:lnTo>
                    <a:pt x="268881" y="276110"/>
                  </a:lnTo>
                  <a:lnTo>
                    <a:pt x="238907" y="297371"/>
                  </a:lnTo>
                  <a:lnTo>
                    <a:pt x="197756" y="304845"/>
                  </a:lnTo>
                  <a:lnTo>
                    <a:pt x="294731" y="304845"/>
                  </a:lnTo>
                  <a:lnTo>
                    <a:pt x="311870" y="287208"/>
                  </a:lnTo>
                  <a:lnTo>
                    <a:pt x="330946" y="247154"/>
                  </a:lnTo>
                  <a:lnTo>
                    <a:pt x="337686" y="199184"/>
                  </a:lnTo>
                  <a:lnTo>
                    <a:pt x="330946" y="151289"/>
                  </a:lnTo>
                  <a:lnTo>
                    <a:pt x="311870" y="111412"/>
                  </a:lnTo>
                  <a:lnTo>
                    <a:pt x="295064" y="94237"/>
                  </a:lnTo>
                  <a:close/>
                </a:path>
                <a:path w="2068830" h="480059">
                  <a:moveTo>
                    <a:pt x="191331" y="4997"/>
                  </a:moveTo>
                  <a:lnTo>
                    <a:pt x="147068" y="4997"/>
                  </a:lnTo>
                  <a:lnTo>
                    <a:pt x="147068" y="54972"/>
                  </a:lnTo>
                  <a:lnTo>
                    <a:pt x="191331" y="54972"/>
                  </a:lnTo>
                  <a:lnTo>
                    <a:pt x="191331" y="4997"/>
                  </a:lnTo>
                  <a:close/>
                </a:path>
                <a:path w="2068830" h="480059">
                  <a:moveTo>
                    <a:pt x="594209" y="136359"/>
                  </a:moveTo>
                  <a:lnTo>
                    <a:pt x="512508" y="136359"/>
                  </a:lnTo>
                  <a:lnTo>
                    <a:pt x="537883" y="140115"/>
                  </a:lnTo>
                  <a:lnTo>
                    <a:pt x="555946" y="151017"/>
                  </a:lnTo>
                  <a:lnTo>
                    <a:pt x="566746" y="168511"/>
                  </a:lnTo>
                  <a:lnTo>
                    <a:pt x="570336" y="192045"/>
                  </a:lnTo>
                  <a:lnTo>
                    <a:pt x="570336" y="193473"/>
                  </a:lnTo>
                  <a:lnTo>
                    <a:pt x="566320" y="205057"/>
                  </a:lnTo>
                  <a:lnTo>
                    <a:pt x="553737" y="211187"/>
                  </a:lnTo>
                  <a:lnTo>
                    <a:pt x="531784" y="214707"/>
                  </a:lnTo>
                  <a:lnTo>
                    <a:pt x="499657" y="218460"/>
                  </a:lnTo>
                  <a:lnTo>
                    <a:pt x="461576" y="225017"/>
                  </a:lnTo>
                  <a:lnTo>
                    <a:pt x="427395" y="237714"/>
                  </a:lnTo>
                  <a:lnTo>
                    <a:pt x="402750" y="260953"/>
                  </a:lnTo>
                  <a:lnTo>
                    <a:pt x="393282" y="299134"/>
                  </a:lnTo>
                  <a:lnTo>
                    <a:pt x="400567" y="334886"/>
                  </a:lnTo>
                  <a:lnTo>
                    <a:pt x="420501" y="361334"/>
                  </a:lnTo>
                  <a:lnTo>
                    <a:pt x="450207" y="377743"/>
                  </a:lnTo>
                  <a:lnTo>
                    <a:pt x="486806" y="383377"/>
                  </a:lnTo>
                  <a:lnTo>
                    <a:pt x="518498" y="379082"/>
                  </a:lnTo>
                  <a:lnTo>
                    <a:pt x="542225" y="368295"/>
                  </a:lnTo>
                  <a:lnTo>
                    <a:pt x="558589" y="354162"/>
                  </a:lnTo>
                  <a:lnTo>
                    <a:pt x="564367" y="345539"/>
                  </a:lnTo>
                  <a:lnTo>
                    <a:pt x="493232" y="345539"/>
                  </a:lnTo>
                  <a:lnTo>
                    <a:pt x="470040" y="342739"/>
                  </a:lnTo>
                  <a:lnTo>
                    <a:pt x="451735" y="334384"/>
                  </a:lnTo>
                  <a:lnTo>
                    <a:pt x="439721" y="320540"/>
                  </a:lnTo>
                  <a:lnTo>
                    <a:pt x="435404" y="301275"/>
                  </a:lnTo>
                  <a:lnTo>
                    <a:pt x="440491" y="281074"/>
                  </a:lnTo>
                  <a:lnTo>
                    <a:pt x="454144" y="267632"/>
                  </a:lnTo>
                  <a:lnTo>
                    <a:pt x="473956" y="259410"/>
                  </a:lnTo>
                  <a:lnTo>
                    <a:pt x="497515" y="254870"/>
                  </a:lnTo>
                  <a:lnTo>
                    <a:pt x="515419" y="252717"/>
                  </a:lnTo>
                  <a:lnTo>
                    <a:pt x="537941" y="249427"/>
                  </a:lnTo>
                  <a:lnTo>
                    <a:pt x="558455" y="244931"/>
                  </a:lnTo>
                  <a:lnTo>
                    <a:pt x="570336" y="239164"/>
                  </a:lnTo>
                  <a:lnTo>
                    <a:pt x="612457" y="239164"/>
                  </a:lnTo>
                  <a:lnTo>
                    <a:pt x="612457" y="196329"/>
                  </a:lnTo>
                  <a:lnTo>
                    <a:pt x="601536" y="144413"/>
                  </a:lnTo>
                  <a:lnTo>
                    <a:pt x="594209" y="136359"/>
                  </a:lnTo>
                  <a:close/>
                </a:path>
                <a:path w="2068830" h="480059">
                  <a:moveTo>
                    <a:pt x="612457" y="339827"/>
                  </a:moveTo>
                  <a:lnTo>
                    <a:pt x="570336" y="339827"/>
                  </a:lnTo>
                  <a:lnTo>
                    <a:pt x="570336" y="376951"/>
                  </a:lnTo>
                  <a:lnTo>
                    <a:pt x="612457" y="376951"/>
                  </a:lnTo>
                  <a:lnTo>
                    <a:pt x="612457" y="339827"/>
                  </a:lnTo>
                  <a:close/>
                </a:path>
                <a:path w="2068830" h="480059">
                  <a:moveTo>
                    <a:pt x="612457" y="239164"/>
                  </a:moveTo>
                  <a:lnTo>
                    <a:pt x="570336" y="239164"/>
                  </a:lnTo>
                  <a:lnTo>
                    <a:pt x="570336" y="277716"/>
                  </a:lnTo>
                  <a:lnTo>
                    <a:pt x="565316" y="302770"/>
                  </a:lnTo>
                  <a:lnTo>
                    <a:pt x="550524" y="324478"/>
                  </a:lnTo>
                  <a:lnTo>
                    <a:pt x="526362" y="339760"/>
                  </a:lnTo>
                  <a:lnTo>
                    <a:pt x="493232" y="345539"/>
                  </a:lnTo>
                  <a:lnTo>
                    <a:pt x="564367" y="345539"/>
                  </a:lnTo>
                  <a:lnTo>
                    <a:pt x="568194" y="339827"/>
                  </a:lnTo>
                  <a:lnTo>
                    <a:pt x="612457" y="339827"/>
                  </a:lnTo>
                  <a:lnTo>
                    <a:pt x="612457" y="239164"/>
                  </a:lnTo>
                  <a:close/>
                </a:path>
                <a:path w="2068830" h="480059">
                  <a:moveTo>
                    <a:pt x="511080" y="99235"/>
                  </a:moveTo>
                  <a:lnTo>
                    <a:pt x="479444" y="102247"/>
                  </a:lnTo>
                  <a:lnTo>
                    <a:pt x="448611" y="112621"/>
                  </a:lnTo>
                  <a:lnTo>
                    <a:pt x="421527" y="132365"/>
                  </a:lnTo>
                  <a:lnTo>
                    <a:pt x="401136" y="163488"/>
                  </a:lnTo>
                  <a:lnTo>
                    <a:pt x="441115" y="177767"/>
                  </a:lnTo>
                  <a:lnTo>
                    <a:pt x="450539" y="162863"/>
                  </a:lnTo>
                  <a:lnTo>
                    <a:pt x="465233" y="149567"/>
                  </a:lnTo>
                  <a:lnTo>
                    <a:pt x="485716" y="140018"/>
                  </a:lnTo>
                  <a:lnTo>
                    <a:pt x="512508" y="136359"/>
                  </a:lnTo>
                  <a:lnTo>
                    <a:pt x="594209" y="136359"/>
                  </a:lnTo>
                  <a:lnTo>
                    <a:pt x="574887" y="115120"/>
                  </a:lnTo>
                  <a:lnTo>
                    <a:pt x="541678" y="102158"/>
                  </a:lnTo>
                  <a:lnTo>
                    <a:pt x="511080" y="99235"/>
                  </a:lnTo>
                  <a:close/>
                </a:path>
                <a:path w="2068830" h="480059">
                  <a:moveTo>
                    <a:pt x="892806" y="0"/>
                  </a:moveTo>
                  <a:lnTo>
                    <a:pt x="881506" y="6497"/>
                  </a:lnTo>
                  <a:lnTo>
                    <a:pt x="867596" y="9816"/>
                  </a:lnTo>
                  <a:lnTo>
                    <a:pt x="850941" y="10993"/>
                  </a:lnTo>
                  <a:lnTo>
                    <a:pt x="809422" y="11216"/>
                  </a:lnTo>
                  <a:lnTo>
                    <a:pt x="801424" y="11422"/>
                  </a:lnTo>
                  <a:lnTo>
                    <a:pt x="763166" y="17596"/>
                  </a:lnTo>
                  <a:lnTo>
                    <a:pt x="707632" y="60326"/>
                  </a:lnTo>
                  <a:lnTo>
                    <a:pt x="690316" y="96723"/>
                  </a:lnTo>
                  <a:lnTo>
                    <a:pt x="679941" y="143036"/>
                  </a:lnTo>
                  <a:lnTo>
                    <a:pt x="676487" y="199184"/>
                  </a:lnTo>
                  <a:lnTo>
                    <a:pt x="676487" y="228455"/>
                  </a:lnTo>
                  <a:lnTo>
                    <a:pt x="682198" y="283422"/>
                  </a:lnTo>
                  <a:lnTo>
                    <a:pt x="698533" y="326531"/>
                  </a:lnTo>
                  <a:lnTo>
                    <a:pt x="724291" y="357578"/>
                  </a:lnTo>
                  <a:lnTo>
                    <a:pt x="758274" y="376357"/>
                  </a:lnTo>
                  <a:lnTo>
                    <a:pt x="799282" y="382663"/>
                  </a:lnTo>
                  <a:lnTo>
                    <a:pt x="840147" y="376443"/>
                  </a:lnTo>
                  <a:lnTo>
                    <a:pt x="873944" y="358435"/>
                  </a:lnTo>
                  <a:lnTo>
                    <a:pt x="886021" y="344825"/>
                  </a:lnTo>
                  <a:lnTo>
                    <a:pt x="799282" y="344825"/>
                  </a:lnTo>
                  <a:lnTo>
                    <a:pt x="765594" y="337619"/>
                  </a:lnTo>
                  <a:lnTo>
                    <a:pt x="740205" y="317160"/>
                  </a:lnTo>
                  <a:lnTo>
                    <a:pt x="724186" y="285190"/>
                  </a:lnTo>
                  <a:lnTo>
                    <a:pt x="718609" y="243448"/>
                  </a:lnTo>
                  <a:lnTo>
                    <a:pt x="724602" y="203423"/>
                  </a:lnTo>
                  <a:lnTo>
                    <a:pt x="740584" y="173840"/>
                  </a:lnTo>
                  <a:lnTo>
                    <a:pt x="757605" y="161346"/>
                  </a:lnTo>
                  <a:lnTo>
                    <a:pt x="712897" y="161346"/>
                  </a:lnTo>
                  <a:lnTo>
                    <a:pt x="721219" y="114540"/>
                  </a:lnTo>
                  <a:lnTo>
                    <a:pt x="738242" y="80316"/>
                  </a:lnTo>
                  <a:lnTo>
                    <a:pt x="802138" y="50688"/>
                  </a:lnTo>
                  <a:lnTo>
                    <a:pt x="837522" y="49294"/>
                  </a:lnTo>
                  <a:lnTo>
                    <a:pt x="867819" y="46494"/>
                  </a:lnTo>
                  <a:lnTo>
                    <a:pt x="893297" y="39544"/>
                  </a:lnTo>
                  <a:lnTo>
                    <a:pt x="914224" y="25701"/>
                  </a:lnTo>
                  <a:lnTo>
                    <a:pt x="892806" y="0"/>
                  </a:lnTo>
                  <a:close/>
                </a:path>
                <a:path w="2068830" h="480059">
                  <a:moveTo>
                    <a:pt x="891069" y="149210"/>
                  </a:moveTo>
                  <a:lnTo>
                    <a:pt x="798568" y="149210"/>
                  </a:lnTo>
                  <a:lnTo>
                    <a:pt x="832332" y="155501"/>
                  </a:lnTo>
                  <a:lnTo>
                    <a:pt x="857712" y="173840"/>
                  </a:lnTo>
                  <a:lnTo>
                    <a:pt x="873689" y="203423"/>
                  </a:lnTo>
                  <a:lnTo>
                    <a:pt x="879242" y="243448"/>
                  </a:lnTo>
                  <a:lnTo>
                    <a:pt x="873725" y="285340"/>
                  </a:lnTo>
                  <a:lnTo>
                    <a:pt x="857868" y="317294"/>
                  </a:lnTo>
                  <a:lnTo>
                    <a:pt x="832708" y="337669"/>
                  </a:lnTo>
                  <a:lnTo>
                    <a:pt x="799282" y="344825"/>
                  </a:lnTo>
                  <a:lnTo>
                    <a:pt x="886021" y="344825"/>
                  </a:lnTo>
                  <a:lnTo>
                    <a:pt x="899517" y="329615"/>
                  </a:lnTo>
                  <a:lnTo>
                    <a:pt x="915709" y="290961"/>
                  </a:lnTo>
                  <a:lnTo>
                    <a:pt x="921363" y="243448"/>
                  </a:lnTo>
                  <a:lnTo>
                    <a:pt x="912637" y="186367"/>
                  </a:lnTo>
                  <a:lnTo>
                    <a:pt x="891069" y="149210"/>
                  </a:lnTo>
                  <a:close/>
                </a:path>
                <a:path w="2068830" h="480059">
                  <a:moveTo>
                    <a:pt x="807849" y="111372"/>
                  </a:moveTo>
                  <a:lnTo>
                    <a:pt x="780293" y="114361"/>
                  </a:lnTo>
                  <a:lnTo>
                    <a:pt x="754996" y="123508"/>
                  </a:lnTo>
                  <a:lnTo>
                    <a:pt x="733280" y="139081"/>
                  </a:lnTo>
                  <a:lnTo>
                    <a:pt x="716467" y="161346"/>
                  </a:lnTo>
                  <a:lnTo>
                    <a:pt x="757605" y="161346"/>
                  </a:lnTo>
                  <a:lnTo>
                    <a:pt x="765569" y="155501"/>
                  </a:lnTo>
                  <a:lnTo>
                    <a:pt x="798568" y="149210"/>
                  </a:lnTo>
                  <a:lnTo>
                    <a:pt x="891069" y="149210"/>
                  </a:lnTo>
                  <a:lnTo>
                    <a:pt x="888634" y="145015"/>
                  </a:lnTo>
                  <a:lnTo>
                    <a:pt x="852617" y="119861"/>
                  </a:lnTo>
                  <a:lnTo>
                    <a:pt x="807849" y="111372"/>
                  </a:lnTo>
                  <a:close/>
                </a:path>
                <a:path w="2068830" h="480059">
                  <a:moveTo>
                    <a:pt x="1026488" y="102805"/>
                  </a:moveTo>
                  <a:lnTo>
                    <a:pt x="985795" y="102805"/>
                  </a:lnTo>
                  <a:lnTo>
                    <a:pt x="985795" y="479756"/>
                  </a:lnTo>
                  <a:lnTo>
                    <a:pt x="1027916" y="479756"/>
                  </a:lnTo>
                  <a:lnTo>
                    <a:pt x="1027916" y="334830"/>
                  </a:lnTo>
                  <a:lnTo>
                    <a:pt x="1069412" y="334830"/>
                  </a:lnTo>
                  <a:lnTo>
                    <a:pt x="1047460" y="315643"/>
                  </a:lnTo>
                  <a:lnTo>
                    <a:pt x="1032345" y="282479"/>
                  </a:lnTo>
                  <a:lnTo>
                    <a:pt x="1027202" y="239878"/>
                  </a:lnTo>
                  <a:lnTo>
                    <a:pt x="1032244" y="197913"/>
                  </a:lnTo>
                  <a:lnTo>
                    <a:pt x="1047192" y="165451"/>
                  </a:lnTo>
                  <a:lnTo>
                    <a:pt x="1069605" y="146354"/>
                  </a:lnTo>
                  <a:lnTo>
                    <a:pt x="1026488" y="146354"/>
                  </a:lnTo>
                  <a:lnTo>
                    <a:pt x="1026488" y="102805"/>
                  </a:lnTo>
                  <a:close/>
                </a:path>
                <a:path w="2068830" h="480059">
                  <a:moveTo>
                    <a:pt x="1069412" y="334830"/>
                  </a:moveTo>
                  <a:lnTo>
                    <a:pt x="1031486" y="334830"/>
                  </a:lnTo>
                  <a:lnTo>
                    <a:pt x="1040466" y="348629"/>
                  </a:lnTo>
                  <a:lnTo>
                    <a:pt x="1055135" y="364368"/>
                  </a:lnTo>
                  <a:lnTo>
                    <a:pt x="1077969" y="377297"/>
                  </a:lnTo>
                  <a:lnTo>
                    <a:pt x="1111445" y="382663"/>
                  </a:lnTo>
                  <a:lnTo>
                    <a:pt x="1158542" y="372712"/>
                  </a:lnTo>
                  <a:lnTo>
                    <a:pt x="1194638" y="344825"/>
                  </a:lnTo>
                  <a:lnTo>
                    <a:pt x="1105734" y="344825"/>
                  </a:lnTo>
                  <a:lnTo>
                    <a:pt x="1072079" y="337161"/>
                  </a:lnTo>
                  <a:lnTo>
                    <a:pt x="1069412" y="334830"/>
                  </a:lnTo>
                  <a:close/>
                </a:path>
                <a:path w="2068830" h="480059">
                  <a:moveTo>
                    <a:pt x="1194660" y="137073"/>
                  </a:moveTo>
                  <a:lnTo>
                    <a:pt x="1105734" y="137073"/>
                  </a:lnTo>
                  <a:lnTo>
                    <a:pt x="1140817" y="145004"/>
                  </a:lnTo>
                  <a:lnTo>
                    <a:pt x="1165793" y="166790"/>
                  </a:lnTo>
                  <a:lnTo>
                    <a:pt x="1180729" y="199419"/>
                  </a:lnTo>
                  <a:lnTo>
                    <a:pt x="1185693" y="239878"/>
                  </a:lnTo>
                  <a:lnTo>
                    <a:pt x="1180629" y="280973"/>
                  </a:lnTo>
                  <a:lnTo>
                    <a:pt x="1165525" y="314305"/>
                  </a:lnTo>
                  <a:lnTo>
                    <a:pt x="1140515" y="336659"/>
                  </a:lnTo>
                  <a:lnTo>
                    <a:pt x="1105734" y="344825"/>
                  </a:lnTo>
                  <a:lnTo>
                    <a:pt x="1194638" y="344825"/>
                  </a:lnTo>
                  <a:lnTo>
                    <a:pt x="1195331" y="344289"/>
                  </a:lnTo>
                  <a:lnTo>
                    <a:pt x="1219270" y="299535"/>
                  </a:lnTo>
                  <a:lnTo>
                    <a:pt x="1227815" y="240592"/>
                  </a:lnTo>
                  <a:lnTo>
                    <a:pt x="1219259" y="182061"/>
                  </a:lnTo>
                  <a:lnTo>
                    <a:pt x="1195242" y="137519"/>
                  </a:lnTo>
                  <a:lnTo>
                    <a:pt x="1194660" y="137073"/>
                  </a:lnTo>
                  <a:close/>
                </a:path>
                <a:path w="2068830" h="480059">
                  <a:moveTo>
                    <a:pt x="1110731" y="99235"/>
                  </a:moveTo>
                  <a:lnTo>
                    <a:pt x="1077065" y="104589"/>
                  </a:lnTo>
                  <a:lnTo>
                    <a:pt x="1054510" y="117440"/>
                  </a:lnTo>
                  <a:lnTo>
                    <a:pt x="1040254" y="132968"/>
                  </a:lnTo>
                  <a:lnTo>
                    <a:pt x="1031486" y="146354"/>
                  </a:lnTo>
                  <a:lnTo>
                    <a:pt x="1069605" y="146354"/>
                  </a:lnTo>
                  <a:lnTo>
                    <a:pt x="1071778" y="144502"/>
                  </a:lnTo>
                  <a:lnTo>
                    <a:pt x="1105734" y="137073"/>
                  </a:lnTo>
                  <a:lnTo>
                    <a:pt x="1194660" y="137073"/>
                  </a:lnTo>
                  <a:lnTo>
                    <a:pt x="1158241" y="109174"/>
                  </a:lnTo>
                  <a:lnTo>
                    <a:pt x="1110731" y="99235"/>
                  </a:lnTo>
                  <a:close/>
                </a:path>
                <a:path w="2068830" h="480059">
                  <a:moveTo>
                    <a:pt x="1334190" y="102805"/>
                  </a:moveTo>
                  <a:lnTo>
                    <a:pt x="1292068" y="102805"/>
                  </a:lnTo>
                  <a:lnTo>
                    <a:pt x="1292068" y="376951"/>
                  </a:lnTo>
                  <a:lnTo>
                    <a:pt x="1341329" y="376951"/>
                  </a:lnTo>
                  <a:lnTo>
                    <a:pt x="1379809" y="314840"/>
                  </a:lnTo>
                  <a:lnTo>
                    <a:pt x="1334190" y="314840"/>
                  </a:lnTo>
                  <a:lnTo>
                    <a:pt x="1334190" y="102805"/>
                  </a:lnTo>
                  <a:close/>
                </a:path>
                <a:path w="2068830" h="480059">
                  <a:moveTo>
                    <a:pt x="1514812" y="164916"/>
                  </a:moveTo>
                  <a:lnTo>
                    <a:pt x="1472691" y="164916"/>
                  </a:lnTo>
                  <a:lnTo>
                    <a:pt x="1472691" y="376951"/>
                  </a:lnTo>
                  <a:lnTo>
                    <a:pt x="1514812" y="376951"/>
                  </a:lnTo>
                  <a:lnTo>
                    <a:pt x="1514812" y="164916"/>
                  </a:lnTo>
                  <a:close/>
                </a:path>
                <a:path w="2068830" h="480059">
                  <a:moveTo>
                    <a:pt x="1514812" y="102805"/>
                  </a:moveTo>
                  <a:lnTo>
                    <a:pt x="1466265" y="102805"/>
                  </a:lnTo>
                  <a:lnTo>
                    <a:pt x="1334190" y="314840"/>
                  </a:lnTo>
                  <a:lnTo>
                    <a:pt x="1379809" y="314840"/>
                  </a:lnTo>
                  <a:lnTo>
                    <a:pt x="1472691" y="164916"/>
                  </a:lnTo>
                  <a:lnTo>
                    <a:pt x="1514812" y="164916"/>
                  </a:lnTo>
                  <a:lnTo>
                    <a:pt x="1514812" y="102805"/>
                  </a:lnTo>
                  <a:close/>
                </a:path>
                <a:path w="2068830" h="480059">
                  <a:moveTo>
                    <a:pt x="1634082" y="102805"/>
                  </a:moveTo>
                  <a:lnTo>
                    <a:pt x="1591961" y="102805"/>
                  </a:lnTo>
                  <a:lnTo>
                    <a:pt x="1591961" y="376951"/>
                  </a:lnTo>
                  <a:lnTo>
                    <a:pt x="1634082" y="376951"/>
                  </a:lnTo>
                  <a:lnTo>
                    <a:pt x="1634082" y="261296"/>
                  </a:lnTo>
                  <a:lnTo>
                    <a:pt x="1724887" y="261296"/>
                  </a:lnTo>
                  <a:lnTo>
                    <a:pt x="1704047" y="234880"/>
                  </a:lnTo>
                  <a:lnTo>
                    <a:pt x="1714814" y="222030"/>
                  </a:lnTo>
                  <a:lnTo>
                    <a:pt x="1634082" y="222030"/>
                  </a:lnTo>
                  <a:lnTo>
                    <a:pt x="1634082" y="102805"/>
                  </a:lnTo>
                  <a:close/>
                </a:path>
                <a:path w="2068830" h="480059">
                  <a:moveTo>
                    <a:pt x="1724887" y="261296"/>
                  </a:moveTo>
                  <a:lnTo>
                    <a:pt x="1671920" y="261296"/>
                  </a:lnTo>
                  <a:lnTo>
                    <a:pt x="1761875" y="376951"/>
                  </a:lnTo>
                  <a:lnTo>
                    <a:pt x="1816133" y="376951"/>
                  </a:lnTo>
                  <a:lnTo>
                    <a:pt x="1724887" y="261296"/>
                  </a:lnTo>
                  <a:close/>
                </a:path>
                <a:path w="2068830" h="480059">
                  <a:moveTo>
                    <a:pt x="1814705" y="102805"/>
                  </a:moveTo>
                  <a:lnTo>
                    <a:pt x="1760447" y="102805"/>
                  </a:lnTo>
                  <a:lnTo>
                    <a:pt x="1661925" y="222030"/>
                  </a:lnTo>
                  <a:lnTo>
                    <a:pt x="1714814" y="222030"/>
                  </a:lnTo>
                  <a:lnTo>
                    <a:pt x="1814705" y="102805"/>
                  </a:lnTo>
                  <a:close/>
                </a:path>
                <a:path w="2068830" h="480059">
                  <a:moveTo>
                    <a:pt x="2049990" y="136359"/>
                  </a:moveTo>
                  <a:lnTo>
                    <a:pt x="1968288" y="136359"/>
                  </a:lnTo>
                  <a:lnTo>
                    <a:pt x="1993663" y="140115"/>
                  </a:lnTo>
                  <a:lnTo>
                    <a:pt x="2011726" y="151017"/>
                  </a:lnTo>
                  <a:lnTo>
                    <a:pt x="2022527" y="168511"/>
                  </a:lnTo>
                  <a:lnTo>
                    <a:pt x="2026116" y="192045"/>
                  </a:lnTo>
                  <a:lnTo>
                    <a:pt x="2026116" y="193473"/>
                  </a:lnTo>
                  <a:lnTo>
                    <a:pt x="2022100" y="205057"/>
                  </a:lnTo>
                  <a:lnTo>
                    <a:pt x="2009517" y="211187"/>
                  </a:lnTo>
                  <a:lnTo>
                    <a:pt x="1987564" y="214707"/>
                  </a:lnTo>
                  <a:lnTo>
                    <a:pt x="1955437" y="218460"/>
                  </a:lnTo>
                  <a:lnTo>
                    <a:pt x="1917357" y="225017"/>
                  </a:lnTo>
                  <a:lnTo>
                    <a:pt x="1883175" y="237714"/>
                  </a:lnTo>
                  <a:lnTo>
                    <a:pt x="1858531" y="260953"/>
                  </a:lnTo>
                  <a:lnTo>
                    <a:pt x="1849063" y="299134"/>
                  </a:lnTo>
                  <a:lnTo>
                    <a:pt x="1856347" y="334886"/>
                  </a:lnTo>
                  <a:lnTo>
                    <a:pt x="1876281" y="361334"/>
                  </a:lnTo>
                  <a:lnTo>
                    <a:pt x="1905987" y="377743"/>
                  </a:lnTo>
                  <a:lnTo>
                    <a:pt x="1942587" y="383377"/>
                  </a:lnTo>
                  <a:lnTo>
                    <a:pt x="1974278" y="379082"/>
                  </a:lnTo>
                  <a:lnTo>
                    <a:pt x="1998005" y="368295"/>
                  </a:lnTo>
                  <a:lnTo>
                    <a:pt x="2014370" y="354162"/>
                  </a:lnTo>
                  <a:lnTo>
                    <a:pt x="2020147" y="345539"/>
                  </a:lnTo>
                  <a:lnTo>
                    <a:pt x="1949012" y="345539"/>
                  </a:lnTo>
                  <a:lnTo>
                    <a:pt x="1925821" y="342739"/>
                  </a:lnTo>
                  <a:lnTo>
                    <a:pt x="1907515" y="334384"/>
                  </a:lnTo>
                  <a:lnTo>
                    <a:pt x="1895501" y="320540"/>
                  </a:lnTo>
                  <a:lnTo>
                    <a:pt x="1891184" y="301275"/>
                  </a:lnTo>
                  <a:lnTo>
                    <a:pt x="1896271" y="281074"/>
                  </a:lnTo>
                  <a:lnTo>
                    <a:pt x="1909925" y="267632"/>
                  </a:lnTo>
                  <a:lnTo>
                    <a:pt x="1929736" y="259410"/>
                  </a:lnTo>
                  <a:lnTo>
                    <a:pt x="1953296" y="254870"/>
                  </a:lnTo>
                  <a:lnTo>
                    <a:pt x="1971199" y="252717"/>
                  </a:lnTo>
                  <a:lnTo>
                    <a:pt x="1993722" y="249427"/>
                  </a:lnTo>
                  <a:lnTo>
                    <a:pt x="2014236" y="244931"/>
                  </a:lnTo>
                  <a:lnTo>
                    <a:pt x="2026116" y="239164"/>
                  </a:lnTo>
                  <a:lnTo>
                    <a:pt x="2068237" y="239164"/>
                  </a:lnTo>
                  <a:lnTo>
                    <a:pt x="2068237" y="196329"/>
                  </a:lnTo>
                  <a:lnTo>
                    <a:pt x="2057317" y="144413"/>
                  </a:lnTo>
                  <a:lnTo>
                    <a:pt x="2049990" y="136359"/>
                  </a:lnTo>
                  <a:close/>
                </a:path>
                <a:path w="2068830" h="480059">
                  <a:moveTo>
                    <a:pt x="2068237" y="339827"/>
                  </a:moveTo>
                  <a:lnTo>
                    <a:pt x="2026116" y="339827"/>
                  </a:lnTo>
                  <a:lnTo>
                    <a:pt x="2026116" y="376951"/>
                  </a:lnTo>
                  <a:lnTo>
                    <a:pt x="2068237" y="376951"/>
                  </a:lnTo>
                  <a:lnTo>
                    <a:pt x="2068237" y="339827"/>
                  </a:lnTo>
                  <a:close/>
                </a:path>
                <a:path w="2068830" h="480059">
                  <a:moveTo>
                    <a:pt x="2068237" y="239164"/>
                  </a:moveTo>
                  <a:lnTo>
                    <a:pt x="2026116" y="239164"/>
                  </a:lnTo>
                  <a:lnTo>
                    <a:pt x="2026116" y="277716"/>
                  </a:lnTo>
                  <a:lnTo>
                    <a:pt x="2021096" y="302770"/>
                  </a:lnTo>
                  <a:lnTo>
                    <a:pt x="2006304" y="324478"/>
                  </a:lnTo>
                  <a:lnTo>
                    <a:pt x="1982143" y="339760"/>
                  </a:lnTo>
                  <a:lnTo>
                    <a:pt x="1949012" y="345539"/>
                  </a:lnTo>
                  <a:lnTo>
                    <a:pt x="2020147" y="345539"/>
                  </a:lnTo>
                  <a:lnTo>
                    <a:pt x="2023974" y="339827"/>
                  </a:lnTo>
                  <a:lnTo>
                    <a:pt x="2068237" y="339827"/>
                  </a:lnTo>
                  <a:lnTo>
                    <a:pt x="2068237" y="239164"/>
                  </a:lnTo>
                  <a:close/>
                </a:path>
                <a:path w="2068830" h="480059">
                  <a:moveTo>
                    <a:pt x="1966860" y="99235"/>
                  </a:moveTo>
                  <a:lnTo>
                    <a:pt x="1935224" y="102247"/>
                  </a:lnTo>
                  <a:lnTo>
                    <a:pt x="1904392" y="112621"/>
                  </a:lnTo>
                  <a:lnTo>
                    <a:pt x="1877307" y="132365"/>
                  </a:lnTo>
                  <a:lnTo>
                    <a:pt x="1856916" y="163488"/>
                  </a:lnTo>
                  <a:lnTo>
                    <a:pt x="1896896" y="177767"/>
                  </a:lnTo>
                  <a:lnTo>
                    <a:pt x="1906319" y="162863"/>
                  </a:lnTo>
                  <a:lnTo>
                    <a:pt x="1921013" y="149567"/>
                  </a:lnTo>
                  <a:lnTo>
                    <a:pt x="1941496" y="140018"/>
                  </a:lnTo>
                  <a:lnTo>
                    <a:pt x="1968288" y="136359"/>
                  </a:lnTo>
                  <a:lnTo>
                    <a:pt x="2049990" y="136359"/>
                  </a:lnTo>
                  <a:lnTo>
                    <a:pt x="2030667" y="115120"/>
                  </a:lnTo>
                  <a:lnTo>
                    <a:pt x="1997458" y="102158"/>
                  </a:lnTo>
                  <a:lnTo>
                    <a:pt x="1966860" y="992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3318966" y="7434328"/>
              <a:ext cx="2408555" cy="880110"/>
            </a:xfrm>
            <a:custGeom>
              <a:avLst/>
              <a:gdLst/>
              <a:ahLst/>
              <a:cxnLst/>
              <a:rect l="l" t="t" r="r" b="b"/>
              <a:pathLst>
                <a:path w="2408555" h="880109">
                  <a:moveTo>
                    <a:pt x="2094177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2094177" y="879554"/>
                  </a:lnTo>
                  <a:lnTo>
                    <a:pt x="2162260" y="879341"/>
                  </a:lnTo>
                  <a:lnTo>
                    <a:pt x="2219281" y="877850"/>
                  </a:lnTo>
                  <a:lnTo>
                    <a:pt x="2266518" y="873804"/>
                  </a:lnTo>
                  <a:lnTo>
                    <a:pt x="2305248" y="865923"/>
                  </a:lnTo>
                  <a:lnTo>
                    <a:pt x="2362300" y="833551"/>
                  </a:lnTo>
                  <a:lnTo>
                    <a:pt x="2394673" y="776499"/>
                  </a:lnTo>
                  <a:lnTo>
                    <a:pt x="2402553" y="737768"/>
                  </a:lnTo>
                  <a:lnTo>
                    <a:pt x="2406599" y="690532"/>
                  </a:lnTo>
                  <a:lnTo>
                    <a:pt x="2408090" y="633511"/>
                  </a:lnTo>
                  <a:lnTo>
                    <a:pt x="2408303" y="565427"/>
                  </a:lnTo>
                  <a:lnTo>
                    <a:pt x="2408303" y="314126"/>
                  </a:lnTo>
                  <a:lnTo>
                    <a:pt x="2408090" y="246043"/>
                  </a:lnTo>
                  <a:lnTo>
                    <a:pt x="2406599" y="189022"/>
                  </a:lnTo>
                  <a:lnTo>
                    <a:pt x="2402553" y="141785"/>
                  </a:lnTo>
                  <a:lnTo>
                    <a:pt x="2394673" y="103055"/>
                  </a:lnTo>
                  <a:lnTo>
                    <a:pt x="2362300" y="46002"/>
                  </a:lnTo>
                  <a:lnTo>
                    <a:pt x="2305248" y="13630"/>
                  </a:lnTo>
                  <a:lnTo>
                    <a:pt x="2266518" y="5750"/>
                  </a:lnTo>
                  <a:lnTo>
                    <a:pt x="2219281" y="1703"/>
                  </a:lnTo>
                  <a:lnTo>
                    <a:pt x="2162260" y="212"/>
                  </a:lnTo>
                  <a:lnTo>
                    <a:pt x="2094177" y="0"/>
                  </a:lnTo>
                  <a:close/>
                </a:path>
              </a:pathLst>
            </a:custGeom>
            <a:solidFill>
              <a:srgbClr val="E540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3530763" y="7686581"/>
              <a:ext cx="1988185" cy="372110"/>
            </a:xfrm>
            <a:custGeom>
              <a:avLst/>
              <a:gdLst/>
              <a:ahLst/>
              <a:cxnLst/>
              <a:rect l="l" t="t" r="r" b="b"/>
              <a:pathLst>
                <a:path w="1988184" h="372109">
                  <a:moveTo>
                    <a:pt x="52830" y="0"/>
                  </a:moveTo>
                  <a:lnTo>
                    <a:pt x="0" y="0"/>
                  </a:lnTo>
                  <a:lnTo>
                    <a:pt x="0" y="365529"/>
                  </a:lnTo>
                  <a:lnTo>
                    <a:pt x="41407" y="365529"/>
                  </a:lnTo>
                  <a:lnTo>
                    <a:pt x="41407" y="87812"/>
                  </a:lnTo>
                  <a:lnTo>
                    <a:pt x="88781" y="87812"/>
                  </a:lnTo>
                  <a:lnTo>
                    <a:pt x="52830" y="0"/>
                  </a:lnTo>
                  <a:close/>
                </a:path>
                <a:path w="1988184" h="372109">
                  <a:moveTo>
                    <a:pt x="88781" y="87812"/>
                  </a:moveTo>
                  <a:lnTo>
                    <a:pt x="44977" y="87812"/>
                  </a:lnTo>
                  <a:lnTo>
                    <a:pt x="159205" y="365529"/>
                  </a:lnTo>
                  <a:lnTo>
                    <a:pt x="199184" y="365529"/>
                  </a:lnTo>
                  <a:lnTo>
                    <a:pt x="224731" y="303417"/>
                  </a:lnTo>
                  <a:lnTo>
                    <a:pt x="177053" y="303417"/>
                  </a:lnTo>
                  <a:lnTo>
                    <a:pt x="88781" y="87812"/>
                  </a:lnTo>
                  <a:close/>
                </a:path>
                <a:path w="1988184" h="372109">
                  <a:moveTo>
                    <a:pt x="358389" y="87812"/>
                  </a:moveTo>
                  <a:lnTo>
                    <a:pt x="316982" y="87812"/>
                  </a:lnTo>
                  <a:lnTo>
                    <a:pt x="316982" y="365529"/>
                  </a:lnTo>
                  <a:lnTo>
                    <a:pt x="358389" y="365529"/>
                  </a:lnTo>
                  <a:lnTo>
                    <a:pt x="358389" y="87812"/>
                  </a:lnTo>
                  <a:close/>
                </a:path>
                <a:path w="1988184" h="372109">
                  <a:moveTo>
                    <a:pt x="358389" y="0"/>
                  </a:moveTo>
                  <a:lnTo>
                    <a:pt x="305559" y="0"/>
                  </a:lnTo>
                  <a:lnTo>
                    <a:pt x="181336" y="303417"/>
                  </a:lnTo>
                  <a:lnTo>
                    <a:pt x="224731" y="303417"/>
                  </a:lnTo>
                  <a:lnTo>
                    <a:pt x="313412" y="87812"/>
                  </a:lnTo>
                  <a:lnTo>
                    <a:pt x="358389" y="87812"/>
                  </a:lnTo>
                  <a:lnTo>
                    <a:pt x="358389" y="0"/>
                  </a:lnTo>
                  <a:close/>
                </a:path>
                <a:path w="1988184" h="372109">
                  <a:moveTo>
                    <a:pt x="629504" y="124936"/>
                  </a:moveTo>
                  <a:lnTo>
                    <a:pt x="547802" y="124936"/>
                  </a:lnTo>
                  <a:lnTo>
                    <a:pt x="573177" y="128693"/>
                  </a:lnTo>
                  <a:lnTo>
                    <a:pt x="591240" y="139594"/>
                  </a:lnTo>
                  <a:lnTo>
                    <a:pt x="602041" y="157088"/>
                  </a:lnTo>
                  <a:lnTo>
                    <a:pt x="605630" y="180622"/>
                  </a:lnTo>
                  <a:lnTo>
                    <a:pt x="605630" y="182050"/>
                  </a:lnTo>
                  <a:lnTo>
                    <a:pt x="601614" y="193635"/>
                  </a:lnTo>
                  <a:lnTo>
                    <a:pt x="589031" y="199764"/>
                  </a:lnTo>
                  <a:lnTo>
                    <a:pt x="567078" y="203284"/>
                  </a:lnTo>
                  <a:lnTo>
                    <a:pt x="534952" y="207037"/>
                  </a:lnTo>
                  <a:lnTo>
                    <a:pt x="496871" y="213594"/>
                  </a:lnTo>
                  <a:lnTo>
                    <a:pt x="462689" y="226291"/>
                  </a:lnTo>
                  <a:lnTo>
                    <a:pt x="438045" y="249530"/>
                  </a:lnTo>
                  <a:lnTo>
                    <a:pt x="428577" y="287711"/>
                  </a:lnTo>
                  <a:lnTo>
                    <a:pt x="435861" y="323463"/>
                  </a:lnTo>
                  <a:lnTo>
                    <a:pt x="455795" y="349912"/>
                  </a:lnTo>
                  <a:lnTo>
                    <a:pt x="485501" y="366321"/>
                  </a:lnTo>
                  <a:lnTo>
                    <a:pt x="522101" y="371954"/>
                  </a:lnTo>
                  <a:lnTo>
                    <a:pt x="553793" y="367659"/>
                  </a:lnTo>
                  <a:lnTo>
                    <a:pt x="577519" y="356872"/>
                  </a:lnTo>
                  <a:lnTo>
                    <a:pt x="593884" y="342739"/>
                  </a:lnTo>
                  <a:lnTo>
                    <a:pt x="599662" y="334116"/>
                  </a:lnTo>
                  <a:lnTo>
                    <a:pt x="528526" y="334116"/>
                  </a:lnTo>
                  <a:lnTo>
                    <a:pt x="505335" y="331316"/>
                  </a:lnTo>
                  <a:lnTo>
                    <a:pt x="487030" y="322961"/>
                  </a:lnTo>
                  <a:lnTo>
                    <a:pt x="475016" y="309117"/>
                  </a:lnTo>
                  <a:lnTo>
                    <a:pt x="470699" y="289853"/>
                  </a:lnTo>
                  <a:lnTo>
                    <a:pt x="475785" y="269651"/>
                  </a:lnTo>
                  <a:lnTo>
                    <a:pt x="489439" y="256209"/>
                  </a:lnTo>
                  <a:lnTo>
                    <a:pt x="509250" y="247988"/>
                  </a:lnTo>
                  <a:lnTo>
                    <a:pt x="532810" y="243448"/>
                  </a:lnTo>
                  <a:lnTo>
                    <a:pt x="550714" y="241295"/>
                  </a:lnTo>
                  <a:lnTo>
                    <a:pt x="573236" y="238004"/>
                  </a:lnTo>
                  <a:lnTo>
                    <a:pt x="593750" y="233508"/>
                  </a:lnTo>
                  <a:lnTo>
                    <a:pt x="605630" y="227741"/>
                  </a:lnTo>
                  <a:lnTo>
                    <a:pt x="647752" y="227741"/>
                  </a:lnTo>
                  <a:lnTo>
                    <a:pt x="647752" y="184906"/>
                  </a:lnTo>
                  <a:lnTo>
                    <a:pt x="636831" y="132990"/>
                  </a:lnTo>
                  <a:lnTo>
                    <a:pt x="629504" y="124936"/>
                  </a:lnTo>
                  <a:close/>
                </a:path>
                <a:path w="1988184" h="372109">
                  <a:moveTo>
                    <a:pt x="647752" y="328405"/>
                  </a:moveTo>
                  <a:lnTo>
                    <a:pt x="605630" y="328405"/>
                  </a:lnTo>
                  <a:lnTo>
                    <a:pt x="605630" y="365529"/>
                  </a:lnTo>
                  <a:lnTo>
                    <a:pt x="647752" y="365529"/>
                  </a:lnTo>
                  <a:lnTo>
                    <a:pt x="647752" y="328405"/>
                  </a:lnTo>
                  <a:close/>
                </a:path>
                <a:path w="1988184" h="372109">
                  <a:moveTo>
                    <a:pt x="647752" y="227741"/>
                  </a:moveTo>
                  <a:lnTo>
                    <a:pt x="605630" y="227741"/>
                  </a:lnTo>
                  <a:lnTo>
                    <a:pt x="605630" y="266293"/>
                  </a:lnTo>
                  <a:lnTo>
                    <a:pt x="600610" y="291347"/>
                  </a:lnTo>
                  <a:lnTo>
                    <a:pt x="585819" y="313055"/>
                  </a:lnTo>
                  <a:lnTo>
                    <a:pt x="561657" y="328338"/>
                  </a:lnTo>
                  <a:lnTo>
                    <a:pt x="528526" y="334116"/>
                  </a:lnTo>
                  <a:lnTo>
                    <a:pt x="599662" y="334116"/>
                  </a:lnTo>
                  <a:lnTo>
                    <a:pt x="603488" y="328405"/>
                  </a:lnTo>
                  <a:lnTo>
                    <a:pt x="647752" y="328405"/>
                  </a:lnTo>
                  <a:lnTo>
                    <a:pt x="647752" y="227741"/>
                  </a:lnTo>
                  <a:close/>
                </a:path>
                <a:path w="1988184" h="372109">
                  <a:moveTo>
                    <a:pt x="546374" y="87812"/>
                  </a:moveTo>
                  <a:lnTo>
                    <a:pt x="514739" y="90824"/>
                  </a:lnTo>
                  <a:lnTo>
                    <a:pt x="483906" y="101198"/>
                  </a:lnTo>
                  <a:lnTo>
                    <a:pt x="456822" y="120943"/>
                  </a:lnTo>
                  <a:lnTo>
                    <a:pt x="436430" y="152065"/>
                  </a:lnTo>
                  <a:lnTo>
                    <a:pt x="476410" y="166344"/>
                  </a:lnTo>
                  <a:lnTo>
                    <a:pt x="485833" y="151441"/>
                  </a:lnTo>
                  <a:lnTo>
                    <a:pt x="500527" y="138144"/>
                  </a:lnTo>
                  <a:lnTo>
                    <a:pt x="521011" y="128595"/>
                  </a:lnTo>
                  <a:lnTo>
                    <a:pt x="547802" y="124936"/>
                  </a:lnTo>
                  <a:lnTo>
                    <a:pt x="629504" y="124936"/>
                  </a:lnTo>
                  <a:lnTo>
                    <a:pt x="610181" y="103697"/>
                  </a:lnTo>
                  <a:lnTo>
                    <a:pt x="576973" y="90735"/>
                  </a:lnTo>
                  <a:lnTo>
                    <a:pt x="546374" y="87812"/>
                  </a:lnTo>
                  <a:close/>
                </a:path>
                <a:path w="1988184" h="372109">
                  <a:moveTo>
                    <a:pt x="893832" y="91382"/>
                  </a:moveTo>
                  <a:lnTo>
                    <a:pt x="724632" y="91382"/>
                  </a:lnTo>
                  <a:lnTo>
                    <a:pt x="724632" y="365529"/>
                  </a:lnTo>
                  <a:lnTo>
                    <a:pt x="766754" y="365529"/>
                  </a:lnTo>
                  <a:lnTo>
                    <a:pt x="766754" y="130648"/>
                  </a:lnTo>
                  <a:lnTo>
                    <a:pt x="893832" y="130648"/>
                  </a:lnTo>
                  <a:lnTo>
                    <a:pt x="893832" y="91382"/>
                  </a:lnTo>
                  <a:close/>
                </a:path>
                <a:path w="1988184" h="372109">
                  <a:moveTo>
                    <a:pt x="1129161" y="124936"/>
                  </a:moveTo>
                  <a:lnTo>
                    <a:pt x="1047460" y="124936"/>
                  </a:lnTo>
                  <a:lnTo>
                    <a:pt x="1072835" y="128693"/>
                  </a:lnTo>
                  <a:lnTo>
                    <a:pt x="1090898" y="139594"/>
                  </a:lnTo>
                  <a:lnTo>
                    <a:pt x="1101699" y="157088"/>
                  </a:lnTo>
                  <a:lnTo>
                    <a:pt x="1105288" y="180622"/>
                  </a:lnTo>
                  <a:lnTo>
                    <a:pt x="1105288" y="182050"/>
                  </a:lnTo>
                  <a:lnTo>
                    <a:pt x="1101272" y="193635"/>
                  </a:lnTo>
                  <a:lnTo>
                    <a:pt x="1088689" y="199764"/>
                  </a:lnTo>
                  <a:lnTo>
                    <a:pt x="1066736" y="203284"/>
                  </a:lnTo>
                  <a:lnTo>
                    <a:pt x="1034609" y="207037"/>
                  </a:lnTo>
                  <a:lnTo>
                    <a:pt x="996529" y="213594"/>
                  </a:lnTo>
                  <a:lnTo>
                    <a:pt x="962347" y="226291"/>
                  </a:lnTo>
                  <a:lnTo>
                    <a:pt x="937702" y="249530"/>
                  </a:lnTo>
                  <a:lnTo>
                    <a:pt x="928235" y="287711"/>
                  </a:lnTo>
                  <a:lnTo>
                    <a:pt x="935519" y="323463"/>
                  </a:lnTo>
                  <a:lnTo>
                    <a:pt x="955453" y="349912"/>
                  </a:lnTo>
                  <a:lnTo>
                    <a:pt x="985159" y="366321"/>
                  </a:lnTo>
                  <a:lnTo>
                    <a:pt x="1021759" y="371954"/>
                  </a:lnTo>
                  <a:lnTo>
                    <a:pt x="1053450" y="367659"/>
                  </a:lnTo>
                  <a:lnTo>
                    <a:pt x="1077177" y="356872"/>
                  </a:lnTo>
                  <a:lnTo>
                    <a:pt x="1093541" y="342739"/>
                  </a:lnTo>
                  <a:lnTo>
                    <a:pt x="1099319" y="334116"/>
                  </a:lnTo>
                  <a:lnTo>
                    <a:pt x="1028184" y="334116"/>
                  </a:lnTo>
                  <a:lnTo>
                    <a:pt x="1004993" y="331316"/>
                  </a:lnTo>
                  <a:lnTo>
                    <a:pt x="986687" y="322961"/>
                  </a:lnTo>
                  <a:lnTo>
                    <a:pt x="974673" y="309117"/>
                  </a:lnTo>
                  <a:lnTo>
                    <a:pt x="970356" y="289853"/>
                  </a:lnTo>
                  <a:lnTo>
                    <a:pt x="975443" y="269651"/>
                  </a:lnTo>
                  <a:lnTo>
                    <a:pt x="989097" y="256209"/>
                  </a:lnTo>
                  <a:lnTo>
                    <a:pt x="1008908" y="247988"/>
                  </a:lnTo>
                  <a:lnTo>
                    <a:pt x="1032467" y="243448"/>
                  </a:lnTo>
                  <a:lnTo>
                    <a:pt x="1050371" y="241295"/>
                  </a:lnTo>
                  <a:lnTo>
                    <a:pt x="1072893" y="238004"/>
                  </a:lnTo>
                  <a:lnTo>
                    <a:pt x="1093408" y="233508"/>
                  </a:lnTo>
                  <a:lnTo>
                    <a:pt x="1105288" y="227741"/>
                  </a:lnTo>
                  <a:lnTo>
                    <a:pt x="1147409" y="227741"/>
                  </a:lnTo>
                  <a:lnTo>
                    <a:pt x="1147409" y="184906"/>
                  </a:lnTo>
                  <a:lnTo>
                    <a:pt x="1136488" y="132990"/>
                  </a:lnTo>
                  <a:lnTo>
                    <a:pt x="1129161" y="124936"/>
                  </a:lnTo>
                  <a:close/>
                </a:path>
                <a:path w="1988184" h="372109">
                  <a:moveTo>
                    <a:pt x="1147409" y="328405"/>
                  </a:moveTo>
                  <a:lnTo>
                    <a:pt x="1105288" y="328405"/>
                  </a:lnTo>
                  <a:lnTo>
                    <a:pt x="1105288" y="365529"/>
                  </a:lnTo>
                  <a:lnTo>
                    <a:pt x="1147409" y="365529"/>
                  </a:lnTo>
                  <a:lnTo>
                    <a:pt x="1147409" y="328405"/>
                  </a:lnTo>
                  <a:close/>
                </a:path>
                <a:path w="1988184" h="372109">
                  <a:moveTo>
                    <a:pt x="1147409" y="227741"/>
                  </a:moveTo>
                  <a:lnTo>
                    <a:pt x="1105288" y="227741"/>
                  </a:lnTo>
                  <a:lnTo>
                    <a:pt x="1105288" y="266293"/>
                  </a:lnTo>
                  <a:lnTo>
                    <a:pt x="1100268" y="291347"/>
                  </a:lnTo>
                  <a:lnTo>
                    <a:pt x="1085476" y="313055"/>
                  </a:lnTo>
                  <a:lnTo>
                    <a:pt x="1061314" y="328338"/>
                  </a:lnTo>
                  <a:lnTo>
                    <a:pt x="1028184" y="334116"/>
                  </a:lnTo>
                  <a:lnTo>
                    <a:pt x="1099319" y="334116"/>
                  </a:lnTo>
                  <a:lnTo>
                    <a:pt x="1103146" y="328405"/>
                  </a:lnTo>
                  <a:lnTo>
                    <a:pt x="1147409" y="328405"/>
                  </a:lnTo>
                  <a:lnTo>
                    <a:pt x="1147409" y="227741"/>
                  </a:lnTo>
                  <a:close/>
                </a:path>
                <a:path w="1988184" h="372109">
                  <a:moveTo>
                    <a:pt x="1046032" y="87812"/>
                  </a:moveTo>
                  <a:lnTo>
                    <a:pt x="1014396" y="90824"/>
                  </a:lnTo>
                  <a:lnTo>
                    <a:pt x="983564" y="101198"/>
                  </a:lnTo>
                  <a:lnTo>
                    <a:pt x="956479" y="120943"/>
                  </a:lnTo>
                  <a:lnTo>
                    <a:pt x="936088" y="152065"/>
                  </a:lnTo>
                  <a:lnTo>
                    <a:pt x="976067" y="166344"/>
                  </a:lnTo>
                  <a:lnTo>
                    <a:pt x="985491" y="151441"/>
                  </a:lnTo>
                  <a:lnTo>
                    <a:pt x="1000185" y="138144"/>
                  </a:lnTo>
                  <a:lnTo>
                    <a:pt x="1020668" y="128595"/>
                  </a:lnTo>
                  <a:lnTo>
                    <a:pt x="1047460" y="124936"/>
                  </a:lnTo>
                  <a:lnTo>
                    <a:pt x="1129161" y="124936"/>
                  </a:lnTo>
                  <a:lnTo>
                    <a:pt x="1109839" y="103697"/>
                  </a:lnTo>
                  <a:lnTo>
                    <a:pt x="1076630" y="90735"/>
                  </a:lnTo>
                  <a:lnTo>
                    <a:pt x="1046032" y="87812"/>
                  </a:lnTo>
                  <a:close/>
                </a:path>
                <a:path w="1988184" h="372109">
                  <a:moveTo>
                    <a:pt x="1252133" y="295564"/>
                  </a:moveTo>
                  <a:lnTo>
                    <a:pt x="1207156" y="295564"/>
                  </a:lnTo>
                  <a:lnTo>
                    <a:pt x="1215614" y="326363"/>
                  </a:lnTo>
                  <a:lnTo>
                    <a:pt x="1237207" y="350268"/>
                  </a:lnTo>
                  <a:lnTo>
                    <a:pt x="1269476" y="365741"/>
                  </a:lnTo>
                  <a:lnTo>
                    <a:pt x="1309961" y="371240"/>
                  </a:lnTo>
                  <a:lnTo>
                    <a:pt x="1351435" y="365439"/>
                  </a:lnTo>
                  <a:lnTo>
                    <a:pt x="1384209" y="348930"/>
                  </a:lnTo>
                  <a:lnTo>
                    <a:pt x="1397126" y="333402"/>
                  </a:lnTo>
                  <a:lnTo>
                    <a:pt x="1309247" y="333402"/>
                  </a:lnTo>
                  <a:lnTo>
                    <a:pt x="1286669" y="330979"/>
                  </a:lnTo>
                  <a:lnTo>
                    <a:pt x="1269044" y="323786"/>
                  </a:lnTo>
                  <a:lnTo>
                    <a:pt x="1257242" y="311942"/>
                  </a:lnTo>
                  <a:lnTo>
                    <a:pt x="1252133" y="295564"/>
                  </a:lnTo>
                  <a:close/>
                </a:path>
                <a:path w="1988184" h="372109">
                  <a:moveTo>
                    <a:pt x="1393948" y="124936"/>
                  </a:moveTo>
                  <a:lnTo>
                    <a:pt x="1314958" y="124936"/>
                  </a:lnTo>
                  <a:lnTo>
                    <a:pt x="1336245" y="127856"/>
                  </a:lnTo>
                  <a:lnTo>
                    <a:pt x="1351926" y="136114"/>
                  </a:lnTo>
                  <a:lnTo>
                    <a:pt x="1361617" y="148956"/>
                  </a:lnTo>
                  <a:lnTo>
                    <a:pt x="1364933" y="165630"/>
                  </a:lnTo>
                  <a:lnTo>
                    <a:pt x="1361955" y="181515"/>
                  </a:lnTo>
                  <a:lnTo>
                    <a:pt x="1352885" y="194187"/>
                  </a:lnTo>
                  <a:lnTo>
                    <a:pt x="1337525" y="202575"/>
                  </a:lnTo>
                  <a:lnTo>
                    <a:pt x="1315672" y="205610"/>
                  </a:lnTo>
                  <a:lnTo>
                    <a:pt x="1268553" y="205610"/>
                  </a:lnTo>
                  <a:lnTo>
                    <a:pt x="1268553" y="243448"/>
                  </a:lnTo>
                  <a:lnTo>
                    <a:pt x="1315672" y="243448"/>
                  </a:lnTo>
                  <a:lnTo>
                    <a:pt x="1338417" y="246747"/>
                  </a:lnTo>
                  <a:lnTo>
                    <a:pt x="1355741" y="256053"/>
                  </a:lnTo>
                  <a:lnTo>
                    <a:pt x="1366774" y="270479"/>
                  </a:lnTo>
                  <a:lnTo>
                    <a:pt x="1370644" y="289139"/>
                  </a:lnTo>
                  <a:lnTo>
                    <a:pt x="1365795" y="309232"/>
                  </a:lnTo>
                  <a:lnTo>
                    <a:pt x="1352595" y="322983"/>
                  </a:lnTo>
                  <a:lnTo>
                    <a:pt x="1333071" y="330878"/>
                  </a:lnTo>
                  <a:lnTo>
                    <a:pt x="1309247" y="333402"/>
                  </a:lnTo>
                  <a:lnTo>
                    <a:pt x="1397126" y="333402"/>
                  </a:lnTo>
                  <a:lnTo>
                    <a:pt x="1405738" y="323050"/>
                  </a:lnTo>
                  <a:lnTo>
                    <a:pt x="1413480" y="289139"/>
                  </a:lnTo>
                  <a:lnTo>
                    <a:pt x="1409790" y="264943"/>
                  </a:lnTo>
                  <a:lnTo>
                    <a:pt x="1399357" y="244965"/>
                  </a:lnTo>
                  <a:lnTo>
                    <a:pt x="1383135" y="231010"/>
                  </a:lnTo>
                  <a:lnTo>
                    <a:pt x="1362077" y="224886"/>
                  </a:lnTo>
                  <a:lnTo>
                    <a:pt x="1362077" y="222030"/>
                  </a:lnTo>
                  <a:lnTo>
                    <a:pt x="1380210" y="213948"/>
                  </a:lnTo>
                  <a:lnTo>
                    <a:pt x="1394695" y="201683"/>
                  </a:lnTo>
                  <a:lnTo>
                    <a:pt x="1404294" y="185135"/>
                  </a:lnTo>
                  <a:lnTo>
                    <a:pt x="1407768" y="164202"/>
                  </a:lnTo>
                  <a:lnTo>
                    <a:pt x="1401064" y="133969"/>
                  </a:lnTo>
                  <a:lnTo>
                    <a:pt x="1393948" y="124936"/>
                  </a:lnTo>
                  <a:close/>
                </a:path>
                <a:path w="1988184" h="372109">
                  <a:moveTo>
                    <a:pt x="1312817" y="87812"/>
                  </a:moveTo>
                  <a:lnTo>
                    <a:pt x="1273417" y="93412"/>
                  </a:lnTo>
                  <a:lnTo>
                    <a:pt x="1242317" y="109051"/>
                  </a:lnTo>
                  <a:lnTo>
                    <a:pt x="1221657" y="132990"/>
                  </a:lnTo>
                  <a:lnTo>
                    <a:pt x="1213581" y="163488"/>
                  </a:lnTo>
                  <a:lnTo>
                    <a:pt x="1257844" y="163488"/>
                  </a:lnTo>
                  <a:lnTo>
                    <a:pt x="1262778" y="147902"/>
                  </a:lnTo>
                  <a:lnTo>
                    <a:pt x="1274822" y="135712"/>
                  </a:lnTo>
                  <a:lnTo>
                    <a:pt x="1292657" y="127772"/>
                  </a:lnTo>
                  <a:lnTo>
                    <a:pt x="1314958" y="124936"/>
                  </a:lnTo>
                  <a:lnTo>
                    <a:pt x="1393948" y="124936"/>
                  </a:lnTo>
                  <a:lnTo>
                    <a:pt x="1381978" y="109743"/>
                  </a:lnTo>
                  <a:lnTo>
                    <a:pt x="1352049" y="93649"/>
                  </a:lnTo>
                  <a:lnTo>
                    <a:pt x="1312817" y="87812"/>
                  </a:lnTo>
                  <a:close/>
                </a:path>
                <a:path w="1988184" h="372109">
                  <a:moveTo>
                    <a:pt x="1514768" y="91382"/>
                  </a:moveTo>
                  <a:lnTo>
                    <a:pt x="1472646" y="91382"/>
                  </a:lnTo>
                  <a:lnTo>
                    <a:pt x="1472646" y="365529"/>
                  </a:lnTo>
                  <a:lnTo>
                    <a:pt x="1521907" y="365529"/>
                  </a:lnTo>
                  <a:lnTo>
                    <a:pt x="1560387" y="303417"/>
                  </a:lnTo>
                  <a:lnTo>
                    <a:pt x="1514768" y="303417"/>
                  </a:lnTo>
                  <a:lnTo>
                    <a:pt x="1514768" y="91382"/>
                  </a:lnTo>
                  <a:close/>
                </a:path>
                <a:path w="1988184" h="372109">
                  <a:moveTo>
                    <a:pt x="1695391" y="153493"/>
                  </a:moveTo>
                  <a:lnTo>
                    <a:pt x="1653269" y="153493"/>
                  </a:lnTo>
                  <a:lnTo>
                    <a:pt x="1653269" y="365529"/>
                  </a:lnTo>
                  <a:lnTo>
                    <a:pt x="1695391" y="365529"/>
                  </a:lnTo>
                  <a:lnTo>
                    <a:pt x="1695391" y="153493"/>
                  </a:lnTo>
                  <a:close/>
                </a:path>
                <a:path w="1988184" h="372109">
                  <a:moveTo>
                    <a:pt x="1695391" y="91382"/>
                  </a:moveTo>
                  <a:lnTo>
                    <a:pt x="1646844" y="91382"/>
                  </a:lnTo>
                  <a:lnTo>
                    <a:pt x="1514768" y="303417"/>
                  </a:lnTo>
                  <a:lnTo>
                    <a:pt x="1560387" y="303417"/>
                  </a:lnTo>
                  <a:lnTo>
                    <a:pt x="1653269" y="153493"/>
                  </a:lnTo>
                  <a:lnTo>
                    <a:pt x="1695391" y="153493"/>
                  </a:lnTo>
                  <a:lnTo>
                    <a:pt x="1695391" y="91382"/>
                  </a:lnTo>
                  <a:close/>
                </a:path>
                <a:path w="1988184" h="372109">
                  <a:moveTo>
                    <a:pt x="1814660" y="91382"/>
                  </a:moveTo>
                  <a:lnTo>
                    <a:pt x="1772539" y="91382"/>
                  </a:lnTo>
                  <a:lnTo>
                    <a:pt x="1772539" y="365529"/>
                  </a:lnTo>
                  <a:lnTo>
                    <a:pt x="1814660" y="365529"/>
                  </a:lnTo>
                  <a:lnTo>
                    <a:pt x="1814660" y="248445"/>
                  </a:lnTo>
                  <a:lnTo>
                    <a:pt x="1988144" y="248445"/>
                  </a:lnTo>
                  <a:lnTo>
                    <a:pt x="1988144" y="209179"/>
                  </a:lnTo>
                  <a:lnTo>
                    <a:pt x="1814660" y="209179"/>
                  </a:lnTo>
                  <a:lnTo>
                    <a:pt x="1814660" y="91382"/>
                  </a:lnTo>
                  <a:close/>
                </a:path>
                <a:path w="1988184" h="372109">
                  <a:moveTo>
                    <a:pt x="1988144" y="248445"/>
                  </a:moveTo>
                  <a:lnTo>
                    <a:pt x="1946022" y="248445"/>
                  </a:lnTo>
                  <a:lnTo>
                    <a:pt x="1946022" y="365529"/>
                  </a:lnTo>
                  <a:lnTo>
                    <a:pt x="1988144" y="365529"/>
                  </a:lnTo>
                  <a:lnTo>
                    <a:pt x="1988144" y="248445"/>
                  </a:lnTo>
                  <a:close/>
                </a:path>
                <a:path w="1988184" h="372109">
                  <a:moveTo>
                    <a:pt x="1988144" y="91382"/>
                  </a:moveTo>
                  <a:lnTo>
                    <a:pt x="1946022" y="91382"/>
                  </a:lnTo>
                  <a:lnTo>
                    <a:pt x="1946022" y="209179"/>
                  </a:lnTo>
                  <a:lnTo>
                    <a:pt x="1988144" y="209179"/>
                  </a:lnTo>
                  <a:lnTo>
                    <a:pt x="1988144" y="913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3758743" y="8648951"/>
              <a:ext cx="1539240" cy="880110"/>
            </a:xfrm>
            <a:custGeom>
              <a:avLst/>
              <a:gdLst/>
              <a:ahLst/>
              <a:cxnLst/>
              <a:rect l="l" t="t" r="r" b="b"/>
              <a:pathLst>
                <a:path w="1539240" h="880109">
                  <a:moveTo>
                    <a:pt x="1225093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1225093" y="879554"/>
                  </a:lnTo>
                  <a:lnTo>
                    <a:pt x="1293176" y="879341"/>
                  </a:lnTo>
                  <a:lnTo>
                    <a:pt x="1350197" y="877850"/>
                  </a:lnTo>
                  <a:lnTo>
                    <a:pt x="1397434" y="873804"/>
                  </a:lnTo>
                  <a:lnTo>
                    <a:pt x="1436164" y="865923"/>
                  </a:lnTo>
                  <a:lnTo>
                    <a:pt x="1493217" y="833551"/>
                  </a:lnTo>
                  <a:lnTo>
                    <a:pt x="1525589" y="776499"/>
                  </a:lnTo>
                  <a:lnTo>
                    <a:pt x="1533469" y="737768"/>
                  </a:lnTo>
                  <a:lnTo>
                    <a:pt x="1537516" y="690532"/>
                  </a:lnTo>
                  <a:lnTo>
                    <a:pt x="1539007" y="633511"/>
                  </a:lnTo>
                  <a:lnTo>
                    <a:pt x="1539220" y="565427"/>
                  </a:lnTo>
                  <a:lnTo>
                    <a:pt x="1539220" y="314126"/>
                  </a:lnTo>
                  <a:lnTo>
                    <a:pt x="1539007" y="246043"/>
                  </a:lnTo>
                  <a:lnTo>
                    <a:pt x="1537516" y="189022"/>
                  </a:lnTo>
                  <a:lnTo>
                    <a:pt x="1533469" y="141785"/>
                  </a:lnTo>
                  <a:lnTo>
                    <a:pt x="1525589" y="103055"/>
                  </a:lnTo>
                  <a:lnTo>
                    <a:pt x="1493217" y="46002"/>
                  </a:lnTo>
                  <a:lnTo>
                    <a:pt x="1436164" y="13630"/>
                  </a:lnTo>
                  <a:lnTo>
                    <a:pt x="1397434" y="5750"/>
                  </a:lnTo>
                  <a:lnTo>
                    <a:pt x="1350197" y="1703"/>
                  </a:lnTo>
                  <a:lnTo>
                    <a:pt x="1293176" y="212"/>
                  </a:lnTo>
                  <a:lnTo>
                    <a:pt x="1225093" y="0"/>
                  </a:lnTo>
                  <a:close/>
                </a:path>
              </a:pathLst>
            </a:custGeom>
            <a:solidFill>
              <a:srgbClr val="E540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3939129" y="8901204"/>
              <a:ext cx="1165860" cy="371475"/>
            </a:xfrm>
            <a:custGeom>
              <a:avLst/>
              <a:gdLst/>
              <a:ahLst/>
              <a:cxnLst/>
              <a:rect l="l" t="t" r="r" b="b"/>
              <a:pathLst>
                <a:path w="1165859" h="371475">
                  <a:moveTo>
                    <a:pt x="301275" y="0"/>
                  </a:moveTo>
                  <a:lnTo>
                    <a:pt x="78531" y="0"/>
                  </a:lnTo>
                  <a:lnTo>
                    <a:pt x="72106" y="176339"/>
                  </a:lnTo>
                  <a:lnTo>
                    <a:pt x="67281" y="245020"/>
                  </a:lnTo>
                  <a:lnTo>
                    <a:pt x="57069" y="291013"/>
                  </a:lnTo>
                  <a:lnTo>
                    <a:pt x="39025" y="316792"/>
                  </a:lnTo>
                  <a:lnTo>
                    <a:pt x="10708" y="324835"/>
                  </a:lnTo>
                  <a:lnTo>
                    <a:pt x="0" y="324835"/>
                  </a:lnTo>
                  <a:lnTo>
                    <a:pt x="0" y="365529"/>
                  </a:lnTo>
                  <a:lnTo>
                    <a:pt x="13564" y="365529"/>
                  </a:lnTo>
                  <a:lnTo>
                    <a:pt x="54658" y="357778"/>
                  </a:lnTo>
                  <a:lnTo>
                    <a:pt x="100563" y="298140"/>
                  </a:lnTo>
                  <a:lnTo>
                    <a:pt x="110429" y="247828"/>
                  </a:lnTo>
                  <a:lnTo>
                    <a:pt x="114941" y="184906"/>
                  </a:lnTo>
                  <a:lnTo>
                    <a:pt x="120653" y="39265"/>
                  </a:lnTo>
                  <a:lnTo>
                    <a:pt x="301275" y="39265"/>
                  </a:lnTo>
                  <a:lnTo>
                    <a:pt x="301275" y="0"/>
                  </a:lnTo>
                  <a:close/>
                </a:path>
                <a:path w="1165859" h="371475">
                  <a:moveTo>
                    <a:pt x="301275" y="39265"/>
                  </a:moveTo>
                  <a:lnTo>
                    <a:pt x="257012" y="39265"/>
                  </a:lnTo>
                  <a:lnTo>
                    <a:pt x="257012" y="365529"/>
                  </a:lnTo>
                  <a:lnTo>
                    <a:pt x="301275" y="365529"/>
                  </a:lnTo>
                  <a:lnTo>
                    <a:pt x="301275" y="39265"/>
                  </a:lnTo>
                  <a:close/>
                </a:path>
                <a:path w="1165859" h="371475">
                  <a:moveTo>
                    <a:pt x="426123" y="91382"/>
                  </a:moveTo>
                  <a:lnTo>
                    <a:pt x="384001" y="91382"/>
                  </a:lnTo>
                  <a:lnTo>
                    <a:pt x="384001" y="365529"/>
                  </a:lnTo>
                  <a:lnTo>
                    <a:pt x="433262" y="365529"/>
                  </a:lnTo>
                  <a:lnTo>
                    <a:pt x="471742" y="303417"/>
                  </a:lnTo>
                  <a:lnTo>
                    <a:pt x="426123" y="303417"/>
                  </a:lnTo>
                  <a:lnTo>
                    <a:pt x="426123" y="91382"/>
                  </a:lnTo>
                  <a:close/>
                </a:path>
                <a:path w="1165859" h="371475">
                  <a:moveTo>
                    <a:pt x="606746" y="153493"/>
                  </a:moveTo>
                  <a:lnTo>
                    <a:pt x="564624" y="153493"/>
                  </a:lnTo>
                  <a:lnTo>
                    <a:pt x="564624" y="365529"/>
                  </a:lnTo>
                  <a:lnTo>
                    <a:pt x="606746" y="365529"/>
                  </a:lnTo>
                  <a:lnTo>
                    <a:pt x="606746" y="153493"/>
                  </a:lnTo>
                  <a:close/>
                </a:path>
                <a:path w="1165859" h="371475">
                  <a:moveTo>
                    <a:pt x="606746" y="91382"/>
                  </a:moveTo>
                  <a:lnTo>
                    <a:pt x="558199" y="91382"/>
                  </a:lnTo>
                  <a:lnTo>
                    <a:pt x="426123" y="303417"/>
                  </a:lnTo>
                  <a:lnTo>
                    <a:pt x="471742" y="303417"/>
                  </a:lnTo>
                  <a:lnTo>
                    <a:pt x="564624" y="153493"/>
                  </a:lnTo>
                  <a:lnTo>
                    <a:pt x="606746" y="153493"/>
                  </a:lnTo>
                  <a:lnTo>
                    <a:pt x="606746" y="91382"/>
                  </a:lnTo>
                  <a:close/>
                </a:path>
                <a:path w="1165859" h="371475">
                  <a:moveTo>
                    <a:pt x="794552" y="87812"/>
                  </a:moveTo>
                  <a:lnTo>
                    <a:pt x="753196" y="94569"/>
                  </a:lnTo>
                  <a:lnTo>
                    <a:pt x="719002" y="113765"/>
                  </a:lnTo>
                  <a:lnTo>
                    <a:pt x="693135" y="143790"/>
                  </a:lnTo>
                  <a:lnTo>
                    <a:pt x="676761" y="183032"/>
                  </a:lnTo>
                  <a:lnTo>
                    <a:pt x="671043" y="229883"/>
                  </a:lnTo>
                  <a:lnTo>
                    <a:pt x="676561" y="276111"/>
                  </a:lnTo>
                  <a:lnTo>
                    <a:pt x="692564" y="315108"/>
                  </a:lnTo>
                  <a:lnTo>
                    <a:pt x="718231" y="345128"/>
                  </a:lnTo>
                  <a:lnTo>
                    <a:pt x="752739" y="364421"/>
                  </a:lnTo>
                  <a:lnTo>
                    <a:pt x="795266" y="371240"/>
                  </a:lnTo>
                  <a:lnTo>
                    <a:pt x="836707" y="364681"/>
                  </a:lnTo>
                  <a:lnTo>
                    <a:pt x="869247" y="346610"/>
                  </a:lnTo>
                  <a:lnTo>
                    <a:pt x="880182" y="333402"/>
                  </a:lnTo>
                  <a:lnTo>
                    <a:pt x="795266" y="333402"/>
                  </a:lnTo>
                  <a:lnTo>
                    <a:pt x="761355" y="325939"/>
                  </a:lnTo>
                  <a:lnTo>
                    <a:pt x="735475" y="304756"/>
                  </a:lnTo>
                  <a:lnTo>
                    <a:pt x="718966" y="271659"/>
                  </a:lnTo>
                  <a:lnTo>
                    <a:pt x="713165" y="228455"/>
                  </a:lnTo>
                  <a:lnTo>
                    <a:pt x="719066" y="186189"/>
                  </a:lnTo>
                  <a:lnTo>
                    <a:pt x="735743" y="153761"/>
                  </a:lnTo>
                  <a:lnTo>
                    <a:pt x="761656" y="132979"/>
                  </a:lnTo>
                  <a:lnTo>
                    <a:pt x="795266" y="125650"/>
                  </a:lnTo>
                  <a:lnTo>
                    <a:pt x="880183" y="125650"/>
                  </a:lnTo>
                  <a:lnTo>
                    <a:pt x="867819" y="111372"/>
                  </a:lnTo>
                  <a:lnTo>
                    <a:pt x="834900" y="93970"/>
                  </a:lnTo>
                  <a:lnTo>
                    <a:pt x="794552" y="87812"/>
                  </a:lnTo>
                  <a:close/>
                </a:path>
                <a:path w="1165859" h="371475">
                  <a:moveTo>
                    <a:pt x="903069" y="285569"/>
                  </a:moveTo>
                  <a:lnTo>
                    <a:pt x="860947" y="285569"/>
                  </a:lnTo>
                  <a:lnTo>
                    <a:pt x="851990" y="305693"/>
                  </a:lnTo>
                  <a:lnTo>
                    <a:pt x="837477" y="320730"/>
                  </a:lnTo>
                  <a:lnTo>
                    <a:pt x="818279" y="330145"/>
                  </a:lnTo>
                  <a:lnTo>
                    <a:pt x="795266" y="333402"/>
                  </a:lnTo>
                  <a:lnTo>
                    <a:pt x="880182" y="333402"/>
                  </a:lnTo>
                  <a:lnTo>
                    <a:pt x="891746" y="319436"/>
                  </a:lnTo>
                  <a:lnTo>
                    <a:pt x="903069" y="285569"/>
                  </a:lnTo>
                  <a:close/>
                </a:path>
                <a:path w="1165859" h="371475">
                  <a:moveTo>
                    <a:pt x="880183" y="125650"/>
                  </a:moveTo>
                  <a:lnTo>
                    <a:pt x="795266" y="125650"/>
                  </a:lnTo>
                  <a:lnTo>
                    <a:pt x="820287" y="129610"/>
                  </a:lnTo>
                  <a:lnTo>
                    <a:pt x="839619" y="140196"/>
                  </a:lnTo>
                  <a:lnTo>
                    <a:pt x="853194" y="155468"/>
                  </a:lnTo>
                  <a:lnTo>
                    <a:pt x="860947" y="173483"/>
                  </a:lnTo>
                  <a:lnTo>
                    <a:pt x="903069" y="173483"/>
                  </a:lnTo>
                  <a:lnTo>
                    <a:pt x="891233" y="138412"/>
                  </a:lnTo>
                  <a:lnTo>
                    <a:pt x="880183" y="125650"/>
                  </a:lnTo>
                  <a:close/>
                </a:path>
                <a:path w="1165859" h="371475">
                  <a:moveTo>
                    <a:pt x="1075838" y="130648"/>
                  </a:moveTo>
                  <a:lnTo>
                    <a:pt x="1033717" y="130648"/>
                  </a:lnTo>
                  <a:lnTo>
                    <a:pt x="1033717" y="365529"/>
                  </a:lnTo>
                  <a:lnTo>
                    <a:pt x="1075838" y="365529"/>
                  </a:lnTo>
                  <a:lnTo>
                    <a:pt x="1075838" y="130648"/>
                  </a:lnTo>
                  <a:close/>
                </a:path>
                <a:path w="1165859" h="371475">
                  <a:moveTo>
                    <a:pt x="1165793" y="91382"/>
                  </a:moveTo>
                  <a:lnTo>
                    <a:pt x="943048" y="91382"/>
                  </a:lnTo>
                  <a:lnTo>
                    <a:pt x="943048" y="130648"/>
                  </a:lnTo>
                  <a:lnTo>
                    <a:pt x="1165793" y="130648"/>
                  </a:lnTo>
                  <a:lnTo>
                    <a:pt x="1165793" y="913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6365993" y="3790460"/>
              <a:ext cx="2795905" cy="880110"/>
            </a:xfrm>
            <a:custGeom>
              <a:avLst/>
              <a:gdLst/>
              <a:ahLst/>
              <a:cxnLst/>
              <a:rect l="l" t="t" r="r" b="b"/>
              <a:pathLst>
                <a:path w="2795905" h="880110">
                  <a:moveTo>
                    <a:pt x="2481599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2481599" y="879554"/>
                  </a:lnTo>
                  <a:lnTo>
                    <a:pt x="2549683" y="879341"/>
                  </a:lnTo>
                  <a:lnTo>
                    <a:pt x="2606704" y="877850"/>
                  </a:lnTo>
                  <a:lnTo>
                    <a:pt x="2653940" y="873804"/>
                  </a:lnTo>
                  <a:lnTo>
                    <a:pt x="2692671" y="865923"/>
                  </a:lnTo>
                  <a:lnTo>
                    <a:pt x="2749723" y="833551"/>
                  </a:lnTo>
                  <a:lnTo>
                    <a:pt x="2782095" y="776499"/>
                  </a:lnTo>
                  <a:lnTo>
                    <a:pt x="2789976" y="737768"/>
                  </a:lnTo>
                  <a:lnTo>
                    <a:pt x="2794022" y="690532"/>
                  </a:lnTo>
                  <a:lnTo>
                    <a:pt x="2795513" y="633511"/>
                  </a:lnTo>
                  <a:lnTo>
                    <a:pt x="2795726" y="565427"/>
                  </a:lnTo>
                  <a:lnTo>
                    <a:pt x="2795726" y="314126"/>
                  </a:lnTo>
                  <a:lnTo>
                    <a:pt x="2795513" y="246043"/>
                  </a:lnTo>
                  <a:lnTo>
                    <a:pt x="2794022" y="189022"/>
                  </a:lnTo>
                  <a:lnTo>
                    <a:pt x="2789976" y="141785"/>
                  </a:lnTo>
                  <a:lnTo>
                    <a:pt x="2782095" y="103055"/>
                  </a:lnTo>
                  <a:lnTo>
                    <a:pt x="2749723" y="46002"/>
                  </a:lnTo>
                  <a:lnTo>
                    <a:pt x="2692671" y="13630"/>
                  </a:lnTo>
                  <a:lnTo>
                    <a:pt x="2653940" y="5750"/>
                  </a:lnTo>
                  <a:lnTo>
                    <a:pt x="2606704" y="1703"/>
                  </a:lnTo>
                  <a:lnTo>
                    <a:pt x="2549683" y="212"/>
                  </a:lnTo>
                  <a:lnTo>
                    <a:pt x="2481599" y="0"/>
                  </a:lnTo>
                  <a:close/>
                </a:path>
              </a:pathLst>
            </a:custGeom>
            <a:solidFill>
              <a:srgbClr val="6CBC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6547092" y="4042714"/>
              <a:ext cx="2439670" cy="468630"/>
            </a:xfrm>
            <a:custGeom>
              <a:avLst/>
              <a:gdLst/>
              <a:ahLst/>
              <a:cxnLst/>
              <a:rect l="l" t="t" r="r" b="b"/>
              <a:pathLst>
                <a:path w="2439669" h="468629">
                  <a:moveTo>
                    <a:pt x="52116" y="0"/>
                  </a:moveTo>
                  <a:lnTo>
                    <a:pt x="0" y="0"/>
                  </a:lnTo>
                  <a:lnTo>
                    <a:pt x="117797" y="182764"/>
                  </a:lnTo>
                  <a:lnTo>
                    <a:pt x="0" y="365529"/>
                  </a:lnTo>
                  <a:lnTo>
                    <a:pt x="52116" y="365529"/>
                  </a:lnTo>
                  <a:lnTo>
                    <a:pt x="146354" y="216318"/>
                  </a:lnTo>
                  <a:lnTo>
                    <a:pt x="201725" y="216318"/>
                  </a:lnTo>
                  <a:lnTo>
                    <a:pt x="180622" y="182764"/>
                  </a:lnTo>
                  <a:lnTo>
                    <a:pt x="199929" y="152065"/>
                  </a:lnTo>
                  <a:lnTo>
                    <a:pt x="146354" y="152065"/>
                  </a:lnTo>
                  <a:lnTo>
                    <a:pt x="52116" y="0"/>
                  </a:lnTo>
                  <a:close/>
                </a:path>
                <a:path w="2439669" h="468629">
                  <a:moveTo>
                    <a:pt x="201725" y="216318"/>
                  </a:moveTo>
                  <a:lnTo>
                    <a:pt x="149210" y="216318"/>
                  </a:lnTo>
                  <a:lnTo>
                    <a:pt x="243448" y="365529"/>
                  </a:lnTo>
                  <a:lnTo>
                    <a:pt x="295564" y="365529"/>
                  </a:lnTo>
                  <a:lnTo>
                    <a:pt x="201725" y="216318"/>
                  </a:lnTo>
                  <a:close/>
                </a:path>
                <a:path w="2439669" h="468629">
                  <a:moveTo>
                    <a:pt x="295564" y="0"/>
                  </a:moveTo>
                  <a:lnTo>
                    <a:pt x="243448" y="0"/>
                  </a:lnTo>
                  <a:lnTo>
                    <a:pt x="149210" y="152065"/>
                  </a:lnTo>
                  <a:lnTo>
                    <a:pt x="199929" y="152065"/>
                  </a:lnTo>
                  <a:lnTo>
                    <a:pt x="295564" y="0"/>
                  </a:lnTo>
                  <a:close/>
                </a:path>
                <a:path w="2439669" h="468629">
                  <a:moveTo>
                    <a:pt x="354597" y="426212"/>
                  </a:moveTo>
                  <a:lnTo>
                    <a:pt x="343888" y="463336"/>
                  </a:lnTo>
                  <a:lnTo>
                    <a:pt x="348484" y="465021"/>
                  </a:lnTo>
                  <a:lnTo>
                    <a:pt x="355489" y="466638"/>
                  </a:lnTo>
                  <a:lnTo>
                    <a:pt x="364368" y="467854"/>
                  </a:lnTo>
                  <a:lnTo>
                    <a:pt x="374587" y="468334"/>
                  </a:lnTo>
                  <a:lnTo>
                    <a:pt x="400996" y="464516"/>
                  </a:lnTo>
                  <a:lnTo>
                    <a:pt x="423223" y="452917"/>
                  </a:lnTo>
                  <a:lnTo>
                    <a:pt x="441299" y="433321"/>
                  </a:lnTo>
                  <a:lnTo>
                    <a:pt x="443224" y="429486"/>
                  </a:lnTo>
                  <a:lnTo>
                    <a:pt x="375540" y="429486"/>
                  </a:lnTo>
                  <a:lnTo>
                    <a:pt x="354597" y="426212"/>
                  </a:lnTo>
                  <a:close/>
                </a:path>
                <a:path w="2439669" h="468629">
                  <a:moveTo>
                    <a:pt x="371731" y="91382"/>
                  </a:moveTo>
                  <a:lnTo>
                    <a:pt x="326040" y="91382"/>
                  </a:lnTo>
                  <a:lnTo>
                    <a:pt x="427417" y="366956"/>
                  </a:lnTo>
                  <a:lnTo>
                    <a:pt x="419564" y="388374"/>
                  </a:lnTo>
                  <a:lnTo>
                    <a:pt x="407254" y="413010"/>
                  </a:lnTo>
                  <a:lnTo>
                    <a:pt x="392836" y="425900"/>
                  </a:lnTo>
                  <a:lnTo>
                    <a:pt x="375540" y="429486"/>
                  </a:lnTo>
                  <a:lnTo>
                    <a:pt x="443224" y="429486"/>
                  </a:lnTo>
                  <a:lnTo>
                    <a:pt x="455260" y="405508"/>
                  </a:lnTo>
                  <a:lnTo>
                    <a:pt x="490889" y="309843"/>
                  </a:lnTo>
                  <a:lnTo>
                    <a:pt x="447407" y="309843"/>
                  </a:lnTo>
                  <a:lnTo>
                    <a:pt x="371731" y="91382"/>
                  </a:lnTo>
                  <a:close/>
                </a:path>
                <a:path w="2439669" h="468629">
                  <a:moveTo>
                    <a:pt x="525938" y="91382"/>
                  </a:moveTo>
                  <a:lnTo>
                    <a:pt x="450262" y="309843"/>
                  </a:lnTo>
                  <a:lnTo>
                    <a:pt x="490889" y="309843"/>
                  </a:lnTo>
                  <a:lnTo>
                    <a:pt x="571986" y="92096"/>
                  </a:lnTo>
                  <a:lnTo>
                    <a:pt x="525938" y="91382"/>
                  </a:lnTo>
                  <a:close/>
                </a:path>
                <a:path w="2439669" h="468629">
                  <a:moveTo>
                    <a:pt x="862375" y="326263"/>
                  </a:moveTo>
                  <a:lnTo>
                    <a:pt x="575378" y="326263"/>
                  </a:lnTo>
                  <a:lnTo>
                    <a:pt x="575378" y="444060"/>
                  </a:lnTo>
                  <a:lnTo>
                    <a:pt x="617499" y="444060"/>
                  </a:lnTo>
                  <a:lnTo>
                    <a:pt x="617499" y="365529"/>
                  </a:lnTo>
                  <a:lnTo>
                    <a:pt x="862375" y="365529"/>
                  </a:lnTo>
                  <a:lnTo>
                    <a:pt x="862375" y="326263"/>
                  </a:lnTo>
                  <a:close/>
                </a:path>
                <a:path w="2439669" h="468629">
                  <a:moveTo>
                    <a:pt x="862375" y="365529"/>
                  </a:moveTo>
                  <a:lnTo>
                    <a:pt x="820254" y="365529"/>
                  </a:lnTo>
                  <a:lnTo>
                    <a:pt x="820254" y="444060"/>
                  </a:lnTo>
                  <a:lnTo>
                    <a:pt x="862375" y="444060"/>
                  </a:lnTo>
                  <a:lnTo>
                    <a:pt x="862375" y="365529"/>
                  </a:lnTo>
                  <a:close/>
                </a:path>
                <a:path w="2439669" h="468629">
                  <a:moveTo>
                    <a:pt x="820254" y="91382"/>
                  </a:moveTo>
                  <a:lnTo>
                    <a:pt x="646056" y="91382"/>
                  </a:lnTo>
                  <a:lnTo>
                    <a:pt x="636775" y="199898"/>
                  </a:lnTo>
                  <a:lnTo>
                    <a:pt x="631078" y="248757"/>
                  </a:lnTo>
                  <a:lnTo>
                    <a:pt x="623322" y="283160"/>
                  </a:lnTo>
                  <a:lnTo>
                    <a:pt x="612655" y="307522"/>
                  </a:lnTo>
                  <a:lnTo>
                    <a:pt x="598223" y="326263"/>
                  </a:lnTo>
                  <a:lnTo>
                    <a:pt x="646056" y="326263"/>
                  </a:lnTo>
                  <a:lnTo>
                    <a:pt x="667139" y="275061"/>
                  </a:lnTo>
                  <a:lnTo>
                    <a:pt x="678183" y="199898"/>
                  </a:lnTo>
                  <a:lnTo>
                    <a:pt x="685322" y="130648"/>
                  </a:lnTo>
                  <a:lnTo>
                    <a:pt x="820254" y="130648"/>
                  </a:lnTo>
                  <a:lnTo>
                    <a:pt x="820254" y="91382"/>
                  </a:lnTo>
                  <a:close/>
                </a:path>
                <a:path w="2439669" h="468629">
                  <a:moveTo>
                    <a:pt x="820254" y="130648"/>
                  </a:moveTo>
                  <a:lnTo>
                    <a:pt x="778132" y="130648"/>
                  </a:lnTo>
                  <a:lnTo>
                    <a:pt x="778132" y="326263"/>
                  </a:lnTo>
                  <a:lnTo>
                    <a:pt x="820254" y="326263"/>
                  </a:lnTo>
                  <a:lnTo>
                    <a:pt x="820254" y="130648"/>
                  </a:lnTo>
                  <a:close/>
                </a:path>
                <a:path w="2439669" h="468629">
                  <a:moveTo>
                    <a:pt x="1029656" y="87812"/>
                  </a:moveTo>
                  <a:lnTo>
                    <a:pt x="988226" y="94363"/>
                  </a:lnTo>
                  <a:lnTo>
                    <a:pt x="953855" y="113148"/>
                  </a:lnTo>
                  <a:lnTo>
                    <a:pt x="927777" y="142864"/>
                  </a:lnTo>
                  <a:lnTo>
                    <a:pt x="911225" y="182210"/>
                  </a:lnTo>
                  <a:lnTo>
                    <a:pt x="905434" y="229883"/>
                  </a:lnTo>
                  <a:lnTo>
                    <a:pt x="911225" y="277208"/>
                  </a:lnTo>
                  <a:lnTo>
                    <a:pt x="927777" y="316342"/>
                  </a:lnTo>
                  <a:lnTo>
                    <a:pt x="953855" y="345950"/>
                  </a:lnTo>
                  <a:lnTo>
                    <a:pt x="988226" y="364695"/>
                  </a:lnTo>
                  <a:lnTo>
                    <a:pt x="1029656" y="371240"/>
                  </a:lnTo>
                  <a:lnTo>
                    <a:pt x="1071087" y="364695"/>
                  </a:lnTo>
                  <a:lnTo>
                    <a:pt x="1105458" y="345950"/>
                  </a:lnTo>
                  <a:lnTo>
                    <a:pt x="1116510" y="333402"/>
                  </a:lnTo>
                  <a:lnTo>
                    <a:pt x="1029656" y="333402"/>
                  </a:lnTo>
                  <a:lnTo>
                    <a:pt x="993034" y="324958"/>
                  </a:lnTo>
                  <a:lnTo>
                    <a:pt x="967456" y="302257"/>
                  </a:lnTo>
                  <a:lnTo>
                    <a:pt x="952452" y="269249"/>
                  </a:lnTo>
                  <a:lnTo>
                    <a:pt x="947555" y="229883"/>
                  </a:lnTo>
                  <a:lnTo>
                    <a:pt x="952452" y="190405"/>
                  </a:lnTo>
                  <a:lnTo>
                    <a:pt x="967456" y="157152"/>
                  </a:lnTo>
                  <a:lnTo>
                    <a:pt x="993034" y="134206"/>
                  </a:lnTo>
                  <a:lnTo>
                    <a:pt x="1029656" y="125650"/>
                  </a:lnTo>
                  <a:lnTo>
                    <a:pt x="1116430" y="125650"/>
                  </a:lnTo>
                  <a:lnTo>
                    <a:pt x="1105458" y="113148"/>
                  </a:lnTo>
                  <a:lnTo>
                    <a:pt x="1071087" y="94363"/>
                  </a:lnTo>
                  <a:lnTo>
                    <a:pt x="1029656" y="87812"/>
                  </a:lnTo>
                  <a:close/>
                </a:path>
                <a:path w="2439669" h="468629">
                  <a:moveTo>
                    <a:pt x="1116430" y="125650"/>
                  </a:moveTo>
                  <a:lnTo>
                    <a:pt x="1029656" y="125650"/>
                  </a:lnTo>
                  <a:lnTo>
                    <a:pt x="1066278" y="134206"/>
                  </a:lnTo>
                  <a:lnTo>
                    <a:pt x="1091857" y="157152"/>
                  </a:lnTo>
                  <a:lnTo>
                    <a:pt x="1106861" y="190405"/>
                  </a:lnTo>
                  <a:lnTo>
                    <a:pt x="1111758" y="229883"/>
                  </a:lnTo>
                  <a:lnTo>
                    <a:pt x="1106861" y="269249"/>
                  </a:lnTo>
                  <a:lnTo>
                    <a:pt x="1091857" y="302257"/>
                  </a:lnTo>
                  <a:lnTo>
                    <a:pt x="1066278" y="324958"/>
                  </a:lnTo>
                  <a:lnTo>
                    <a:pt x="1029656" y="333402"/>
                  </a:lnTo>
                  <a:lnTo>
                    <a:pt x="1116510" y="333402"/>
                  </a:lnTo>
                  <a:lnTo>
                    <a:pt x="1131536" y="316342"/>
                  </a:lnTo>
                  <a:lnTo>
                    <a:pt x="1148088" y="277208"/>
                  </a:lnTo>
                  <a:lnTo>
                    <a:pt x="1153879" y="229883"/>
                  </a:lnTo>
                  <a:lnTo>
                    <a:pt x="1148088" y="182210"/>
                  </a:lnTo>
                  <a:lnTo>
                    <a:pt x="1131536" y="142864"/>
                  </a:lnTo>
                  <a:lnTo>
                    <a:pt x="1116430" y="125650"/>
                  </a:lnTo>
                  <a:close/>
                </a:path>
                <a:path w="2439669" h="468629">
                  <a:moveTo>
                    <a:pt x="1241156" y="91382"/>
                  </a:moveTo>
                  <a:lnTo>
                    <a:pt x="1191182" y="91382"/>
                  </a:lnTo>
                  <a:lnTo>
                    <a:pt x="1301126" y="226313"/>
                  </a:lnTo>
                  <a:lnTo>
                    <a:pt x="1189754" y="365529"/>
                  </a:lnTo>
                  <a:lnTo>
                    <a:pt x="1240442" y="365529"/>
                  </a:lnTo>
                  <a:lnTo>
                    <a:pt x="1333966" y="247731"/>
                  </a:lnTo>
                  <a:lnTo>
                    <a:pt x="1468788" y="247731"/>
                  </a:lnTo>
                  <a:lnTo>
                    <a:pt x="1451764" y="226313"/>
                  </a:lnTo>
                  <a:lnTo>
                    <a:pt x="1466212" y="208465"/>
                  </a:lnTo>
                  <a:lnTo>
                    <a:pt x="1332539" y="208465"/>
                  </a:lnTo>
                  <a:lnTo>
                    <a:pt x="1241156" y="91382"/>
                  </a:lnTo>
                  <a:close/>
                </a:path>
                <a:path w="2439669" h="468629">
                  <a:moveTo>
                    <a:pt x="1397506" y="247731"/>
                  </a:moveTo>
                  <a:lnTo>
                    <a:pt x="1355384" y="247731"/>
                  </a:lnTo>
                  <a:lnTo>
                    <a:pt x="1355384" y="365529"/>
                  </a:lnTo>
                  <a:lnTo>
                    <a:pt x="1397506" y="365529"/>
                  </a:lnTo>
                  <a:lnTo>
                    <a:pt x="1397506" y="247731"/>
                  </a:lnTo>
                  <a:close/>
                </a:path>
                <a:path w="2439669" h="468629">
                  <a:moveTo>
                    <a:pt x="1468788" y="247731"/>
                  </a:moveTo>
                  <a:lnTo>
                    <a:pt x="1418924" y="247731"/>
                  </a:lnTo>
                  <a:lnTo>
                    <a:pt x="1511734" y="365529"/>
                  </a:lnTo>
                  <a:lnTo>
                    <a:pt x="1562422" y="365529"/>
                  </a:lnTo>
                  <a:lnTo>
                    <a:pt x="1468788" y="247731"/>
                  </a:lnTo>
                  <a:close/>
                </a:path>
                <a:path w="2439669" h="468629">
                  <a:moveTo>
                    <a:pt x="1397506" y="91382"/>
                  </a:moveTo>
                  <a:lnTo>
                    <a:pt x="1355384" y="91382"/>
                  </a:lnTo>
                  <a:lnTo>
                    <a:pt x="1355384" y="208465"/>
                  </a:lnTo>
                  <a:lnTo>
                    <a:pt x="1397506" y="208465"/>
                  </a:lnTo>
                  <a:lnTo>
                    <a:pt x="1397506" y="91382"/>
                  </a:lnTo>
                  <a:close/>
                </a:path>
                <a:path w="2439669" h="468629">
                  <a:moveTo>
                    <a:pt x="1560994" y="91382"/>
                  </a:moveTo>
                  <a:lnTo>
                    <a:pt x="1511020" y="91382"/>
                  </a:lnTo>
                  <a:lnTo>
                    <a:pt x="1419637" y="208465"/>
                  </a:lnTo>
                  <a:lnTo>
                    <a:pt x="1466212" y="208465"/>
                  </a:lnTo>
                  <a:lnTo>
                    <a:pt x="1560994" y="91382"/>
                  </a:lnTo>
                  <a:close/>
                </a:path>
                <a:path w="2439669" h="468629">
                  <a:moveTo>
                    <a:pt x="1664736" y="91382"/>
                  </a:moveTo>
                  <a:lnTo>
                    <a:pt x="1622615" y="91382"/>
                  </a:lnTo>
                  <a:lnTo>
                    <a:pt x="1622615" y="365529"/>
                  </a:lnTo>
                  <a:lnTo>
                    <a:pt x="1664736" y="365529"/>
                  </a:lnTo>
                  <a:lnTo>
                    <a:pt x="1664736" y="248445"/>
                  </a:lnTo>
                  <a:lnTo>
                    <a:pt x="1838220" y="248445"/>
                  </a:lnTo>
                  <a:lnTo>
                    <a:pt x="1838220" y="209179"/>
                  </a:lnTo>
                  <a:lnTo>
                    <a:pt x="1664736" y="209179"/>
                  </a:lnTo>
                  <a:lnTo>
                    <a:pt x="1664736" y="91382"/>
                  </a:lnTo>
                  <a:close/>
                </a:path>
                <a:path w="2439669" h="468629">
                  <a:moveTo>
                    <a:pt x="1838220" y="248445"/>
                  </a:moveTo>
                  <a:lnTo>
                    <a:pt x="1796098" y="248445"/>
                  </a:lnTo>
                  <a:lnTo>
                    <a:pt x="1796098" y="365529"/>
                  </a:lnTo>
                  <a:lnTo>
                    <a:pt x="1838220" y="365529"/>
                  </a:lnTo>
                  <a:lnTo>
                    <a:pt x="1838220" y="248445"/>
                  </a:lnTo>
                  <a:close/>
                </a:path>
                <a:path w="2439669" h="468629">
                  <a:moveTo>
                    <a:pt x="1838220" y="91382"/>
                  </a:moveTo>
                  <a:lnTo>
                    <a:pt x="1796098" y="91382"/>
                  </a:lnTo>
                  <a:lnTo>
                    <a:pt x="1796098" y="209179"/>
                  </a:lnTo>
                  <a:lnTo>
                    <a:pt x="1838220" y="209179"/>
                  </a:lnTo>
                  <a:lnTo>
                    <a:pt x="1838220" y="91382"/>
                  </a:lnTo>
                  <a:close/>
                </a:path>
                <a:path w="2439669" h="468629">
                  <a:moveTo>
                    <a:pt x="1957267" y="91382"/>
                  </a:moveTo>
                  <a:lnTo>
                    <a:pt x="1915145" y="91382"/>
                  </a:lnTo>
                  <a:lnTo>
                    <a:pt x="1915145" y="365529"/>
                  </a:lnTo>
                  <a:lnTo>
                    <a:pt x="1964406" y="365529"/>
                  </a:lnTo>
                  <a:lnTo>
                    <a:pt x="2002886" y="303417"/>
                  </a:lnTo>
                  <a:lnTo>
                    <a:pt x="1957267" y="303417"/>
                  </a:lnTo>
                  <a:lnTo>
                    <a:pt x="1957267" y="91382"/>
                  </a:lnTo>
                  <a:close/>
                </a:path>
                <a:path w="2439669" h="468629">
                  <a:moveTo>
                    <a:pt x="2137890" y="153493"/>
                  </a:moveTo>
                  <a:lnTo>
                    <a:pt x="2095768" y="153493"/>
                  </a:lnTo>
                  <a:lnTo>
                    <a:pt x="2095768" y="365529"/>
                  </a:lnTo>
                  <a:lnTo>
                    <a:pt x="2137890" y="365529"/>
                  </a:lnTo>
                  <a:lnTo>
                    <a:pt x="2137890" y="153493"/>
                  </a:lnTo>
                  <a:close/>
                </a:path>
                <a:path w="2439669" h="468629">
                  <a:moveTo>
                    <a:pt x="2137890" y="91382"/>
                  </a:moveTo>
                  <a:lnTo>
                    <a:pt x="2089343" y="91382"/>
                  </a:lnTo>
                  <a:lnTo>
                    <a:pt x="1957267" y="303417"/>
                  </a:lnTo>
                  <a:lnTo>
                    <a:pt x="2002886" y="303417"/>
                  </a:lnTo>
                  <a:lnTo>
                    <a:pt x="2095768" y="153493"/>
                  </a:lnTo>
                  <a:lnTo>
                    <a:pt x="2137890" y="153493"/>
                  </a:lnTo>
                  <a:lnTo>
                    <a:pt x="2137890" y="91382"/>
                  </a:lnTo>
                  <a:close/>
                </a:path>
                <a:path w="2439669" h="468629">
                  <a:moveTo>
                    <a:pt x="2257159" y="91382"/>
                  </a:moveTo>
                  <a:lnTo>
                    <a:pt x="2215038" y="91382"/>
                  </a:lnTo>
                  <a:lnTo>
                    <a:pt x="2215038" y="365529"/>
                  </a:lnTo>
                  <a:lnTo>
                    <a:pt x="2257159" y="365529"/>
                  </a:lnTo>
                  <a:lnTo>
                    <a:pt x="2257159" y="249873"/>
                  </a:lnTo>
                  <a:lnTo>
                    <a:pt x="2347964" y="249873"/>
                  </a:lnTo>
                  <a:lnTo>
                    <a:pt x="2327124" y="223458"/>
                  </a:lnTo>
                  <a:lnTo>
                    <a:pt x="2337891" y="210607"/>
                  </a:lnTo>
                  <a:lnTo>
                    <a:pt x="2257159" y="210607"/>
                  </a:lnTo>
                  <a:lnTo>
                    <a:pt x="2257159" y="91382"/>
                  </a:lnTo>
                  <a:close/>
                </a:path>
                <a:path w="2439669" h="468629">
                  <a:moveTo>
                    <a:pt x="2347964" y="249873"/>
                  </a:moveTo>
                  <a:lnTo>
                    <a:pt x="2294997" y="249873"/>
                  </a:lnTo>
                  <a:lnTo>
                    <a:pt x="2384952" y="365529"/>
                  </a:lnTo>
                  <a:lnTo>
                    <a:pt x="2439210" y="365529"/>
                  </a:lnTo>
                  <a:lnTo>
                    <a:pt x="2347964" y="249873"/>
                  </a:lnTo>
                  <a:close/>
                </a:path>
                <a:path w="2439669" h="468629">
                  <a:moveTo>
                    <a:pt x="2437782" y="91382"/>
                  </a:moveTo>
                  <a:lnTo>
                    <a:pt x="2383524" y="91382"/>
                  </a:lnTo>
                  <a:lnTo>
                    <a:pt x="2285002" y="210607"/>
                  </a:lnTo>
                  <a:lnTo>
                    <a:pt x="2337891" y="210607"/>
                  </a:lnTo>
                  <a:lnTo>
                    <a:pt x="2437782" y="913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6365993" y="5005083"/>
              <a:ext cx="1937385" cy="880110"/>
            </a:xfrm>
            <a:custGeom>
              <a:avLst/>
              <a:gdLst/>
              <a:ahLst/>
              <a:cxnLst/>
              <a:rect l="l" t="t" r="r" b="b"/>
              <a:pathLst>
                <a:path w="1937384" h="880110">
                  <a:moveTo>
                    <a:pt x="1622987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1622987" y="879554"/>
                  </a:lnTo>
                  <a:lnTo>
                    <a:pt x="1691070" y="879341"/>
                  </a:lnTo>
                  <a:lnTo>
                    <a:pt x="1748091" y="877850"/>
                  </a:lnTo>
                  <a:lnTo>
                    <a:pt x="1795328" y="873804"/>
                  </a:lnTo>
                  <a:lnTo>
                    <a:pt x="1834058" y="865923"/>
                  </a:lnTo>
                  <a:lnTo>
                    <a:pt x="1891110" y="833551"/>
                  </a:lnTo>
                  <a:lnTo>
                    <a:pt x="1923483" y="776499"/>
                  </a:lnTo>
                  <a:lnTo>
                    <a:pt x="1931363" y="737768"/>
                  </a:lnTo>
                  <a:lnTo>
                    <a:pt x="1935409" y="690532"/>
                  </a:lnTo>
                  <a:lnTo>
                    <a:pt x="1936900" y="633511"/>
                  </a:lnTo>
                  <a:lnTo>
                    <a:pt x="1937113" y="565427"/>
                  </a:lnTo>
                  <a:lnTo>
                    <a:pt x="1937113" y="314126"/>
                  </a:lnTo>
                  <a:lnTo>
                    <a:pt x="1936900" y="246043"/>
                  </a:lnTo>
                  <a:lnTo>
                    <a:pt x="1935409" y="189022"/>
                  </a:lnTo>
                  <a:lnTo>
                    <a:pt x="1931363" y="141785"/>
                  </a:lnTo>
                  <a:lnTo>
                    <a:pt x="1923483" y="103055"/>
                  </a:lnTo>
                  <a:lnTo>
                    <a:pt x="1891110" y="46002"/>
                  </a:lnTo>
                  <a:lnTo>
                    <a:pt x="1834058" y="13630"/>
                  </a:lnTo>
                  <a:lnTo>
                    <a:pt x="1795328" y="5750"/>
                  </a:lnTo>
                  <a:lnTo>
                    <a:pt x="1748091" y="1703"/>
                  </a:lnTo>
                  <a:lnTo>
                    <a:pt x="1691070" y="212"/>
                  </a:lnTo>
                  <a:lnTo>
                    <a:pt x="1622987" y="0"/>
                  </a:lnTo>
                  <a:close/>
                </a:path>
              </a:pathLst>
            </a:custGeom>
            <a:solidFill>
              <a:srgbClr val="6CBC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6563513" y="5252339"/>
              <a:ext cx="1527175" cy="376555"/>
            </a:xfrm>
            <a:custGeom>
              <a:avLst/>
              <a:gdLst/>
              <a:ahLst/>
              <a:cxnLst/>
              <a:rect l="l" t="t" r="r" b="b"/>
              <a:pathLst>
                <a:path w="1527175" h="376554">
                  <a:moveTo>
                    <a:pt x="161346" y="0"/>
                  </a:moveTo>
                  <a:lnTo>
                    <a:pt x="116921" y="5876"/>
                  </a:lnTo>
                  <a:lnTo>
                    <a:pt x="77949" y="22977"/>
                  </a:lnTo>
                  <a:lnTo>
                    <a:pt x="45601" y="50510"/>
                  </a:lnTo>
                  <a:lnTo>
                    <a:pt x="21047" y="87680"/>
                  </a:lnTo>
                  <a:lnTo>
                    <a:pt x="5456" y="133695"/>
                  </a:lnTo>
                  <a:lnTo>
                    <a:pt x="0" y="187762"/>
                  </a:lnTo>
                  <a:lnTo>
                    <a:pt x="5456" y="241828"/>
                  </a:lnTo>
                  <a:lnTo>
                    <a:pt x="21047" y="287843"/>
                  </a:lnTo>
                  <a:lnTo>
                    <a:pt x="45601" y="325013"/>
                  </a:lnTo>
                  <a:lnTo>
                    <a:pt x="77949" y="352546"/>
                  </a:lnTo>
                  <a:lnTo>
                    <a:pt x="116921" y="369647"/>
                  </a:lnTo>
                  <a:lnTo>
                    <a:pt x="161346" y="375524"/>
                  </a:lnTo>
                  <a:lnTo>
                    <a:pt x="213440" y="367436"/>
                  </a:lnTo>
                  <a:lnTo>
                    <a:pt x="257369" y="344022"/>
                  </a:lnTo>
                  <a:lnTo>
                    <a:pt x="266010" y="334116"/>
                  </a:lnTo>
                  <a:lnTo>
                    <a:pt x="161346" y="334116"/>
                  </a:lnTo>
                  <a:lnTo>
                    <a:pt x="123525" y="328010"/>
                  </a:lnTo>
                  <a:lnTo>
                    <a:pt x="90948" y="309945"/>
                  </a:lnTo>
                  <a:lnTo>
                    <a:pt x="65429" y="280297"/>
                  </a:lnTo>
                  <a:lnTo>
                    <a:pt x="48786" y="239444"/>
                  </a:lnTo>
                  <a:lnTo>
                    <a:pt x="42835" y="187762"/>
                  </a:lnTo>
                  <a:lnTo>
                    <a:pt x="48786" y="136079"/>
                  </a:lnTo>
                  <a:lnTo>
                    <a:pt x="65429" y="95226"/>
                  </a:lnTo>
                  <a:lnTo>
                    <a:pt x="90948" y="65578"/>
                  </a:lnTo>
                  <a:lnTo>
                    <a:pt x="123525" y="47513"/>
                  </a:lnTo>
                  <a:lnTo>
                    <a:pt x="161346" y="41407"/>
                  </a:lnTo>
                  <a:lnTo>
                    <a:pt x="266010" y="41407"/>
                  </a:lnTo>
                  <a:lnTo>
                    <a:pt x="257369" y="31501"/>
                  </a:lnTo>
                  <a:lnTo>
                    <a:pt x="213440" y="8087"/>
                  </a:lnTo>
                  <a:lnTo>
                    <a:pt x="161346" y="0"/>
                  </a:lnTo>
                  <a:close/>
                </a:path>
                <a:path w="1527175" h="376554">
                  <a:moveTo>
                    <a:pt x="308415" y="256298"/>
                  </a:moveTo>
                  <a:lnTo>
                    <a:pt x="264151" y="256298"/>
                  </a:lnTo>
                  <a:lnTo>
                    <a:pt x="250397" y="289841"/>
                  </a:lnTo>
                  <a:lnTo>
                    <a:pt x="226938" y="314215"/>
                  </a:lnTo>
                  <a:lnTo>
                    <a:pt x="196384" y="329085"/>
                  </a:lnTo>
                  <a:lnTo>
                    <a:pt x="161346" y="334116"/>
                  </a:lnTo>
                  <a:lnTo>
                    <a:pt x="266010" y="334116"/>
                  </a:lnTo>
                  <a:lnTo>
                    <a:pt x="290053" y="306552"/>
                  </a:lnTo>
                  <a:lnTo>
                    <a:pt x="308415" y="256298"/>
                  </a:lnTo>
                  <a:close/>
                </a:path>
                <a:path w="1527175" h="376554">
                  <a:moveTo>
                    <a:pt x="266010" y="41407"/>
                  </a:moveTo>
                  <a:lnTo>
                    <a:pt x="161346" y="41407"/>
                  </a:lnTo>
                  <a:lnTo>
                    <a:pt x="196384" y="46438"/>
                  </a:lnTo>
                  <a:lnTo>
                    <a:pt x="226938" y="61308"/>
                  </a:lnTo>
                  <a:lnTo>
                    <a:pt x="250397" y="85682"/>
                  </a:lnTo>
                  <a:lnTo>
                    <a:pt x="264151" y="119225"/>
                  </a:lnTo>
                  <a:lnTo>
                    <a:pt x="308415" y="119225"/>
                  </a:lnTo>
                  <a:lnTo>
                    <a:pt x="290053" y="68971"/>
                  </a:lnTo>
                  <a:lnTo>
                    <a:pt x="266010" y="41407"/>
                  </a:lnTo>
                  <a:close/>
                </a:path>
                <a:path w="1527175" h="376554">
                  <a:moveTo>
                    <a:pt x="484888" y="92810"/>
                  </a:moveTo>
                  <a:lnTo>
                    <a:pt x="443532" y="99572"/>
                  </a:lnTo>
                  <a:lnTo>
                    <a:pt x="409337" y="118808"/>
                  </a:lnTo>
                  <a:lnTo>
                    <a:pt x="383471" y="148941"/>
                  </a:lnTo>
                  <a:lnTo>
                    <a:pt x="367096" y="188395"/>
                  </a:lnTo>
                  <a:lnTo>
                    <a:pt x="361379" y="235594"/>
                  </a:lnTo>
                  <a:lnTo>
                    <a:pt x="367062" y="282571"/>
                  </a:lnTo>
                  <a:lnTo>
                    <a:pt x="383539" y="321494"/>
                  </a:lnTo>
                  <a:lnTo>
                    <a:pt x="409954" y="350993"/>
                  </a:lnTo>
                  <a:lnTo>
                    <a:pt x="445451" y="369698"/>
                  </a:lnTo>
                  <a:lnTo>
                    <a:pt x="489171" y="376237"/>
                  </a:lnTo>
                  <a:lnTo>
                    <a:pt x="527924" y="371240"/>
                  </a:lnTo>
                  <a:lnTo>
                    <a:pt x="559850" y="357140"/>
                  </a:lnTo>
                  <a:lnTo>
                    <a:pt x="580330" y="338399"/>
                  </a:lnTo>
                  <a:lnTo>
                    <a:pt x="489171" y="338399"/>
                  </a:lnTo>
                  <a:lnTo>
                    <a:pt x="455232" y="332490"/>
                  </a:lnTo>
                  <a:lnTo>
                    <a:pt x="428622" y="315085"/>
                  </a:lnTo>
                  <a:lnTo>
                    <a:pt x="410913" y="286671"/>
                  </a:lnTo>
                  <a:lnTo>
                    <a:pt x="403679" y="247731"/>
                  </a:lnTo>
                  <a:lnTo>
                    <a:pt x="602685" y="247731"/>
                  </a:lnTo>
                  <a:lnTo>
                    <a:pt x="602685" y="229883"/>
                  </a:lnTo>
                  <a:lnTo>
                    <a:pt x="600335" y="211321"/>
                  </a:lnTo>
                  <a:lnTo>
                    <a:pt x="403679" y="211321"/>
                  </a:lnTo>
                  <a:lnTo>
                    <a:pt x="410796" y="180720"/>
                  </a:lnTo>
                  <a:lnTo>
                    <a:pt x="427283" y="154988"/>
                  </a:lnTo>
                  <a:lnTo>
                    <a:pt x="452270" y="137254"/>
                  </a:lnTo>
                  <a:lnTo>
                    <a:pt x="484888" y="130648"/>
                  </a:lnTo>
                  <a:lnTo>
                    <a:pt x="570582" y="130648"/>
                  </a:lnTo>
                  <a:lnTo>
                    <a:pt x="551026" y="111657"/>
                  </a:lnTo>
                  <a:lnTo>
                    <a:pt x="519070" y="97265"/>
                  </a:lnTo>
                  <a:lnTo>
                    <a:pt x="484888" y="92810"/>
                  </a:lnTo>
                  <a:close/>
                </a:path>
                <a:path w="1527175" h="376554">
                  <a:moveTo>
                    <a:pt x="557708" y="295564"/>
                  </a:moveTo>
                  <a:lnTo>
                    <a:pt x="547125" y="314305"/>
                  </a:lnTo>
                  <a:lnTo>
                    <a:pt x="531806" y="327691"/>
                  </a:lnTo>
                  <a:lnTo>
                    <a:pt x="512304" y="335722"/>
                  </a:lnTo>
                  <a:lnTo>
                    <a:pt x="489171" y="338399"/>
                  </a:lnTo>
                  <a:lnTo>
                    <a:pt x="580330" y="338399"/>
                  </a:lnTo>
                  <a:lnTo>
                    <a:pt x="583744" y="335276"/>
                  </a:lnTo>
                  <a:lnTo>
                    <a:pt x="598402" y="306987"/>
                  </a:lnTo>
                  <a:lnTo>
                    <a:pt x="557708" y="295564"/>
                  </a:lnTo>
                  <a:close/>
                </a:path>
                <a:path w="1527175" h="376554">
                  <a:moveTo>
                    <a:pt x="570582" y="130648"/>
                  </a:moveTo>
                  <a:lnTo>
                    <a:pt x="484888" y="130648"/>
                  </a:lnTo>
                  <a:lnTo>
                    <a:pt x="515877" y="136727"/>
                  </a:lnTo>
                  <a:lnTo>
                    <a:pt x="539503" y="153582"/>
                  </a:lnTo>
                  <a:lnTo>
                    <a:pt x="554562" y="179139"/>
                  </a:lnTo>
                  <a:lnTo>
                    <a:pt x="559850" y="211321"/>
                  </a:lnTo>
                  <a:lnTo>
                    <a:pt x="600335" y="211321"/>
                  </a:lnTo>
                  <a:lnTo>
                    <a:pt x="595917" y="176424"/>
                  </a:lnTo>
                  <a:lnTo>
                    <a:pt x="577669" y="137530"/>
                  </a:lnTo>
                  <a:lnTo>
                    <a:pt x="570582" y="130648"/>
                  </a:lnTo>
                  <a:close/>
                </a:path>
                <a:path w="1527175" h="376554">
                  <a:moveTo>
                    <a:pt x="722446" y="96379"/>
                  </a:moveTo>
                  <a:lnTo>
                    <a:pt x="666760" y="96379"/>
                  </a:lnTo>
                  <a:lnTo>
                    <a:pt x="666760" y="370526"/>
                  </a:lnTo>
                  <a:lnTo>
                    <a:pt x="708881" y="370526"/>
                  </a:lnTo>
                  <a:lnTo>
                    <a:pt x="708881" y="156884"/>
                  </a:lnTo>
                  <a:lnTo>
                    <a:pt x="748718" y="156884"/>
                  </a:lnTo>
                  <a:lnTo>
                    <a:pt x="722446" y="96379"/>
                  </a:lnTo>
                  <a:close/>
                </a:path>
                <a:path w="1527175" h="376554">
                  <a:moveTo>
                    <a:pt x="748718" y="156884"/>
                  </a:moveTo>
                  <a:lnTo>
                    <a:pt x="708881" y="156884"/>
                  </a:lnTo>
                  <a:lnTo>
                    <a:pt x="799550" y="370526"/>
                  </a:lnTo>
                  <a:lnTo>
                    <a:pt x="833818" y="370526"/>
                  </a:lnTo>
                  <a:lnTo>
                    <a:pt x="858511" y="313412"/>
                  </a:lnTo>
                  <a:lnTo>
                    <a:pt x="816684" y="313412"/>
                  </a:lnTo>
                  <a:lnTo>
                    <a:pt x="748718" y="156884"/>
                  </a:lnTo>
                  <a:close/>
                </a:path>
                <a:path w="1527175" h="376554">
                  <a:moveTo>
                    <a:pt x="966608" y="160811"/>
                  </a:moveTo>
                  <a:lnTo>
                    <a:pt x="924486" y="160811"/>
                  </a:lnTo>
                  <a:lnTo>
                    <a:pt x="924486" y="370526"/>
                  </a:lnTo>
                  <a:lnTo>
                    <a:pt x="966608" y="370526"/>
                  </a:lnTo>
                  <a:lnTo>
                    <a:pt x="966608" y="160811"/>
                  </a:lnTo>
                  <a:close/>
                </a:path>
                <a:path w="1527175" h="376554">
                  <a:moveTo>
                    <a:pt x="966608" y="96379"/>
                  </a:moveTo>
                  <a:lnTo>
                    <a:pt x="912350" y="96379"/>
                  </a:lnTo>
                  <a:lnTo>
                    <a:pt x="816684" y="313412"/>
                  </a:lnTo>
                  <a:lnTo>
                    <a:pt x="858511" y="313412"/>
                  </a:lnTo>
                  <a:lnTo>
                    <a:pt x="924486" y="160811"/>
                  </a:lnTo>
                  <a:lnTo>
                    <a:pt x="966608" y="160811"/>
                  </a:lnTo>
                  <a:lnTo>
                    <a:pt x="966608" y="96379"/>
                  </a:lnTo>
                  <a:close/>
                </a:path>
                <a:path w="1527175" h="376554">
                  <a:moveTo>
                    <a:pt x="1085833" y="96379"/>
                  </a:moveTo>
                  <a:lnTo>
                    <a:pt x="1043712" y="96379"/>
                  </a:lnTo>
                  <a:lnTo>
                    <a:pt x="1043712" y="370526"/>
                  </a:lnTo>
                  <a:lnTo>
                    <a:pt x="1158654" y="370526"/>
                  </a:lnTo>
                  <a:lnTo>
                    <a:pt x="1201266" y="363621"/>
                  </a:lnTo>
                  <a:lnTo>
                    <a:pt x="1232366" y="344736"/>
                  </a:lnTo>
                  <a:lnTo>
                    <a:pt x="1241496" y="331260"/>
                  </a:lnTo>
                  <a:lnTo>
                    <a:pt x="1085833" y="331260"/>
                  </a:lnTo>
                  <a:lnTo>
                    <a:pt x="1085833" y="234881"/>
                  </a:lnTo>
                  <a:lnTo>
                    <a:pt x="1242685" y="234881"/>
                  </a:lnTo>
                  <a:lnTo>
                    <a:pt x="1232366" y="220067"/>
                  </a:lnTo>
                  <a:lnTo>
                    <a:pt x="1201266" y="202085"/>
                  </a:lnTo>
                  <a:lnTo>
                    <a:pt x="1158654" y="195615"/>
                  </a:lnTo>
                  <a:lnTo>
                    <a:pt x="1085833" y="195615"/>
                  </a:lnTo>
                  <a:lnTo>
                    <a:pt x="1085833" y="96379"/>
                  </a:lnTo>
                  <a:close/>
                </a:path>
                <a:path w="1527175" h="376554">
                  <a:moveTo>
                    <a:pt x="1242685" y="234881"/>
                  </a:moveTo>
                  <a:lnTo>
                    <a:pt x="1158654" y="234881"/>
                  </a:lnTo>
                  <a:lnTo>
                    <a:pt x="1181658" y="238511"/>
                  </a:lnTo>
                  <a:lnTo>
                    <a:pt x="1199726" y="248668"/>
                  </a:lnTo>
                  <a:lnTo>
                    <a:pt x="1211537" y="264246"/>
                  </a:lnTo>
                  <a:lnTo>
                    <a:pt x="1215767" y="284141"/>
                  </a:lnTo>
                  <a:lnTo>
                    <a:pt x="1211537" y="303175"/>
                  </a:lnTo>
                  <a:lnTo>
                    <a:pt x="1199726" y="318075"/>
                  </a:lnTo>
                  <a:lnTo>
                    <a:pt x="1181658" y="327788"/>
                  </a:lnTo>
                  <a:lnTo>
                    <a:pt x="1158654" y="331260"/>
                  </a:lnTo>
                  <a:lnTo>
                    <a:pt x="1241496" y="331260"/>
                  </a:lnTo>
                  <a:lnTo>
                    <a:pt x="1251419" y="316614"/>
                  </a:lnTo>
                  <a:lnTo>
                    <a:pt x="1257889" y="281999"/>
                  </a:lnTo>
                  <a:lnTo>
                    <a:pt x="1251419" y="247419"/>
                  </a:lnTo>
                  <a:lnTo>
                    <a:pt x="1242685" y="234881"/>
                  </a:lnTo>
                  <a:close/>
                </a:path>
                <a:path w="1527175" h="376554">
                  <a:moveTo>
                    <a:pt x="1526904" y="96379"/>
                  </a:moveTo>
                  <a:lnTo>
                    <a:pt x="1414105" y="96379"/>
                  </a:lnTo>
                  <a:lnTo>
                    <a:pt x="1374345" y="101993"/>
                  </a:lnTo>
                  <a:lnTo>
                    <a:pt x="1344475" y="118132"/>
                  </a:lnTo>
                  <a:lnTo>
                    <a:pt x="1325681" y="143741"/>
                  </a:lnTo>
                  <a:lnTo>
                    <a:pt x="1319153" y="177767"/>
                  </a:lnTo>
                  <a:lnTo>
                    <a:pt x="1322625" y="203897"/>
                  </a:lnTo>
                  <a:lnTo>
                    <a:pt x="1332739" y="225510"/>
                  </a:lnTo>
                  <a:lnTo>
                    <a:pt x="1349045" y="242170"/>
                  </a:lnTo>
                  <a:lnTo>
                    <a:pt x="1371091" y="253443"/>
                  </a:lnTo>
                  <a:lnTo>
                    <a:pt x="1304160" y="370526"/>
                  </a:lnTo>
                  <a:lnTo>
                    <a:pt x="1349851" y="370526"/>
                  </a:lnTo>
                  <a:lnTo>
                    <a:pt x="1413391" y="259154"/>
                  </a:lnTo>
                  <a:lnTo>
                    <a:pt x="1526904" y="259154"/>
                  </a:lnTo>
                  <a:lnTo>
                    <a:pt x="1526904" y="219888"/>
                  </a:lnTo>
                  <a:lnTo>
                    <a:pt x="1409107" y="219888"/>
                  </a:lnTo>
                  <a:lnTo>
                    <a:pt x="1389059" y="216996"/>
                  </a:lnTo>
                  <a:lnTo>
                    <a:pt x="1374013" y="208666"/>
                  </a:lnTo>
                  <a:lnTo>
                    <a:pt x="1364557" y="195417"/>
                  </a:lnTo>
                  <a:lnTo>
                    <a:pt x="1361274" y="177767"/>
                  </a:lnTo>
                  <a:lnTo>
                    <a:pt x="1364911" y="159854"/>
                  </a:lnTo>
                  <a:lnTo>
                    <a:pt x="1375374" y="146376"/>
                  </a:lnTo>
                  <a:lnTo>
                    <a:pt x="1391995" y="137884"/>
                  </a:lnTo>
                  <a:lnTo>
                    <a:pt x="1414105" y="134931"/>
                  </a:lnTo>
                  <a:lnTo>
                    <a:pt x="1526904" y="134931"/>
                  </a:lnTo>
                  <a:lnTo>
                    <a:pt x="1526904" y="96379"/>
                  </a:lnTo>
                  <a:close/>
                </a:path>
                <a:path w="1527175" h="376554">
                  <a:moveTo>
                    <a:pt x="1526904" y="259154"/>
                  </a:moveTo>
                  <a:lnTo>
                    <a:pt x="1486925" y="259154"/>
                  </a:lnTo>
                  <a:lnTo>
                    <a:pt x="1486925" y="370526"/>
                  </a:lnTo>
                  <a:lnTo>
                    <a:pt x="1526904" y="370526"/>
                  </a:lnTo>
                  <a:lnTo>
                    <a:pt x="1526904" y="259154"/>
                  </a:lnTo>
                  <a:close/>
                </a:path>
                <a:path w="1527175" h="376554">
                  <a:moveTo>
                    <a:pt x="1526904" y="134931"/>
                  </a:moveTo>
                  <a:lnTo>
                    <a:pt x="1486925" y="134931"/>
                  </a:lnTo>
                  <a:lnTo>
                    <a:pt x="1486925" y="219888"/>
                  </a:lnTo>
                  <a:lnTo>
                    <a:pt x="1526904" y="219888"/>
                  </a:lnTo>
                  <a:lnTo>
                    <a:pt x="1526904" y="134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6365993" y="6219705"/>
              <a:ext cx="1759585" cy="880110"/>
            </a:xfrm>
            <a:custGeom>
              <a:avLst/>
              <a:gdLst/>
              <a:ahLst/>
              <a:cxnLst/>
              <a:rect l="l" t="t" r="r" b="b"/>
              <a:pathLst>
                <a:path w="1759584" h="880109">
                  <a:moveTo>
                    <a:pt x="1444982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1444982" y="879554"/>
                  </a:lnTo>
                  <a:lnTo>
                    <a:pt x="1513065" y="879341"/>
                  </a:lnTo>
                  <a:lnTo>
                    <a:pt x="1570086" y="877850"/>
                  </a:lnTo>
                  <a:lnTo>
                    <a:pt x="1617323" y="873804"/>
                  </a:lnTo>
                  <a:lnTo>
                    <a:pt x="1656053" y="865923"/>
                  </a:lnTo>
                  <a:lnTo>
                    <a:pt x="1713105" y="833551"/>
                  </a:lnTo>
                  <a:lnTo>
                    <a:pt x="1745478" y="776499"/>
                  </a:lnTo>
                  <a:lnTo>
                    <a:pt x="1753358" y="737768"/>
                  </a:lnTo>
                  <a:lnTo>
                    <a:pt x="1757404" y="690532"/>
                  </a:lnTo>
                  <a:lnTo>
                    <a:pt x="1758895" y="633511"/>
                  </a:lnTo>
                  <a:lnTo>
                    <a:pt x="1759108" y="565427"/>
                  </a:lnTo>
                  <a:lnTo>
                    <a:pt x="1759108" y="314126"/>
                  </a:lnTo>
                  <a:lnTo>
                    <a:pt x="1758895" y="246043"/>
                  </a:lnTo>
                  <a:lnTo>
                    <a:pt x="1757404" y="189022"/>
                  </a:lnTo>
                  <a:lnTo>
                    <a:pt x="1753358" y="141785"/>
                  </a:lnTo>
                  <a:lnTo>
                    <a:pt x="1745478" y="103055"/>
                  </a:lnTo>
                  <a:lnTo>
                    <a:pt x="1713105" y="46002"/>
                  </a:lnTo>
                  <a:lnTo>
                    <a:pt x="1656053" y="13630"/>
                  </a:lnTo>
                  <a:lnTo>
                    <a:pt x="1617323" y="5750"/>
                  </a:lnTo>
                  <a:lnTo>
                    <a:pt x="1570086" y="1703"/>
                  </a:lnTo>
                  <a:lnTo>
                    <a:pt x="1513065" y="212"/>
                  </a:lnTo>
                  <a:lnTo>
                    <a:pt x="1444982" y="0"/>
                  </a:lnTo>
                  <a:close/>
                </a:path>
              </a:pathLst>
            </a:custGeom>
            <a:solidFill>
              <a:srgbClr val="6CBC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6557801" y="6471959"/>
              <a:ext cx="1368425" cy="372110"/>
            </a:xfrm>
            <a:custGeom>
              <a:avLst/>
              <a:gdLst/>
              <a:ahLst/>
              <a:cxnLst/>
              <a:rect l="l" t="t" r="r" b="b"/>
              <a:pathLst>
                <a:path w="1368425" h="372109">
                  <a:moveTo>
                    <a:pt x="159205" y="39265"/>
                  </a:moveTo>
                  <a:lnTo>
                    <a:pt x="114941" y="39265"/>
                  </a:lnTo>
                  <a:lnTo>
                    <a:pt x="114941" y="365529"/>
                  </a:lnTo>
                  <a:lnTo>
                    <a:pt x="159205" y="365529"/>
                  </a:lnTo>
                  <a:lnTo>
                    <a:pt x="159205" y="39265"/>
                  </a:lnTo>
                  <a:close/>
                </a:path>
                <a:path w="1368425" h="372109">
                  <a:moveTo>
                    <a:pt x="274146" y="0"/>
                  </a:moveTo>
                  <a:lnTo>
                    <a:pt x="0" y="0"/>
                  </a:lnTo>
                  <a:lnTo>
                    <a:pt x="0" y="39265"/>
                  </a:lnTo>
                  <a:lnTo>
                    <a:pt x="274146" y="39265"/>
                  </a:lnTo>
                  <a:lnTo>
                    <a:pt x="274146" y="0"/>
                  </a:lnTo>
                  <a:close/>
                </a:path>
                <a:path w="1368425" h="372109">
                  <a:moveTo>
                    <a:pt x="350402" y="91382"/>
                  </a:moveTo>
                  <a:lnTo>
                    <a:pt x="308281" y="91382"/>
                  </a:lnTo>
                  <a:lnTo>
                    <a:pt x="308281" y="365529"/>
                  </a:lnTo>
                  <a:lnTo>
                    <a:pt x="350402" y="365529"/>
                  </a:lnTo>
                  <a:lnTo>
                    <a:pt x="350402" y="249873"/>
                  </a:lnTo>
                  <a:lnTo>
                    <a:pt x="441207" y="249873"/>
                  </a:lnTo>
                  <a:lnTo>
                    <a:pt x="420367" y="223458"/>
                  </a:lnTo>
                  <a:lnTo>
                    <a:pt x="431134" y="210607"/>
                  </a:lnTo>
                  <a:lnTo>
                    <a:pt x="350402" y="210607"/>
                  </a:lnTo>
                  <a:lnTo>
                    <a:pt x="350402" y="91382"/>
                  </a:lnTo>
                  <a:close/>
                </a:path>
                <a:path w="1368425" h="372109">
                  <a:moveTo>
                    <a:pt x="441207" y="249873"/>
                  </a:moveTo>
                  <a:lnTo>
                    <a:pt x="388240" y="249873"/>
                  </a:lnTo>
                  <a:lnTo>
                    <a:pt x="478195" y="365529"/>
                  </a:lnTo>
                  <a:lnTo>
                    <a:pt x="532453" y="365529"/>
                  </a:lnTo>
                  <a:lnTo>
                    <a:pt x="441207" y="249873"/>
                  </a:lnTo>
                  <a:close/>
                </a:path>
                <a:path w="1368425" h="372109">
                  <a:moveTo>
                    <a:pt x="531025" y="91382"/>
                  </a:moveTo>
                  <a:lnTo>
                    <a:pt x="476767" y="91382"/>
                  </a:lnTo>
                  <a:lnTo>
                    <a:pt x="378245" y="210607"/>
                  </a:lnTo>
                  <a:lnTo>
                    <a:pt x="431134" y="210607"/>
                  </a:lnTo>
                  <a:lnTo>
                    <a:pt x="531025" y="91382"/>
                  </a:lnTo>
                  <a:close/>
                </a:path>
                <a:path w="1368425" h="372109">
                  <a:moveTo>
                    <a:pt x="766310" y="124936"/>
                  </a:moveTo>
                  <a:lnTo>
                    <a:pt x="684608" y="124936"/>
                  </a:lnTo>
                  <a:lnTo>
                    <a:pt x="709983" y="128693"/>
                  </a:lnTo>
                  <a:lnTo>
                    <a:pt x="728046" y="139594"/>
                  </a:lnTo>
                  <a:lnTo>
                    <a:pt x="738847" y="157088"/>
                  </a:lnTo>
                  <a:lnTo>
                    <a:pt x="742436" y="180622"/>
                  </a:lnTo>
                  <a:lnTo>
                    <a:pt x="742436" y="182050"/>
                  </a:lnTo>
                  <a:lnTo>
                    <a:pt x="738420" y="193635"/>
                  </a:lnTo>
                  <a:lnTo>
                    <a:pt x="725837" y="199764"/>
                  </a:lnTo>
                  <a:lnTo>
                    <a:pt x="703884" y="203284"/>
                  </a:lnTo>
                  <a:lnTo>
                    <a:pt x="671757" y="207037"/>
                  </a:lnTo>
                  <a:lnTo>
                    <a:pt x="633677" y="213594"/>
                  </a:lnTo>
                  <a:lnTo>
                    <a:pt x="599495" y="226291"/>
                  </a:lnTo>
                  <a:lnTo>
                    <a:pt x="574851" y="249530"/>
                  </a:lnTo>
                  <a:lnTo>
                    <a:pt x="565383" y="287711"/>
                  </a:lnTo>
                  <a:lnTo>
                    <a:pt x="572667" y="323463"/>
                  </a:lnTo>
                  <a:lnTo>
                    <a:pt x="592601" y="349912"/>
                  </a:lnTo>
                  <a:lnTo>
                    <a:pt x="622307" y="366321"/>
                  </a:lnTo>
                  <a:lnTo>
                    <a:pt x="658907" y="371954"/>
                  </a:lnTo>
                  <a:lnTo>
                    <a:pt x="690598" y="367659"/>
                  </a:lnTo>
                  <a:lnTo>
                    <a:pt x="714325" y="356872"/>
                  </a:lnTo>
                  <a:lnTo>
                    <a:pt x="730690" y="342739"/>
                  </a:lnTo>
                  <a:lnTo>
                    <a:pt x="736467" y="334116"/>
                  </a:lnTo>
                  <a:lnTo>
                    <a:pt x="665332" y="334116"/>
                  </a:lnTo>
                  <a:lnTo>
                    <a:pt x="642141" y="331316"/>
                  </a:lnTo>
                  <a:lnTo>
                    <a:pt x="623835" y="322961"/>
                  </a:lnTo>
                  <a:lnTo>
                    <a:pt x="611821" y="309117"/>
                  </a:lnTo>
                  <a:lnTo>
                    <a:pt x="607504" y="289853"/>
                  </a:lnTo>
                  <a:lnTo>
                    <a:pt x="612591" y="269651"/>
                  </a:lnTo>
                  <a:lnTo>
                    <a:pt x="626245" y="256209"/>
                  </a:lnTo>
                  <a:lnTo>
                    <a:pt x="646056" y="247988"/>
                  </a:lnTo>
                  <a:lnTo>
                    <a:pt x="669616" y="243448"/>
                  </a:lnTo>
                  <a:lnTo>
                    <a:pt x="687519" y="241295"/>
                  </a:lnTo>
                  <a:lnTo>
                    <a:pt x="710042" y="238004"/>
                  </a:lnTo>
                  <a:lnTo>
                    <a:pt x="730556" y="233508"/>
                  </a:lnTo>
                  <a:lnTo>
                    <a:pt x="742436" y="227741"/>
                  </a:lnTo>
                  <a:lnTo>
                    <a:pt x="784557" y="227741"/>
                  </a:lnTo>
                  <a:lnTo>
                    <a:pt x="784557" y="184906"/>
                  </a:lnTo>
                  <a:lnTo>
                    <a:pt x="773637" y="132990"/>
                  </a:lnTo>
                  <a:lnTo>
                    <a:pt x="766310" y="124936"/>
                  </a:lnTo>
                  <a:close/>
                </a:path>
                <a:path w="1368425" h="372109">
                  <a:moveTo>
                    <a:pt x="784557" y="328405"/>
                  </a:moveTo>
                  <a:lnTo>
                    <a:pt x="742436" y="328405"/>
                  </a:lnTo>
                  <a:lnTo>
                    <a:pt x="742436" y="365529"/>
                  </a:lnTo>
                  <a:lnTo>
                    <a:pt x="784557" y="365529"/>
                  </a:lnTo>
                  <a:lnTo>
                    <a:pt x="784557" y="328405"/>
                  </a:lnTo>
                  <a:close/>
                </a:path>
                <a:path w="1368425" h="372109">
                  <a:moveTo>
                    <a:pt x="784557" y="227741"/>
                  </a:moveTo>
                  <a:lnTo>
                    <a:pt x="742436" y="227741"/>
                  </a:lnTo>
                  <a:lnTo>
                    <a:pt x="742436" y="266293"/>
                  </a:lnTo>
                  <a:lnTo>
                    <a:pt x="737416" y="291347"/>
                  </a:lnTo>
                  <a:lnTo>
                    <a:pt x="722624" y="313055"/>
                  </a:lnTo>
                  <a:lnTo>
                    <a:pt x="698463" y="328338"/>
                  </a:lnTo>
                  <a:lnTo>
                    <a:pt x="665332" y="334116"/>
                  </a:lnTo>
                  <a:lnTo>
                    <a:pt x="736467" y="334116"/>
                  </a:lnTo>
                  <a:lnTo>
                    <a:pt x="740294" y="328405"/>
                  </a:lnTo>
                  <a:lnTo>
                    <a:pt x="784557" y="328405"/>
                  </a:lnTo>
                  <a:lnTo>
                    <a:pt x="784557" y="227741"/>
                  </a:lnTo>
                  <a:close/>
                </a:path>
                <a:path w="1368425" h="372109">
                  <a:moveTo>
                    <a:pt x="683180" y="87812"/>
                  </a:moveTo>
                  <a:lnTo>
                    <a:pt x="651544" y="90824"/>
                  </a:lnTo>
                  <a:lnTo>
                    <a:pt x="620712" y="101198"/>
                  </a:lnTo>
                  <a:lnTo>
                    <a:pt x="593627" y="120943"/>
                  </a:lnTo>
                  <a:lnTo>
                    <a:pt x="573236" y="152065"/>
                  </a:lnTo>
                  <a:lnTo>
                    <a:pt x="613216" y="166344"/>
                  </a:lnTo>
                  <a:lnTo>
                    <a:pt x="622639" y="151441"/>
                  </a:lnTo>
                  <a:lnTo>
                    <a:pt x="637333" y="138144"/>
                  </a:lnTo>
                  <a:lnTo>
                    <a:pt x="657816" y="128595"/>
                  </a:lnTo>
                  <a:lnTo>
                    <a:pt x="684608" y="124936"/>
                  </a:lnTo>
                  <a:lnTo>
                    <a:pt x="766310" y="124936"/>
                  </a:lnTo>
                  <a:lnTo>
                    <a:pt x="746987" y="103697"/>
                  </a:lnTo>
                  <a:lnTo>
                    <a:pt x="713778" y="90735"/>
                  </a:lnTo>
                  <a:lnTo>
                    <a:pt x="683180" y="87812"/>
                  </a:lnTo>
                  <a:close/>
                </a:path>
                <a:path w="1368425" h="372109">
                  <a:moveTo>
                    <a:pt x="903560" y="91382"/>
                  </a:moveTo>
                  <a:lnTo>
                    <a:pt x="861438" y="91382"/>
                  </a:lnTo>
                  <a:lnTo>
                    <a:pt x="861438" y="365529"/>
                  </a:lnTo>
                  <a:lnTo>
                    <a:pt x="903560" y="365529"/>
                  </a:lnTo>
                  <a:lnTo>
                    <a:pt x="903560" y="248445"/>
                  </a:lnTo>
                  <a:lnTo>
                    <a:pt x="1077043" y="248445"/>
                  </a:lnTo>
                  <a:lnTo>
                    <a:pt x="1077043" y="209179"/>
                  </a:lnTo>
                  <a:lnTo>
                    <a:pt x="903560" y="209179"/>
                  </a:lnTo>
                  <a:lnTo>
                    <a:pt x="903560" y="91382"/>
                  </a:lnTo>
                  <a:close/>
                </a:path>
                <a:path w="1368425" h="372109">
                  <a:moveTo>
                    <a:pt x="1077043" y="248445"/>
                  </a:moveTo>
                  <a:lnTo>
                    <a:pt x="1034922" y="248445"/>
                  </a:lnTo>
                  <a:lnTo>
                    <a:pt x="1034922" y="365529"/>
                  </a:lnTo>
                  <a:lnTo>
                    <a:pt x="1077043" y="365529"/>
                  </a:lnTo>
                  <a:lnTo>
                    <a:pt x="1077043" y="248445"/>
                  </a:lnTo>
                  <a:close/>
                </a:path>
                <a:path w="1368425" h="372109">
                  <a:moveTo>
                    <a:pt x="1077043" y="91382"/>
                  </a:moveTo>
                  <a:lnTo>
                    <a:pt x="1034922" y="91382"/>
                  </a:lnTo>
                  <a:lnTo>
                    <a:pt x="1034922" y="209179"/>
                  </a:lnTo>
                  <a:lnTo>
                    <a:pt x="1077043" y="209179"/>
                  </a:lnTo>
                  <a:lnTo>
                    <a:pt x="1077043" y="91382"/>
                  </a:lnTo>
                  <a:close/>
                </a:path>
                <a:path w="1368425" h="372109">
                  <a:moveTo>
                    <a:pt x="1196090" y="91382"/>
                  </a:moveTo>
                  <a:lnTo>
                    <a:pt x="1153968" y="91382"/>
                  </a:lnTo>
                  <a:lnTo>
                    <a:pt x="1153968" y="365529"/>
                  </a:lnTo>
                  <a:lnTo>
                    <a:pt x="1268910" y="365529"/>
                  </a:lnTo>
                  <a:lnTo>
                    <a:pt x="1311523" y="358624"/>
                  </a:lnTo>
                  <a:lnTo>
                    <a:pt x="1342623" y="339738"/>
                  </a:lnTo>
                  <a:lnTo>
                    <a:pt x="1351753" y="326263"/>
                  </a:lnTo>
                  <a:lnTo>
                    <a:pt x="1196090" y="326263"/>
                  </a:lnTo>
                  <a:lnTo>
                    <a:pt x="1196090" y="229883"/>
                  </a:lnTo>
                  <a:lnTo>
                    <a:pt x="1352942" y="229883"/>
                  </a:lnTo>
                  <a:lnTo>
                    <a:pt x="1342623" y="215069"/>
                  </a:lnTo>
                  <a:lnTo>
                    <a:pt x="1311523" y="197087"/>
                  </a:lnTo>
                  <a:lnTo>
                    <a:pt x="1268910" y="190617"/>
                  </a:lnTo>
                  <a:lnTo>
                    <a:pt x="1196090" y="190617"/>
                  </a:lnTo>
                  <a:lnTo>
                    <a:pt x="1196090" y="91382"/>
                  </a:lnTo>
                  <a:close/>
                </a:path>
                <a:path w="1368425" h="372109">
                  <a:moveTo>
                    <a:pt x="1352942" y="229883"/>
                  </a:moveTo>
                  <a:lnTo>
                    <a:pt x="1268910" y="229883"/>
                  </a:lnTo>
                  <a:lnTo>
                    <a:pt x="1291915" y="233514"/>
                  </a:lnTo>
                  <a:lnTo>
                    <a:pt x="1309983" y="243671"/>
                  </a:lnTo>
                  <a:lnTo>
                    <a:pt x="1321793" y="259249"/>
                  </a:lnTo>
                  <a:lnTo>
                    <a:pt x="1326024" y="279144"/>
                  </a:lnTo>
                  <a:lnTo>
                    <a:pt x="1321793" y="298177"/>
                  </a:lnTo>
                  <a:lnTo>
                    <a:pt x="1309983" y="313077"/>
                  </a:lnTo>
                  <a:lnTo>
                    <a:pt x="1291915" y="322791"/>
                  </a:lnTo>
                  <a:lnTo>
                    <a:pt x="1268910" y="326263"/>
                  </a:lnTo>
                  <a:lnTo>
                    <a:pt x="1351753" y="326263"/>
                  </a:lnTo>
                  <a:lnTo>
                    <a:pt x="1361676" y="311616"/>
                  </a:lnTo>
                  <a:lnTo>
                    <a:pt x="1368146" y="277002"/>
                  </a:lnTo>
                  <a:lnTo>
                    <a:pt x="1361676" y="242421"/>
                  </a:lnTo>
                  <a:lnTo>
                    <a:pt x="1352942" y="2298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6365993" y="7434328"/>
              <a:ext cx="2272665" cy="880110"/>
            </a:xfrm>
            <a:custGeom>
              <a:avLst/>
              <a:gdLst/>
              <a:ahLst/>
              <a:cxnLst/>
              <a:rect l="l" t="t" r="r" b="b"/>
              <a:pathLst>
                <a:path w="2272665" h="880109">
                  <a:moveTo>
                    <a:pt x="1958055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1958055" y="879554"/>
                  </a:lnTo>
                  <a:lnTo>
                    <a:pt x="2026138" y="879341"/>
                  </a:lnTo>
                  <a:lnTo>
                    <a:pt x="2083159" y="877850"/>
                  </a:lnTo>
                  <a:lnTo>
                    <a:pt x="2130396" y="873804"/>
                  </a:lnTo>
                  <a:lnTo>
                    <a:pt x="2169126" y="865923"/>
                  </a:lnTo>
                  <a:lnTo>
                    <a:pt x="2226179" y="833551"/>
                  </a:lnTo>
                  <a:lnTo>
                    <a:pt x="2258551" y="776499"/>
                  </a:lnTo>
                  <a:lnTo>
                    <a:pt x="2266431" y="737768"/>
                  </a:lnTo>
                  <a:lnTo>
                    <a:pt x="2270478" y="690532"/>
                  </a:lnTo>
                  <a:lnTo>
                    <a:pt x="2271969" y="633511"/>
                  </a:lnTo>
                  <a:lnTo>
                    <a:pt x="2272182" y="565427"/>
                  </a:lnTo>
                  <a:lnTo>
                    <a:pt x="2272182" y="314126"/>
                  </a:lnTo>
                  <a:lnTo>
                    <a:pt x="2271969" y="246043"/>
                  </a:lnTo>
                  <a:lnTo>
                    <a:pt x="2270478" y="189022"/>
                  </a:lnTo>
                  <a:lnTo>
                    <a:pt x="2266431" y="141785"/>
                  </a:lnTo>
                  <a:lnTo>
                    <a:pt x="2258551" y="103055"/>
                  </a:lnTo>
                  <a:lnTo>
                    <a:pt x="2226179" y="46002"/>
                  </a:lnTo>
                  <a:lnTo>
                    <a:pt x="2169126" y="13630"/>
                  </a:lnTo>
                  <a:lnTo>
                    <a:pt x="2130396" y="5750"/>
                  </a:lnTo>
                  <a:lnTo>
                    <a:pt x="2083159" y="1703"/>
                  </a:lnTo>
                  <a:lnTo>
                    <a:pt x="2026138" y="212"/>
                  </a:lnTo>
                  <a:lnTo>
                    <a:pt x="1958055" y="0"/>
                  </a:lnTo>
                  <a:close/>
                </a:path>
              </a:pathLst>
            </a:custGeom>
            <a:solidFill>
              <a:srgbClr val="6CBC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6547092" y="7686581"/>
              <a:ext cx="1884045" cy="468630"/>
            </a:xfrm>
            <a:custGeom>
              <a:avLst/>
              <a:gdLst/>
              <a:ahLst/>
              <a:cxnLst/>
              <a:rect l="l" t="t" r="r" b="b"/>
              <a:pathLst>
                <a:path w="1884044" h="468629">
                  <a:moveTo>
                    <a:pt x="63539" y="0"/>
                  </a:moveTo>
                  <a:lnTo>
                    <a:pt x="9994" y="0"/>
                  </a:lnTo>
                  <a:lnTo>
                    <a:pt x="118511" y="174911"/>
                  </a:lnTo>
                  <a:lnTo>
                    <a:pt x="0" y="365529"/>
                  </a:lnTo>
                  <a:lnTo>
                    <a:pt x="49974" y="365529"/>
                  </a:lnTo>
                  <a:lnTo>
                    <a:pt x="149924" y="203468"/>
                  </a:lnTo>
                  <a:lnTo>
                    <a:pt x="348636" y="203468"/>
                  </a:lnTo>
                  <a:lnTo>
                    <a:pt x="331260" y="175625"/>
                  </a:lnTo>
                  <a:lnTo>
                    <a:pt x="339697" y="162060"/>
                  </a:lnTo>
                  <a:lnTo>
                    <a:pt x="158491" y="162060"/>
                  </a:lnTo>
                  <a:lnTo>
                    <a:pt x="63539" y="0"/>
                  </a:lnTo>
                  <a:close/>
                </a:path>
                <a:path w="1884044" h="468629">
                  <a:moveTo>
                    <a:pt x="247017" y="203468"/>
                  </a:moveTo>
                  <a:lnTo>
                    <a:pt x="202754" y="203468"/>
                  </a:lnTo>
                  <a:lnTo>
                    <a:pt x="202754" y="365529"/>
                  </a:lnTo>
                  <a:lnTo>
                    <a:pt x="247017" y="365529"/>
                  </a:lnTo>
                  <a:lnTo>
                    <a:pt x="247017" y="203468"/>
                  </a:lnTo>
                  <a:close/>
                </a:path>
                <a:path w="1884044" h="468629">
                  <a:moveTo>
                    <a:pt x="348636" y="203468"/>
                  </a:moveTo>
                  <a:lnTo>
                    <a:pt x="299848" y="203468"/>
                  </a:lnTo>
                  <a:lnTo>
                    <a:pt x="399083" y="365529"/>
                  </a:lnTo>
                  <a:lnTo>
                    <a:pt x="449772" y="365529"/>
                  </a:lnTo>
                  <a:lnTo>
                    <a:pt x="348636" y="203468"/>
                  </a:lnTo>
                  <a:close/>
                </a:path>
                <a:path w="1884044" h="468629">
                  <a:moveTo>
                    <a:pt x="247017" y="0"/>
                  </a:moveTo>
                  <a:lnTo>
                    <a:pt x="202754" y="0"/>
                  </a:lnTo>
                  <a:lnTo>
                    <a:pt x="202754" y="162060"/>
                  </a:lnTo>
                  <a:lnTo>
                    <a:pt x="247017" y="162060"/>
                  </a:lnTo>
                  <a:lnTo>
                    <a:pt x="247017" y="0"/>
                  </a:lnTo>
                  <a:close/>
                </a:path>
                <a:path w="1884044" h="468629">
                  <a:moveTo>
                    <a:pt x="440491" y="0"/>
                  </a:moveTo>
                  <a:lnTo>
                    <a:pt x="386946" y="0"/>
                  </a:lnTo>
                  <a:lnTo>
                    <a:pt x="291994" y="162060"/>
                  </a:lnTo>
                  <a:lnTo>
                    <a:pt x="339697" y="162060"/>
                  </a:lnTo>
                  <a:lnTo>
                    <a:pt x="440491" y="0"/>
                  </a:lnTo>
                  <a:close/>
                </a:path>
                <a:path w="1884044" h="468629">
                  <a:moveTo>
                    <a:pt x="509206" y="426212"/>
                  </a:moveTo>
                  <a:lnTo>
                    <a:pt x="498497" y="463336"/>
                  </a:lnTo>
                  <a:lnTo>
                    <a:pt x="503093" y="465021"/>
                  </a:lnTo>
                  <a:lnTo>
                    <a:pt x="510098" y="466638"/>
                  </a:lnTo>
                  <a:lnTo>
                    <a:pt x="518978" y="467854"/>
                  </a:lnTo>
                  <a:lnTo>
                    <a:pt x="529196" y="468334"/>
                  </a:lnTo>
                  <a:lnTo>
                    <a:pt x="555605" y="464516"/>
                  </a:lnTo>
                  <a:lnTo>
                    <a:pt x="577832" y="452917"/>
                  </a:lnTo>
                  <a:lnTo>
                    <a:pt x="595909" y="433321"/>
                  </a:lnTo>
                  <a:lnTo>
                    <a:pt x="597833" y="429486"/>
                  </a:lnTo>
                  <a:lnTo>
                    <a:pt x="530149" y="429486"/>
                  </a:lnTo>
                  <a:lnTo>
                    <a:pt x="509206" y="426212"/>
                  </a:lnTo>
                  <a:close/>
                </a:path>
                <a:path w="1884044" h="468629">
                  <a:moveTo>
                    <a:pt x="526340" y="91382"/>
                  </a:moveTo>
                  <a:lnTo>
                    <a:pt x="480649" y="91382"/>
                  </a:lnTo>
                  <a:lnTo>
                    <a:pt x="582026" y="366956"/>
                  </a:lnTo>
                  <a:lnTo>
                    <a:pt x="574173" y="388374"/>
                  </a:lnTo>
                  <a:lnTo>
                    <a:pt x="561863" y="413010"/>
                  </a:lnTo>
                  <a:lnTo>
                    <a:pt x="547445" y="425900"/>
                  </a:lnTo>
                  <a:lnTo>
                    <a:pt x="530149" y="429486"/>
                  </a:lnTo>
                  <a:lnTo>
                    <a:pt x="597833" y="429486"/>
                  </a:lnTo>
                  <a:lnTo>
                    <a:pt x="609869" y="405508"/>
                  </a:lnTo>
                  <a:lnTo>
                    <a:pt x="645499" y="309843"/>
                  </a:lnTo>
                  <a:lnTo>
                    <a:pt x="602016" y="309843"/>
                  </a:lnTo>
                  <a:lnTo>
                    <a:pt x="526340" y="91382"/>
                  </a:lnTo>
                  <a:close/>
                </a:path>
                <a:path w="1884044" h="468629">
                  <a:moveTo>
                    <a:pt x="680548" y="91382"/>
                  </a:moveTo>
                  <a:lnTo>
                    <a:pt x="604872" y="309843"/>
                  </a:lnTo>
                  <a:lnTo>
                    <a:pt x="645499" y="309843"/>
                  </a:lnTo>
                  <a:lnTo>
                    <a:pt x="726596" y="92096"/>
                  </a:lnTo>
                  <a:lnTo>
                    <a:pt x="680548" y="91382"/>
                  </a:lnTo>
                  <a:close/>
                </a:path>
                <a:path w="1884044" h="468629">
                  <a:moveTo>
                    <a:pt x="823020" y="91382"/>
                  </a:moveTo>
                  <a:lnTo>
                    <a:pt x="782326" y="91382"/>
                  </a:lnTo>
                  <a:lnTo>
                    <a:pt x="782326" y="468334"/>
                  </a:lnTo>
                  <a:lnTo>
                    <a:pt x="824448" y="468334"/>
                  </a:lnTo>
                  <a:lnTo>
                    <a:pt x="824448" y="323407"/>
                  </a:lnTo>
                  <a:lnTo>
                    <a:pt x="865943" y="323407"/>
                  </a:lnTo>
                  <a:lnTo>
                    <a:pt x="843992" y="304220"/>
                  </a:lnTo>
                  <a:lnTo>
                    <a:pt x="828876" y="271056"/>
                  </a:lnTo>
                  <a:lnTo>
                    <a:pt x="823734" y="228455"/>
                  </a:lnTo>
                  <a:lnTo>
                    <a:pt x="828776" y="186490"/>
                  </a:lnTo>
                  <a:lnTo>
                    <a:pt x="843724" y="154029"/>
                  </a:lnTo>
                  <a:lnTo>
                    <a:pt x="866136" y="134931"/>
                  </a:lnTo>
                  <a:lnTo>
                    <a:pt x="823020" y="134931"/>
                  </a:lnTo>
                  <a:lnTo>
                    <a:pt x="823020" y="91382"/>
                  </a:lnTo>
                  <a:close/>
                </a:path>
                <a:path w="1884044" h="468629">
                  <a:moveTo>
                    <a:pt x="865943" y="323407"/>
                  </a:moveTo>
                  <a:lnTo>
                    <a:pt x="828017" y="323407"/>
                  </a:lnTo>
                  <a:lnTo>
                    <a:pt x="836997" y="337206"/>
                  </a:lnTo>
                  <a:lnTo>
                    <a:pt x="851666" y="352946"/>
                  </a:lnTo>
                  <a:lnTo>
                    <a:pt x="874501" y="365874"/>
                  </a:lnTo>
                  <a:lnTo>
                    <a:pt x="907977" y="371240"/>
                  </a:lnTo>
                  <a:lnTo>
                    <a:pt x="955074" y="361290"/>
                  </a:lnTo>
                  <a:lnTo>
                    <a:pt x="991170" y="333402"/>
                  </a:lnTo>
                  <a:lnTo>
                    <a:pt x="902266" y="333402"/>
                  </a:lnTo>
                  <a:lnTo>
                    <a:pt x="868611" y="325739"/>
                  </a:lnTo>
                  <a:lnTo>
                    <a:pt x="865943" y="323407"/>
                  </a:lnTo>
                  <a:close/>
                </a:path>
                <a:path w="1884044" h="468629">
                  <a:moveTo>
                    <a:pt x="991191" y="125650"/>
                  </a:moveTo>
                  <a:lnTo>
                    <a:pt x="902266" y="125650"/>
                  </a:lnTo>
                  <a:lnTo>
                    <a:pt x="937348" y="133581"/>
                  </a:lnTo>
                  <a:lnTo>
                    <a:pt x="962324" y="155367"/>
                  </a:lnTo>
                  <a:lnTo>
                    <a:pt x="977261" y="187996"/>
                  </a:lnTo>
                  <a:lnTo>
                    <a:pt x="982225" y="228455"/>
                  </a:lnTo>
                  <a:lnTo>
                    <a:pt x="977161" y="269550"/>
                  </a:lnTo>
                  <a:lnTo>
                    <a:pt x="962057" y="302882"/>
                  </a:lnTo>
                  <a:lnTo>
                    <a:pt x="937047" y="325237"/>
                  </a:lnTo>
                  <a:lnTo>
                    <a:pt x="902266" y="333402"/>
                  </a:lnTo>
                  <a:lnTo>
                    <a:pt x="991170" y="333402"/>
                  </a:lnTo>
                  <a:lnTo>
                    <a:pt x="991863" y="332867"/>
                  </a:lnTo>
                  <a:lnTo>
                    <a:pt x="1015802" y="288112"/>
                  </a:lnTo>
                  <a:lnTo>
                    <a:pt x="1024347" y="229169"/>
                  </a:lnTo>
                  <a:lnTo>
                    <a:pt x="1015791" y="170638"/>
                  </a:lnTo>
                  <a:lnTo>
                    <a:pt x="991774" y="126096"/>
                  </a:lnTo>
                  <a:lnTo>
                    <a:pt x="991191" y="125650"/>
                  </a:lnTo>
                  <a:close/>
                </a:path>
                <a:path w="1884044" h="468629">
                  <a:moveTo>
                    <a:pt x="907263" y="87812"/>
                  </a:moveTo>
                  <a:lnTo>
                    <a:pt x="873597" y="93167"/>
                  </a:lnTo>
                  <a:lnTo>
                    <a:pt x="851042" y="106017"/>
                  </a:lnTo>
                  <a:lnTo>
                    <a:pt x="836785" y="121545"/>
                  </a:lnTo>
                  <a:lnTo>
                    <a:pt x="828017" y="134931"/>
                  </a:lnTo>
                  <a:lnTo>
                    <a:pt x="866136" y="134931"/>
                  </a:lnTo>
                  <a:lnTo>
                    <a:pt x="868310" y="133079"/>
                  </a:lnTo>
                  <a:lnTo>
                    <a:pt x="902266" y="125650"/>
                  </a:lnTo>
                  <a:lnTo>
                    <a:pt x="991191" y="125650"/>
                  </a:lnTo>
                  <a:lnTo>
                    <a:pt x="954772" y="97751"/>
                  </a:lnTo>
                  <a:lnTo>
                    <a:pt x="907263" y="87812"/>
                  </a:lnTo>
                  <a:close/>
                </a:path>
                <a:path w="1884044" h="468629">
                  <a:moveTo>
                    <a:pt x="1130721" y="91382"/>
                  </a:moveTo>
                  <a:lnTo>
                    <a:pt x="1088600" y="91382"/>
                  </a:lnTo>
                  <a:lnTo>
                    <a:pt x="1088600" y="365529"/>
                  </a:lnTo>
                  <a:lnTo>
                    <a:pt x="1130721" y="365529"/>
                  </a:lnTo>
                  <a:lnTo>
                    <a:pt x="1130721" y="248445"/>
                  </a:lnTo>
                  <a:lnTo>
                    <a:pt x="1304205" y="248445"/>
                  </a:lnTo>
                  <a:lnTo>
                    <a:pt x="1304205" y="209179"/>
                  </a:lnTo>
                  <a:lnTo>
                    <a:pt x="1130721" y="209179"/>
                  </a:lnTo>
                  <a:lnTo>
                    <a:pt x="1130721" y="91382"/>
                  </a:lnTo>
                  <a:close/>
                </a:path>
                <a:path w="1884044" h="468629">
                  <a:moveTo>
                    <a:pt x="1304205" y="248445"/>
                  </a:moveTo>
                  <a:lnTo>
                    <a:pt x="1262083" y="248445"/>
                  </a:lnTo>
                  <a:lnTo>
                    <a:pt x="1262083" y="365529"/>
                  </a:lnTo>
                  <a:lnTo>
                    <a:pt x="1304205" y="365529"/>
                  </a:lnTo>
                  <a:lnTo>
                    <a:pt x="1304205" y="248445"/>
                  </a:lnTo>
                  <a:close/>
                </a:path>
                <a:path w="1884044" h="468629">
                  <a:moveTo>
                    <a:pt x="1304205" y="91382"/>
                  </a:moveTo>
                  <a:lnTo>
                    <a:pt x="1262083" y="91382"/>
                  </a:lnTo>
                  <a:lnTo>
                    <a:pt x="1262083" y="209179"/>
                  </a:lnTo>
                  <a:lnTo>
                    <a:pt x="1304205" y="209179"/>
                  </a:lnTo>
                  <a:lnTo>
                    <a:pt x="1304205" y="91382"/>
                  </a:lnTo>
                  <a:close/>
                </a:path>
                <a:path w="1884044" h="468629">
                  <a:moveTo>
                    <a:pt x="1569206" y="124936"/>
                  </a:moveTo>
                  <a:lnTo>
                    <a:pt x="1487505" y="124936"/>
                  </a:lnTo>
                  <a:lnTo>
                    <a:pt x="1512880" y="128693"/>
                  </a:lnTo>
                  <a:lnTo>
                    <a:pt x="1530943" y="139594"/>
                  </a:lnTo>
                  <a:lnTo>
                    <a:pt x="1541743" y="157088"/>
                  </a:lnTo>
                  <a:lnTo>
                    <a:pt x="1545333" y="180622"/>
                  </a:lnTo>
                  <a:lnTo>
                    <a:pt x="1545333" y="182050"/>
                  </a:lnTo>
                  <a:lnTo>
                    <a:pt x="1541317" y="193635"/>
                  </a:lnTo>
                  <a:lnTo>
                    <a:pt x="1528734" y="199764"/>
                  </a:lnTo>
                  <a:lnTo>
                    <a:pt x="1506781" y="203284"/>
                  </a:lnTo>
                  <a:lnTo>
                    <a:pt x="1474654" y="207037"/>
                  </a:lnTo>
                  <a:lnTo>
                    <a:pt x="1436574" y="213594"/>
                  </a:lnTo>
                  <a:lnTo>
                    <a:pt x="1402392" y="226291"/>
                  </a:lnTo>
                  <a:lnTo>
                    <a:pt x="1377747" y="249530"/>
                  </a:lnTo>
                  <a:lnTo>
                    <a:pt x="1368279" y="287711"/>
                  </a:lnTo>
                  <a:lnTo>
                    <a:pt x="1375564" y="323463"/>
                  </a:lnTo>
                  <a:lnTo>
                    <a:pt x="1395498" y="349912"/>
                  </a:lnTo>
                  <a:lnTo>
                    <a:pt x="1425204" y="366321"/>
                  </a:lnTo>
                  <a:lnTo>
                    <a:pt x="1461804" y="371954"/>
                  </a:lnTo>
                  <a:lnTo>
                    <a:pt x="1493495" y="367659"/>
                  </a:lnTo>
                  <a:lnTo>
                    <a:pt x="1517222" y="356872"/>
                  </a:lnTo>
                  <a:lnTo>
                    <a:pt x="1533586" y="342739"/>
                  </a:lnTo>
                  <a:lnTo>
                    <a:pt x="1539364" y="334116"/>
                  </a:lnTo>
                  <a:lnTo>
                    <a:pt x="1468229" y="334116"/>
                  </a:lnTo>
                  <a:lnTo>
                    <a:pt x="1445037" y="331316"/>
                  </a:lnTo>
                  <a:lnTo>
                    <a:pt x="1426732" y="322961"/>
                  </a:lnTo>
                  <a:lnTo>
                    <a:pt x="1414718" y="309117"/>
                  </a:lnTo>
                  <a:lnTo>
                    <a:pt x="1410401" y="289853"/>
                  </a:lnTo>
                  <a:lnTo>
                    <a:pt x="1415488" y="269651"/>
                  </a:lnTo>
                  <a:lnTo>
                    <a:pt x="1429142" y="256209"/>
                  </a:lnTo>
                  <a:lnTo>
                    <a:pt x="1448953" y="247988"/>
                  </a:lnTo>
                  <a:lnTo>
                    <a:pt x="1472512" y="243448"/>
                  </a:lnTo>
                  <a:lnTo>
                    <a:pt x="1490416" y="241295"/>
                  </a:lnTo>
                  <a:lnTo>
                    <a:pt x="1512938" y="238004"/>
                  </a:lnTo>
                  <a:lnTo>
                    <a:pt x="1533452" y="233508"/>
                  </a:lnTo>
                  <a:lnTo>
                    <a:pt x="1545333" y="227741"/>
                  </a:lnTo>
                  <a:lnTo>
                    <a:pt x="1587454" y="227741"/>
                  </a:lnTo>
                  <a:lnTo>
                    <a:pt x="1587454" y="184906"/>
                  </a:lnTo>
                  <a:lnTo>
                    <a:pt x="1576533" y="132990"/>
                  </a:lnTo>
                  <a:lnTo>
                    <a:pt x="1569206" y="124936"/>
                  </a:lnTo>
                  <a:close/>
                </a:path>
                <a:path w="1884044" h="468629">
                  <a:moveTo>
                    <a:pt x="1587454" y="328405"/>
                  </a:moveTo>
                  <a:lnTo>
                    <a:pt x="1545333" y="328405"/>
                  </a:lnTo>
                  <a:lnTo>
                    <a:pt x="1545333" y="365529"/>
                  </a:lnTo>
                  <a:lnTo>
                    <a:pt x="1587454" y="365529"/>
                  </a:lnTo>
                  <a:lnTo>
                    <a:pt x="1587454" y="328405"/>
                  </a:lnTo>
                  <a:close/>
                </a:path>
                <a:path w="1884044" h="468629">
                  <a:moveTo>
                    <a:pt x="1587454" y="227741"/>
                  </a:moveTo>
                  <a:lnTo>
                    <a:pt x="1545333" y="227741"/>
                  </a:lnTo>
                  <a:lnTo>
                    <a:pt x="1545333" y="266293"/>
                  </a:lnTo>
                  <a:lnTo>
                    <a:pt x="1540313" y="291347"/>
                  </a:lnTo>
                  <a:lnTo>
                    <a:pt x="1525521" y="313055"/>
                  </a:lnTo>
                  <a:lnTo>
                    <a:pt x="1501359" y="328338"/>
                  </a:lnTo>
                  <a:lnTo>
                    <a:pt x="1468229" y="334116"/>
                  </a:lnTo>
                  <a:lnTo>
                    <a:pt x="1539364" y="334116"/>
                  </a:lnTo>
                  <a:lnTo>
                    <a:pt x="1543191" y="328405"/>
                  </a:lnTo>
                  <a:lnTo>
                    <a:pt x="1587454" y="328405"/>
                  </a:lnTo>
                  <a:lnTo>
                    <a:pt x="1587454" y="227741"/>
                  </a:lnTo>
                  <a:close/>
                </a:path>
                <a:path w="1884044" h="468629">
                  <a:moveTo>
                    <a:pt x="1486077" y="87812"/>
                  </a:moveTo>
                  <a:lnTo>
                    <a:pt x="1454441" y="90824"/>
                  </a:lnTo>
                  <a:lnTo>
                    <a:pt x="1423609" y="101198"/>
                  </a:lnTo>
                  <a:lnTo>
                    <a:pt x="1396524" y="120943"/>
                  </a:lnTo>
                  <a:lnTo>
                    <a:pt x="1376133" y="152065"/>
                  </a:lnTo>
                  <a:lnTo>
                    <a:pt x="1416112" y="166344"/>
                  </a:lnTo>
                  <a:lnTo>
                    <a:pt x="1425536" y="151441"/>
                  </a:lnTo>
                  <a:lnTo>
                    <a:pt x="1440230" y="138144"/>
                  </a:lnTo>
                  <a:lnTo>
                    <a:pt x="1460713" y="128595"/>
                  </a:lnTo>
                  <a:lnTo>
                    <a:pt x="1487505" y="124936"/>
                  </a:lnTo>
                  <a:lnTo>
                    <a:pt x="1569206" y="124936"/>
                  </a:lnTo>
                  <a:lnTo>
                    <a:pt x="1549884" y="103697"/>
                  </a:lnTo>
                  <a:lnTo>
                    <a:pt x="1516675" y="90735"/>
                  </a:lnTo>
                  <a:lnTo>
                    <a:pt x="1486077" y="87812"/>
                  </a:lnTo>
                  <a:close/>
                </a:path>
                <a:path w="1884044" h="468629">
                  <a:moveTo>
                    <a:pt x="1883509" y="91382"/>
                  </a:moveTo>
                  <a:lnTo>
                    <a:pt x="1700745" y="91382"/>
                  </a:lnTo>
                  <a:lnTo>
                    <a:pt x="1695748" y="212749"/>
                  </a:lnTo>
                  <a:lnTo>
                    <a:pt x="1691721" y="269338"/>
                  </a:lnTo>
                  <a:lnTo>
                    <a:pt x="1683879" y="304042"/>
                  </a:lnTo>
                  <a:lnTo>
                    <a:pt x="1670548" y="321477"/>
                  </a:lnTo>
                  <a:lnTo>
                    <a:pt x="1650056" y="326263"/>
                  </a:lnTo>
                  <a:lnTo>
                    <a:pt x="1640061" y="326263"/>
                  </a:lnTo>
                  <a:lnTo>
                    <a:pt x="1640061" y="365529"/>
                  </a:lnTo>
                  <a:lnTo>
                    <a:pt x="1654340" y="365529"/>
                  </a:lnTo>
                  <a:lnTo>
                    <a:pt x="1692217" y="356761"/>
                  </a:lnTo>
                  <a:lnTo>
                    <a:pt x="1716674" y="330725"/>
                  </a:lnTo>
                  <a:lnTo>
                    <a:pt x="1730490" y="287822"/>
                  </a:lnTo>
                  <a:lnTo>
                    <a:pt x="1736441" y="228455"/>
                  </a:lnTo>
                  <a:lnTo>
                    <a:pt x="1740725" y="130648"/>
                  </a:lnTo>
                  <a:lnTo>
                    <a:pt x="1883509" y="130648"/>
                  </a:lnTo>
                  <a:lnTo>
                    <a:pt x="1883509" y="91382"/>
                  </a:lnTo>
                  <a:close/>
                </a:path>
                <a:path w="1884044" h="468629">
                  <a:moveTo>
                    <a:pt x="1883509" y="130648"/>
                  </a:moveTo>
                  <a:lnTo>
                    <a:pt x="1841388" y="130648"/>
                  </a:lnTo>
                  <a:lnTo>
                    <a:pt x="1841388" y="365529"/>
                  </a:lnTo>
                  <a:lnTo>
                    <a:pt x="1883509" y="365529"/>
                  </a:lnTo>
                  <a:lnTo>
                    <a:pt x="1883509" y="1306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6365993" y="8648951"/>
              <a:ext cx="2146935" cy="880110"/>
            </a:xfrm>
            <a:custGeom>
              <a:avLst/>
              <a:gdLst/>
              <a:ahLst/>
              <a:cxnLst/>
              <a:rect l="l" t="t" r="r" b="b"/>
              <a:pathLst>
                <a:path w="2146934" h="880109">
                  <a:moveTo>
                    <a:pt x="1832404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1832404" y="879554"/>
                  </a:lnTo>
                  <a:lnTo>
                    <a:pt x="1900488" y="879341"/>
                  </a:lnTo>
                  <a:lnTo>
                    <a:pt x="1957509" y="877850"/>
                  </a:lnTo>
                  <a:lnTo>
                    <a:pt x="2004746" y="873804"/>
                  </a:lnTo>
                  <a:lnTo>
                    <a:pt x="2043476" y="865923"/>
                  </a:lnTo>
                  <a:lnTo>
                    <a:pt x="2100528" y="833551"/>
                  </a:lnTo>
                  <a:lnTo>
                    <a:pt x="2132901" y="776499"/>
                  </a:lnTo>
                  <a:lnTo>
                    <a:pt x="2140781" y="737768"/>
                  </a:lnTo>
                  <a:lnTo>
                    <a:pt x="2144827" y="690532"/>
                  </a:lnTo>
                  <a:lnTo>
                    <a:pt x="2146318" y="633511"/>
                  </a:lnTo>
                  <a:lnTo>
                    <a:pt x="2146531" y="565427"/>
                  </a:lnTo>
                  <a:lnTo>
                    <a:pt x="2146531" y="314126"/>
                  </a:lnTo>
                  <a:lnTo>
                    <a:pt x="2146318" y="246043"/>
                  </a:lnTo>
                  <a:lnTo>
                    <a:pt x="2144827" y="189022"/>
                  </a:lnTo>
                  <a:lnTo>
                    <a:pt x="2140781" y="141785"/>
                  </a:lnTo>
                  <a:lnTo>
                    <a:pt x="2132901" y="103055"/>
                  </a:lnTo>
                  <a:lnTo>
                    <a:pt x="2100528" y="46002"/>
                  </a:lnTo>
                  <a:lnTo>
                    <a:pt x="2043476" y="13630"/>
                  </a:lnTo>
                  <a:lnTo>
                    <a:pt x="2004746" y="5750"/>
                  </a:lnTo>
                  <a:lnTo>
                    <a:pt x="1957509" y="1703"/>
                  </a:lnTo>
                  <a:lnTo>
                    <a:pt x="1900488" y="212"/>
                  </a:lnTo>
                  <a:lnTo>
                    <a:pt x="1832404" y="0"/>
                  </a:lnTo>
                  <a:close/>
                </a:path>
              </a:pathLst>
            </a:custGeom>
            <a:solidFill>
              <a:srgbClr val="6CBC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6563513" y="8896206"/>
              <a:ext cx="1771650" cy="376555"/>
            </a:xfrm>
            <a:custGeom>
              <a:avLst/>
              <a:gdLst/>
              <a:ahLst/>
              <a:cxnLst/>
              <a:rect l="l" t="t" r="r" b="b"/>
              <a:pathLst>
                <a:path w="1771650" h="376554">
                  <a:moveTo>
                    <a:pt x="161346" y="0"/>
                  </a:moveTo>
                  <a:lnTo>
                    <a:pt x="116921" y="5876"/>
                  </a:lnTo>
                  <a:lnTo>
                    <a:pt x="77949" y="22977"/>
                  </a:lnTo>
                  <a:lnTo>
                    <a:pt x="45601" y="50510"/>
                  </a:lnTo>
                  <a:lnTo>
                    <a:pt x="21047" y="87680"/>
                  </a:lnTo>
                  <a:lnTo>
                    <a:pt x="5456" y="133695"/>
                  </a:lnTo>
                  <a:lnTo>
                    <a:pt x="0" y="187762"/>
                  </a:lnTo>
                  <a:lnTo>
                    <a:pt x="5456" y="241828"/>
                  </a:lnTo>
                  <a:lnTo>
                    <a:pt x="21047" y="287843"/>
                  </a:lnTo>
                  <a:lnTo>
                    <a:pt x="45601" y="325013"/>
                  </a:lnTo>
                  <a:lnTo>
                    <a:pt x="77949" y="352546"/>
                  </a:lnTo>
                  <a:lnTo>
                    <a:pt x="116921" y="369647"/>
                  </a:lnTo>
                  <a:lnTo>
                    <a:pt x="161346" y="375524"/>
                  </a:lnTo>
                  <a:lnTo>
                    <a:pt x="213440" y="367436"/>
                  </a:lnTo>
                  <a:lnTo>
                    <a:pt x="257369" y="344022"/>
                  </a:lnTo>
                  <a:lnTo>
                    <a:pt x="266010" y="334116"/>
                  </a:lnTo>
                  <a:lnTo>
                    <a:pt x="161346" y="334116"/>
                  </a:lnTo>
                  <a:lnTo>
                    <a:pt x="123525" y="328010"/>
                  </a:lnTo>
                  <a:lnTo>
                    <a:pt x="90948" y="309945"/>
                  </a:lnTo>
                  <a:lnTo>
                    <a:pt x="65429" y="280297"/>
                  </a:lnTo>
                  <a:lnTo>
                    <a:pt x="48786" y="239444"/>
                  </a:lnTo>
                  <a:lnTo>
                    <a:pt x="42835" y="187762"/>
                  </a:lnTo>
                  <a:lnTo>
                    <a:pt x="48786" y="136079"/>
                  </a:lnTo>
                  <a:lnTo>
                    <a:pt x="65429" y="95226"/>
                  </a:lnTo>
                  <a:lnTo>
                    <a:pt x="90948" y="65578"/>
                  </a:lnTo>
                  <a:lnTo>
                    <a:pt x="123525" y="47513"/>
                  </a:lnTo>
                  <a:lnTo>
                    <a:pt x="161346" y="41407"/>
                  </a:lnTo>
                  <a:lnTo>
                    <a:pt x="266010" y="41407"/>
                  </a:lnTo>
                  <a:lnTo>
                    <a:pt x="257369" y="31501"/>
                  </a:lnTo>
                  <a:lnTo>
                    <a:pt x="213440" y="8087"/>
                  </a:lnTo>
                  <a:lnTo>
                    <a:pt x="161346" y="0"/>
                  </a:lnTo>
                  <a:close/>
                </a:path>
                <a:path w="1771650" h="376554">
                  <a:moveTo>
                    <a:pt x="308415" y="256298"/>
                  </a:moveTo>
                  <a:lnTo>
                    <a:pt x="264151" y="256298"/>
                  </a:lnTo>
                  <a:lnTo>
                    <a:pt x="250397" y="289841"/>
                  </a:lnTo>
                  <a:lnTo>
                    <a:pt x="226938" y="314215"/>
                  </a:lnTo>
                  <a:lnTo>
                    <a:pt x="196384" y="329085"/>
                  </a:lnTo>
                  <a:lnTo>
                    <a:pt x="161346" y="334116"/>
                  </a:lnTo>
                  <a:lnTo>
                    <a:pt x="266010" y="334116"/>
                  </a:lnTo>
                  <a:lnTo>
                    <a:pt x="290053" y="306552"/>
                  </a:lnTo>
                  <a:lnTo>
                    <a:pt x="308415" y="256298"/>
                  </a:lnTo>
                  <a:close/>
                </a:path>
                <a:path w="1771650" h="376554">
                  <a:moveTo>
                    <a:pt x="266010" y="41407"/>
                  </a:moveTo>
                  <a:lnTo>
                    <a:pt x="161346" y="41407"/>
                  </a:lnTo>
                  <a:lnTo>
                    <a:pt x="196384" y="46438"/>
                  </a:lnTo>
                  <a:lnTo>
                    <a:pt x="226938" y="61308"/>
                  </a:lnTo>
                  <a:lnTo>
                    <a:pt x="250397" y="85682"/>
                  </a:lnTo>
                  <a:lnTo>
                    <a:pt x="264151" y="119225"/>
                  </a:lnTo>
                  <a:lnTo>
                    <a:pt x="308415" y="119225"/>
                  </a:lnTo>
                  <a:lnTo>
                    <a:pt x="290053" y="68971"/>
                  </a:lnTo>
                  <a:lnTo>
                    <a:pt x="266010" y="41407"/>
                  </a:lnTo>
                  <a:close/>
                </a:path>
                <a:path w="1771650" h="376554">
                  <a:moveTo>
                    <a:pt x="589835" y="96379"/>
                  </a:moveTo>
                  <a:lnTo>
                    <a:pt x="374230" y="96379"/>
                  </a:lnTo>
                  <a:lnTo>
                    <a:pt x="374230" y="370526"/>
                  </a:lnTo>
                  <a:lnTo>
                    <a:pt x="416351" y="370526"/>
                  </a:lnTo>
                  <a:lnTo>
                    <a:pt x="416351" y="135645"/>
                  </a:lnTo>
                  <a:lnTo>
                    <a:pt x="589835" y="135645"/>
                  </a:lnTo>
                  <a:lnTo>
                    <a:pt x="589835" y="96379"/>
                  </a:lnTo>
                  <a:close/>
                </a:path>
                <a:path w="1771650" h="376554">
                  <a:moveTo>
                    <a:pt x="589835" y="135645"/>
                  </a:moveTo>
                  <a:lnTo>
                    <a:pt x="547713" y="135645"/>
                  </a:lnTo>
                  <a:lnTo>
                    <a:pt x="547713" y="370526"/>
                  </a:lnTo>
                  <a:lnTo>
                    <a:pt x="589835" y="370526"/>
                  </a:lnTo>
                  <a:lnTo>
                    <a:pt x="589835" y="135645"/>
                  </a:lnTo>
                  <a:close/>
                </a:path>
                <a:path w="1771650" h="376554">
                  <a:moveTo>
                    <a:pt x="708881" y="96379"/>
                  </a:moveTo>
                  <a:lnTo>
                    <a:pt x="666760" y="96379"/>
                  </a:lnTo>
                  <a:lnTo>
                    <a:pt x="666760" y="370526"/>
                  </a:lnTo>
                  <a:lnTo>
                    <a:pt x="716021" y="370526"/>
                  </a:lnTo>
                  <a:lnTo>
                    <a:pt x="754500" y="308415"/>
                  </a:lnTo>
                  <a:lnTo>
                    <a:pt x="708881" y="308415"/>
                  </a:lnTo>
                  <a:lnTo>
                    <a:pt x="708881" y="96379"/>
                  </a:lnTo>
                  <a:close/>
                </a:path>
                <a:path w="1771650" h="376554">
                  <a:moveTo>
                    <a:pt x="889504" y="158491"/>
                  </a:moveTo>
                  <a:lnTo>
                    <a:pt x="847383" y="158491"/>
                  </a:lnTo>
                  <a:lnTo>
                    <a:pt x="847383" y="370526"/>
                  </a:lnTo>
                  <a:lnTo>
                    <a:pt x="889504" y="370526"/>
                  </a:lnTo>
                  <a:lnTo>
                    <a:pt x="889504" y="158491"/>
                  </a:lnTo>
                  <a:close/>
                </a:path>
                <a:path w="1771650" h="376554">
                  <a:moveTo>
                    <a:pt x="889504" y="96379"/>
                  </a:moveTo>
                  <a:lnTo>
                    <a:pt x="840957" y="96379"/>
                  </a:lnTo>
                  <a:lnTo>
                    <a:pt x="708881" y="308415"/>
                  </a:lnTo>
                  <a:lnTo>
                    <a:pt x="754500" y="308415"/>
                  </a:lnTo>
                  <a:lnTo>
                    <a:pt x="847383" y="158491"/>
                  </a:lnTo>
                  <a:lnTo>
                    <a:pt x="889504" y="158491"/>
                  </a:lnTo>
                  <a:lnTo>
                    <a:pt x="889504" y="96379"/>
                  </a:lnTo>
                  <a:close/>
                </a:path>
                <a:path w="1771650" h="376554">
                  <a:moveTo>
                    <a:pt x="1077311" y="92810"/>
                  </a:moveTo>
                  <a:lnTo>
                    <a:pt x="1035955" y="99566"/>
                  </a:lnTo>
                  <a:lnTo>
                    <a:pt x="1001761" y="118762"/>
                  </a:lnTo>
                  <a:lnTo>
                    <a:pt x="975894" y="148787"/>
                  </a:lnTo>
                  <a:lnTo>
                    <a:pt x="959519" y="188030"/>
                  </a:lnTo>
                  <a:lnTo>
                    <a:pt x="953802" y="234881"/>
                  </a:lnTo>
                  <a:lnTo>
                    <a:pt x="959319" y="281109"/>
                  </a:lnTo>
                  <a:lnTo>
                    <a:pt x="975322" y="320106"/>
                  </a:lnTo>
                  <a:lnTo>
                    <a:pt x="1000989" y="350125"/>
                  </a:lnTo>
                  <a:lnTo>
                    <a:pt x="1035498" y="369418"/>
                  </a:lnTo>
                  <a:lnTo>
                    <a:pt x="1078025" y="376237"/>
                  </a:lnTo>
                  <a:lnTo>
                    <a:pt x="1119466" y="369678"/>
                  </a:lnTo>
                  <a:lnTo>
                    <a:pt x="1152005" y="351607"/>
                  </a:lnTo>
                  <a:lnTo>
                    <a:pt x="1162941" y="338399"/>
                  </a:lnTo>
                  <a:lnTo>
                    <a:pt x="1078025" y="338399"/>
                  </a:lnTo>
                  <a:lnTo>
                    <a:pt x="1044113" y="330937"/>
                  </a:lnTo>
                  <a:lnTo>
                    <a:pt x="1018234" y="309753"/>
                  </a:lnTo>
                  <a:lnTo>
                    <a:pt x="1001724" y="276656"/>
                  </a:lnTo>
                  <a:lnTo>
                    <a:pt x="995923" y="233453"/>
                  </a:lnTo>
                  <a:lnTo>
                    <a:pt x="1001825" y="191186"/>
                  </a:lnTo>
                  <a:lnTo>
                    <a:pt x="1018501" y="158758"/>
                  </a:lnTo>
                  <a:lnTo>
                    <a:pt x="1044415" y="137976"/>
                  </a:lnTo>
                  <a:lnTo>
                    <a:pt x="1078025" y="130648"/>
                  </a:lnTo>
                  <a:lnTo>
                    <a:pt x="1162941" y="130648"/>
                  </a:lnTo>
                  <a:lnTo>
                    <a:pt x="1150577" y="116369"/>
                  </a:lnTo>
                  <a:lnTo>
                    <a:pt x="1117659" y="98967"/>
                  </a:lnTo>
                  <a:lnTo>
                    <a:pt x="1077311" y="92810"/>
                  </a:lnTo>
                  <a:close/>
                </a:path>
                <a:path w="1771650" h="376554">
                  <a:moveTo>
                    <a:pt x="1185827" y="290567"/>
                  </a:moveTo>
                  <a:lnTo>
                    <a:pt x="1143706" y="290567"/>
                  </a:lnTo>
                  <a:lnTo>
                    <a:pt x="1134748" y="310690"/>
                  </a:lnTo>
                  <a:lnTo>
                    <a:pt x="1120236" y="325727"/>
                  </a:lnTo>
                  <a:lnTo>
                    <a:pt x="1101038" y="335142"/>
                  </a:lnTo>
                  <a:lnTo>
                    <a:pt x="1078025" y="338399"/>
                  </a:lnTo>
                  <a:lnTo>
                    <a:pt x="1162941" y="338399"/>
                  </a:lnTo>
                  <a:lnTo>
                    <a:pt x="1174505" y="324433"/>
                  </a:lnTo>
                  <a:lnTo>
                    <a:pt x="1185827" y="290567"/>
                  </a:lnTo>
                  <a:close/>
                </a:path>
                <a:path w="1771650" h="376554">
                  <a:moveTo>
                    <a:pt x="1162941" y="130648"/>
                  </a:moveTo>
                  <a:lnTo>
                    <a:pt x="1078025" y="130648"/>
                  </a:lnTo>
                  <a:lnTo>
                    <a:pt x="1103046" y="134608"/>
                  </a:lnTo>
                  <a:lnTo>
                    <a:pt x="1122377" y="145194"/>
                  </a:lnTo>
                  <a:lnTo>
                    <a:pt x="1135953" y="160465"/>
                  </a:lnTo>
                  <a:lnTo>
                    <a:pt x="1143706" y="178480"/>
                  </a:lnTo>
                  <a:lnTo>
                    <a:pt x="1185827" y="178480"/>
                  </a:lnTo>
                  <a:lnTo>
                    <a:pt x="1173992" y="143409"/>
                  </a:lnTo>
                  <a:lnTo>
                    <a:pt x="1162941" y="130648"/>
                  </a:lnTo>
                  <a:close/>
                </a:path>
                <a:path w="1771650" h="376554">
                  <a:moveTo>
                    <a:pt x="1358775" y="92810"/>
                  </a:moveTo>
                  <a:lnTo>
                    <a:pt x="1317345" y="99361"/>
                  </a:lnTo>
                  <a:lnTo>
                    <a:pt x="1282974" y="118145"/>
                  </a:lnTo>
                  <a:lnTo>
                    <a:pt x="1256896" y="147862"/>
                  </a:lnTo>
                  <a:lnTo>
                    <a:pt x="1240344" y="187208"/>
                  </a:lnTo>
                  <a:lnTo>
                    <a:pt x="1234553" y="234881"/>
                  </a:lnTo>
                  <a:lnTo>
                    <a:pt x="1240344" y="282205"/>
                  </a:lnTo>
                  <a:lnTo>
                    <a:pt x="1256896" y="321340"/>
                  </a:lnTo>
                  <a:lnTo>
                    <a:pt x="1282974" y="350947"/>
                  </a:lnTo>
                  <a:lnTo>
                    <a:pt x="1317345" y="369692"/>
                  </a:lnTo>
                  <a:lnTo>
                    <a:pt x="1358775" y="376237"/>
                  </a:lnTo>
                  <a:lnTo>
                    <a:pt x="1400206" y="369692"/>
                  </a:lnTo>
                  <a:lnTo>
                    <a:pt x="1434577" y="350947"/>
                  </a:lnTo>
                  <a:lnTo>
                    <a:pt x="1445629" y="338399"/>
                  </a:lnTo>
                  <a:lnTo>
                    <a:pt x="1358775" y="338399"/>
                  </a:lnTo>
                  <a:lnTo>
                    <a:pt x="1322153" y="329955"/>
                  </a:lnTo>
                  <a:lnTo>
                    <a:pt x="1296575" y="307255"/>
                  </a:lnTo>
                  <a:lnTo>
                    <a:pt x="1281571" y="274247"/>
                  </a:lnTo>
                  <a:lnTo>
                    <a:pt x="1276674" y="234881"/>
                  </a:lnTo>
                  <a:lnTo>
                    <a:pt x="1281571" y="195403"/>
                  </a:lnTo>
                  <a:lnTo>
                    <a:pt x="1296575" y="162149"/>
                  </a:lnTo>
                  <a:lnTo>
                    <a:pt x="1322153" y="139204"/>
                  </a:lnTo>
                  <a:lnTo>
                    <a:pt x="1358775" y="130648"/>
                  </a:lnTo>
                  <a:lnTo>
                    <a:pt x="1445549" y="130648"/>
                  </a:lnTo>
                  <a:lnTo>
                    <a:pt x="1434577" y="118145"/>
                  </a:lnTo>
                  <a:lnTo>
                    <a:pt x="1400206" y="99361"/>
                  </a:lnTo>
                  <a:lnTo>
                    <a:pt x="1358775" y="92810"/>
                  </a:lnTo>
                  <a:close/>
                </a:path>
                <a:path w="1771650" h="376554">
                  <a:moveTo>
                    <a:pt x="1445549" y="130648"/>
                  </a:moveTo>
                  <a:lnTo>
                    <a:pt x="1358775" y="130648"/>
                  </a:lnTo>
                  <a:lnTo>
                    <a:pt x="1395397" y="139204"/>
                  </a:lnTo>
                  <a:lnTo>
                    <a:pt x="1420976" y="162149"/>
                  </a:lnTo>
                  <a:lnTo>
                    <a:pt x="1435980" y="195403"/>
                  </a:lnTo>
                  <a:lnTo>
                    <a:pt x="1440877" y="234881"/>
                  </a:lnTo>
                  <a:lnTo>
                    <a:pt x="1435980" y="274247"/>
                  </a:lnTo>
                  <a:lnTo>
                    <a:pt x="1420976" y="307255"/>
                  </a:lnTo>
                  <a:lnTo>
                    <a:pt x="1395397" y="329955"/>
                  </a:lnTo>
                  <a:lnTo>
                    <a:pt x="1358775" y="338399"/>
                  </a:lnTo>
                  <a:lnTo>
                    <a:pt x="1445629" y="338399"/>
                  </a:lnTo>
                  <a:lnTo>
                    <a:pt x="1460655" y="321340"/>
                  </a:lnTo>
                  <a:lnTo>
                    <a:pt x="1477207" y="282205"/>
                  </a:lnTo>
                  <a:lnTo>
                    <a:pt x="1482998" y="234881"/>
                  </a:lnTo>
                  <a:lnTo>
                    <a:pt x="1477207" y="187208"/>
                  </a:lnTo>
                  <a:lnTo>
                    <a:pt x="1460655" y="147862"/>
                  </a:lnTo>
                  <a:lnTo>
                    <a:pt x="1445549" y="130648"/>
                  </a:lnTo>
                  <a:close/>
                </a:path>
                <a:path w="1771650" h="376554">
                  <a:moveTo>
                    <a:pt x="1589417" y="96379"/>
                  </a:moveTo>
                  <a:lnTo>
                    <a:pt x="1547296" y="96379"/>
                  </a:lnTo>
                  <a:lnTo>
                    <a:pt x="1547296" y="370526"/>
                  </a:lnTo>
                  <a:lnTo>
                    <a:pt x="1589417" y="370526"/>
                  </a:lnTo>
                  <a:lnTo>
                    <a:pt x="1589417" y="254870"/>
                  </a:lnTo>
                  <a:lnTo>
                    <a:pt x="1680222" y="254870"/>
                  </a:lnTo>
                  <a:lnTo>
                    <a:pt x="1659382" y="228455"/>
                  </a:lnTo>
                  <a:lnTo>
                    <a:pt x="1670149" y="215605"/>
                  </a:lnTo>
                  <a:lnTo>
                    <a:pt x="1589417" y="215605"/>
                  </a:lnTo>
                  <a:lnTo>
                    <a:pt x="1589417" y="96379"/>
                  </a:lnTo>
                  <a:close/>
                </a:path>
                <a:path w="1771650" h="376554">
                  <a:moveTo>
                    <a:pt x="1680222" y="254870"/>
                  </a:moveTo>
                  <a:lnTo>
                    <a:pt x="1627255" y="254870"/>
                  </a:lnTo>
                  <a:lnTo>
                    <a:pt x="1717210" y="370526"/>
                  </a:lnTo>
                  <a:lnTo>
                    <a:pt x="1771468" y="370526"/>
                  </a:lnTo>
                  <a:lnTo>
                    <a:pt x="1680222" y="254870"/>
                  </a:lnTo>
                  <a:close/>
                </a:path>
                <a:path w="1771650" h="376554">
                  <a:moveTo>
                    <a:pt x="1770040" y="96379"/>
                  </a:moveTo>
                  <a:lnTo>
                    <a:pt x="1715782" y="96379"/>
                  </a:lnTo>
                  <a:lnTo>
                    <a:pt x="1617260" y="215605"/>
                  </a:lnTo>
                  <a:lnTo>
                    <a:pt x="1670149" y="215605"/>
                  </a:lnTo>
                  <a:lnTo>
                    <a:pt x="1770040" y="963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558520" y="812932"/>
              <a:ext cx="7211059" cy="7039609"/>
            </a:xfrm>
            <a:custGeom>
              <a:avLst/>
              <a:gdLst/>
              <a:ahLst/>
              <a:cxnLst/>
              <a:rect l="l" t="t" r="r" b="b"/>
              <a:pathLst>
                <a:path w="7211059" h="7039609">
                  <a:moveTo>
                    <a:pt x="330898" y="6481470"/>
                  </a:moveTo>
                  <a:lnTo>
                    <a:pt x="0" y="6481470"/>
                  </a:lnTo>
                  <a:lnTo>
                    <a:pt x="0" y="7029767"/>
                  </a:lnTo>
                  <a:lnTo>
                    <a:pt x="66395" y="7029767"/>
                  </a:lnTo>
                  <a:lnTo>
                    <a:pt x="66395" y="6540373"/>
                  </a:lnTo>
                  <a:lnTo>
                    <a:pt x="330898" y="6540373"/>
                  </a:lnTo>
                  <a:lnTo>
                    <a:pt x="330898" y="6481470"/>
                  </a:lnTo>
                  <a:close/>
                </a:path>
                <a:path w="7211059" h="7039609">
                  <a:moveTo>
                    <a:pt x="465836" y="485101"/>
                  </a:moveTo>
                  <a:lnTo>
                    <a:pt x="409079" y="485101"/>
                  </a:lnTo>
                  <a:lnTo>
                    <a:pt x="409079" y="0"/>
                  </a:lnTo>
                  <a:lnTo>
                    <a:pt x="345897" y="0"/>
                  </a:lnTo>
                  <a:lnTo>
                    <a:pt x="345897" y="487248"/>
                  </a:lnTo>
                  <a:lnTo>
                    <a:pt x="63182" y="487248"/>
                  </a:lnTo>
                  <a:lnTo>
                    <a:pt x="63182" y="0"/>
                  </a:lnTo>
                  <a:lnTo>
                    <a:pt x="0" y="0"/>
                  </a:lnTo>
                  <a:lnTo>
                    <a:pt x="0" y="548284"/>
                  </a:lnTo>
                  <a:lnTo>
                    <a:pt x="389801" y="548284"/>
                  </a:lnTo>
                  <a:lnTo>
                    <a:pt x="389801" y="677862"/>
                  </a:lnTo>
                  <a:lnTo>
                    <a:pt x="458343" y="677862"/>
                  </a:lnTo>
                  <a:lnTo>
                    <a:pt x="465747" y="487248"/>
                  </a:lnTo>
                  <a:lnTo>
                    <a:pt x="465836" y="485101"/>
                  </a:lnTo>
                  <a:close/>
                </a:path>
                <a:path w="7211059" h="7039609">
                  <a:moveTo>
                    <a:pt x="716483" y="6618541"/>
                  </a:moveTo>
                  <a:lnTo>
                    <a:pt x="643674" y="6618541"/>
                  </a:lnTo>
                  <a:lnTo>
                    <a:pt x="445554" y="6936600"/>
                  </a:lnTo>
                  <a:lnTo>
                    <a:pt x="445554" y="6618541"/>
                  </a:lnTo>
                  <a:lnTo>
                    <a:pt x="382371" y="6618541"/>
                  </a:lnTo>
                  <a:lnTo>
                    <a:pt x="382371" y="7029767"/>
                  </a:lnTo>
                  <a:lnTo>
                    <a:pt x="456260" y="7029767"/>
                  </a:lnTo>
                  <a:lnTo>
                    <a:pt x="513981" y="6936600"/>
                  </a:lnTo>
                  <a:lnTo>
                    <a:pt x="653300" y="6711709"/>
                  </a:lnTo>
                  <a:lnTo>
                    <a:pt x="653300" y="7029767"/>
                  </a:lnTo>
                  <a:lnTo>
                    <a:pt x="716483" y="7029767"/>
                  </a:lnTo>
                  <a:lnTo>
                    <a:pt x="716483" y="6711709"/>
                  </a:lnTo>
                  <a:lnTo>
                    <a:pt x="716483" y="6618541"/>
                  </a:lnTo>
                  <a:close/>
                </a:path>
                <a:path w="7211059" h="7039609">
                  <a:moveTo>
                    <a:pt x="900277" y="337324"/>
                  </a:moveTo>
                  <a:lnTo>
                    <a:pt x="894994" y="277710"/>
                  </a:lnTo>
                  <a:lnTo>
                    <a:pt x="880237" y="229590"/>
                  </a:lnTo>
                  <a:lnTo>
                    <a:pt x="857707" y="192112"/>
                  </a:lnTo>
                  <a:lnTo>
                    <a:pt x="836028" y="171145"/>
                  </a:lnTo>
                  <a:lnTo>
                    <a:pt x="836028" y="309486"/>
                  </a:lnTo>
                  <a:lnTo>
                    <a:pt x="601776" y="309486"/>
                  </a:lnTo>
                  <a:lnTo>
                    <a:pt x="612444" y="263575"/>
                  </a:lnTo>
                  <a:lnTo>
                    <a:pt x="637171" y="224980"/>
                  </a:lnTo>
                  <a:lnTo>
                    <a:pt x="674662" y="198374"/>
                  </a:lnTo>
                  <a:lnTo>
                    <a:pt x="723582" y="188468"/>
                  </a:lnTo>
                  <a:lnTo>
                    <a:pt x="770064" y="197586"/>
                  </a:lnTo>
                  <a:lnTo>
                    <a:pt x="805510" y="222872"/>
                  </a:lnTo>
                  <a:lnTo>
                    <a:pt x="828090" y="261200"/>
                  </a:lnTo>
                  <a:lnTo>
                    <a:pt x="836028" y="309486"/>
                  </a:lnTo>
                  <a:lnTo>
                    <a:pt x="836028" y="171145"/>
                  </a:lnTo>
                  <a:lnTo>
                    <a:pt x="829094" y="164426"/>
                  </a:lnTo>
                  <a:lnTo>
                    <a:pt x="796074" y="145681"/>
                  </a:lnTo>
                  <a:lnTo>
                    <a:pt x="760349" y="135064"/>
                  </a:lnTo>
                  <a:lnTo>
                    <a:pt x="723582" y="131711"/>
                  </a:lnTo>
                  <a:lnTo>
                    <a:pt x="678256" y="136944"/>
                  </a:lnTo>
                  <a:lnTo>
                    <a:pt x="638149" y="152069"/>
                  </a:lnTo>
                  <a:lnTo>
                    <a:pt x="603910" y="176225"/>
                  </a:lnTo>
                  <a:lnTo>
                    <a:pt x="576173" y="208546"/>
                  </a:lnTo>
                  <a:lnTo>
                    <a:pt x="555561" y="248170"/>
                  </a:lnTo>
                  <a:lnTo>
                    <a:pt x="542734" y="294233"/>
                  </a:lnTo>
                  <a:lnTo>
                    <a:pt x="538314" y="345884"/>
                  </a:lnTo>
                  <a:lnTo>
                    <a:pt x="542696" y="397370"/>
                  </a:lnTo>
                  <a:lnTo>
                    <a:pt x="555523" y="442976"/>
                  </a:lnTo>
                  <a:lnTo>
                    <a:pt x="576338" y="481977"/>
                  </a:lnTo>
                  <a:lnTo>
                    <a:pt x="604659" y="513613"/>
                  </a:lnTo>
                  <a:lnTo>
                    <a:pt x="640029" y="537133"/>
                  </a:lnTo>
                  <a:lnTo>
                    <a:pt x="681964" y="551802"/>
                  </a:lnTo>
                  <a:lnTo>
                    <a:pt x="730008" y="556856"/>
                  </a:lnTo>
                  <a:lnTo>
                    <a:pt x="788136" y="549363"/>
                  </a:lnTo>
                  <a:lnTo>
                    <a:pt x="836028" y="528205"/>
                  </a:lnTo>
                  <a:lnTo>
                    <a:pt x="866749" y="500100"/>
                  </a:lnTo>
                  <a:lnTo>
                    <a:pt x="871867" y="495414"/>
                  </a:lnTo>
                  <a:lnTo>
                    <a:pt x="893851" y="452983"/>
                  </a:lnTo>
                  <a:lnTo>
                    <a:pt x="832815" y="435851"/>
                  </a:lnTo>
                  <a:lnTo>
                    <a:pt x="816940" y="463956"/>
                  </a:lnTo>
                  <a:lnTo>
                    <a:pt x="793965" y="484035"/>
                  </a:lnTo>
                  <a:lnTo>
                    <a:pt x="764705" y="496087"/>
                  </a:lnTo>
                  <a:lnTo>
                    <a:pt x="730008" y="500100"/>
                  </a:lnTo>
                  <a:lnTo>
                    <a:pt x="688479" y="494411"/>
                  </a:lnTo>
                  <a:lnTo>
                    <a:pt x="653681" y="477596"/>
                  </a:lnTo>
                  <a:lnTo>
                    <a:pt x="626821" y="450024"/>
                  </a:lnTo>
                  <a:lnTo>
                    <a:pt x="609117" y="412064"/>
                  </a:lnTo>
                  <a:lnTo>
                    <a:pt x="601776" y="364096"/>
                  </a:lnTo>
                  <a:lnTo>
                    <a:pt x="900277" y="364096"/>
                  </a:lnTo>
                  <a:lnTo>
                    <a:pt x="900277" y="337324"/>
                  </a:lnTo>
                  <a:close/>
                </a:path>
                <a:path w="7211059" h="7039609">
                  <a:moveTo>
                    <a:pt x="1155623" y="6618541"/>
                  </a:moveTo>
                  <a:lnTo>
                    <a:pt x="832205" y="6618541"/>
                  </a:lnTo>
                  <a:lnTo>
                    <a:pt x="832205" y="7029767"/>
                  </a:lnTo>
                  <a:lnTo>
                    <a:pt x="895388" y="7029767"/>
                  </a:lnTo>
                  <a:lnTo>
                    <a:pt x="895388" y="6677444"/>
                  </a:lnTo>
                  <a:lnTo>
                    <a:pt x="1092441" y="6677444"/>
                  </a:lnTo>
                  <a:lnTo>
                    <a:pt x="1092441" y="7029767"/>
                  </a:lnTo>
                  <a:lnTo>
                    <a:pt x="1155623" y="7029767"/>
                  </a:lnTo>
                  <a:lnTo>
                    <a:pt x="1155623" y="6677444"/>
                  </a:lnTo>
                  <a:lnTo>
                    <a:pt x="1155623" y="6618541"/>
                  </a:lnTo>
                  <a:close/>
                </a:path>
                <a:path w="7211059" h="7039609">
                  <a:moveTo>
                    <a:pt x="1325156" y="137071"/>
                  </a:moveTo>
                  <a:lnTo>
                    <a:pt x="1051001" y="137071"/>
                  </a:lnTo>
                  <a:lnTo>
                    <a:pt x="1043508" y="319112"/>
                  </a:lnTo>
                  <a:lnTo>
                    <a:pt x="1037475" y="403999"/>
                  </a:lnTo>
                  <a:lnTo>
                    <a:pt x="1025702" y="456057"/>
                  </a:lnTo>
                  <a:lnTo>
                    <a:pt x="1005713" y="482206"/>
                  </a:lnTo>
                  <a:lnTo>
                    <a:pt x="974979" y="489394"/>
                  </a:lnTo>
                  <a:lnTo>
                    <a:pt x="959980" y="489394"/>
                  </a:lnTo>
                  <a:lnTo>
                    <a:pt x="959980" y="548284"/>
                  </a:lnTo>
                  <a:lnTo>
                    <a:pt x="981405" y="548284"/>
                  </a:lnTo>
                  <a:lnTo>
                    <a:pt x="1021715" y="542429"/>
                  </a:lnTo>
                  <a:lnTo>
                    <a:pt x="1074902" y="496087"/>
                  </a:lnTo>
                  <a:lnTo>
                    <a:pt x="1090231" y="455955"/>
                  </a:lnTo>
                  <a:lnTo>
                    <a:pt x="1099705" y="404761"/>
                  </a:lnTo>
                  <a:lnTo>
                    <a:pt x="1104557" y="342684"/>
                  </a:lnTo>
                  <a:lnTo>
                    <a:pt x="1110983" y="195961"/>
                  </a:lnTo>
                  <a:lnTo>
                    <a:pt x="1261973" y="195961"/>
                  </a:lnTo>
                  <a:lnTo>
                    <a:pt x="1261973" y="548284"/>
                  </a:lnTo>
                  <a:lnTo>
                    <a:pt x="1325156" y="548284"/>
                  </a:lnTo>
                  <a:lnTo>
                    <a:pt x="1325156" y="195961"/>
                  </a:lnTo>
                  <a:lnTo>
                    <a:pt x="1325156" y="137071"/>
                  </a:lnTo>
                  <a:close/>
                </a:path>
                <a:path w="7211059" h="7039609">
                  <a:moveTo>
                    <a:pt x="1624406" y="6826301"/>
                  </a:moveTo>
                  <a:lnTo>
                    <a:pt x="1619923" y="6774027"/>
                  </a:lnTo>
                  <a:lnTo>
                    <a:pt x="1606943" y="6727850"/>
                  </a:lnTo>
                  <a:lnTo>
                    <a:pt x="1586128" y="6688468"/>
                  </a:lnTo>
                  <a:lnTo>
                    <a:pt x="1569872" y="6669951"/>
                  </a:lnTo>
                  <a:lnTo>
                    <a:pt x="1561223" y="6660096"/>
                  </a:lnTo>
                  <a:lnTo>
                    <a:pt x="1561223" y="6826301"/>
                  </a:lnTo>
                  <a:lnTo>
                    <a:pt x="1556537" y="6874116"/>
                  </a:lnTo>
                  <a:lnTo>
                    <a:pt x="1542237" y="6916572"/>
                  </a:lnTo>
                  <a:lnTo>
                    <a:pt x="1517967" y="6950672"/>
                  </a:lnTo>
                  <a:lnTo>
                    <a:pt x="1483360" y="6973341"/>
                  </a:lnTo>
                  <a:lnTo>
                    <a:pt x="1438071" y="6981571"/>
                  </a:lnTo>
                  <a:lnTo>
                    <a:pt x="1392770" y="6973341"/>
                  </a:lnTo>
                  <a:lnTo>
                    <a:pt x="1358163" y="6950672"/>
                  </a:lnTo>
                  <a:lnTo>
                    <a:pt x="1333893" y="6916572"/>
                  </a:lnTo>
                  <a:lnTo>
                    <a:pt x="1319606" y="6874116"/>
                  </a:lnTo>
                  <a:lnTo>
                    <a:pt x="1314919" y="6826301"/>
                  </a:lnTo>
                  <a:lnTo>
                    <a:pt x="1319606" y="6778371"/>
                  </a:lnTo>
                  <a:lnTo>
                    <a:pt x="1333893" y="6735635"/>
                  </a:lnTo>
                  <a:lnTo>
                    <a:pt x="1358163" y="6701231"/>
                  </a:lnTo>
                  <a:lnTo>
                    <a:pt x="1392770" y="6678295"/>
                  </a:lnTo>
                  <a:lnTo>
                    <a:pt x="1438071" y="6669951"/>
                  </a:lnTo>
                  <a:lnTo>
                    <a:pt x="1483360" y="6678295"/>
                  </a:lnTo>
                  <a:lnTo>
                    <a:pt x="1517967" y="6701231"/>
                  </a:lnTo>
                  <a:lnTo>
                    <a:pt x="1542237" y="6735635"/>
                  </a:lnTo>
                  <a:lnTo>
                    <a:pt x="1556537" y="6778371"/>
                  </a:lnTo>
                  <a:lnTo>
                    <a:pt x="1561223" y="6826301"/>
                  </a:lnTo>
                  <a:lnTo>
                    <a:pt x="1561223" y="6660096"/>
                  </a:lnTo>
                  <a:lnTo>
                    <a:pt x="1558163" y="6656603"/>
                  </a:lnTo>
                  <a:lnTo>
                    <a:pt x="1523707" y="6632956"/>
                  </a:lnTo>
                  <a:lnTo>
                    <a:pt x="1483448" y="6618249"/>
                  </a:lnTo>
                  <a:lnTo>
                    <a:pt x="1438071" y="6613195"/>
                  </a:lnTo>
                  <a:lnTo>
                    <a:pt x="1392682" y="6618249"/>
                  </a:lnTo>
                  <a:lnTo>
                    <a:pt x="1352423" y="6632956"/>
                  </a:lnTo>
                  <a:lnTo>
                    <a:pt x="1317967" y="6656603"/>
                  </a:lnTo>
                  <a:lnTo>
                    <a:pt x="1290002" y="6688468"/>
                  </a:lnTo>
                  <a:lnTo>
                    <a:pt x="1269187" y="6727850"/>
                  </a:lnTo>
                  <a:lnTo>
                    <a:pt x="1256207" y="6774027"/>
                  </a:lnTo>
                  <a:lnTo>
                    <a:pt x="1251737" y="6826301"/>
                  </a:lnTo>
                  <a:lnTo>
                    <a:pt x="1256207" y="6878167"/>
                  </a:lnTo>
                  <a:lnTo>
                    <a:pt x="1269187" y="6924065"/>
                  </a:lnTo>
                  <a:lnTo>
                    <a:pt x="1290002" y="6963257"/>
                  </a:lnTo>
                  <a:lnTo>
                    <a:pt x="1317967" y="6995007"/>
                  </a:lnTo>
                  <a:lnTo>
                    <a:pt x="1352423" y="7018591"/>
                  </a:lnTo>
                  <a:lnTo>
                    <a:pt x="1392682" y="7033273"/>
                  </a:lnTo>
                  <a:lnTo>
                    <a:pt x="1438071" y="7038327"/>
                  </a:lnTo>
                  <a:lnTo>
                    <a:pt x="1483448" y="7033273"/>
                  </a:lnTo>
                  <a:lnTo>
                    <a:pt x="1523707" y="7018591"/>
                  </a:lnTo>
                  <a:lnTo>
                    <a:pt x="1558163" y="6995007"/>
                  </a:lnTo>
                  <a:lnTo>
                    <a:pt x="1569986" y="6981571"/>
                  </a:lnTo>
                  <a:lnTo>
                    <a:pt x="1586128" y="6963257"/>
                  </a:lnTo>
                  <a:lnTo>
                    <a:pt x="1606943" y="6924065"/>
                  </a:lnTo>
                  <a:lnTo>
                    <a:pt x="1619923" y="6878167"/>
                  </a:lnTo>
                  <a:lnTo>
                    <a:pt x="1624406" y="6826301"/>
                  </a:lnTo>
                  <a:close/>
                </a:path>
                <a:path w="7211059" h="7039609">
                  <a:moveTo>
                    <a:pt x="1762340" y="415493"/>
                  </a:moveTo>
                  <a:lnTo>
                    <a:pt x="1756117" y="373240"/>
                  </a:lnTo>
                  <a:lnTo>
                    <a:pt x="1737702" y="337502"/>
                  </a:lnTo>
                  <a:lnTo>
                    <a:pt x="1707527" y="309943"/>
                  </a:lnTo>
                  <a:lnTo>
                    <a:pt x="1699158" y="306374"/>
                  </a:lnTo>
                  <a:lnTo>
                    <a:pt x="1699158" y="418706"/>
                  </a:lnTo>
                  <a:lnTo>
                    <a:pt x="1692821" y="447255"/>
                  </a:lnTo>
                  <a:lnTo>
                    <a:pt x="1675104" y="469607"/>
                  </a:lnTo>
                  <a:lnTo>
                    <a:pt x="1648002" y="484187"/>
                  </a:lnTo>
                  <a:lnTo>
                    <a:pt x="1613484" y="489394"/>
                  </a:lnTo>
                  <a:lnTo>
                    <a:pt x="1504264" y="489394"/>
                  </a:lnTo>
                  <a:lnTo>
                    <a:pt x="1504264" y="344817"/>
                  </a:lnTo>
                  <a:lnTo>
                    <a:pt x="1613484" y="344817"/>
                  </a:lnTo>
                  <a:lnTo>
                    <a:pt x="1648002" y="350266"/>
                  </a:lnTo>
                  <a:lnTo>
                    <a:pt x="1675104" y="365506"/>
                  </a:lnTo>
                  <a:lnTo>
                    <a:pt x="1692821" y="388874"/>
                  </a:lnTo>
                  <a:lnTo>
                    <a:pt x="1699158" y="418706"/>
                  </a:lnTo>
                  <a:lnTo>
                    <a:pt x="1699158" y="306374"/>
                  </a:lnTo>
                  <a:lnTo>
                    <a:pt x="1665986" y="292201"/>
                  </a:lnTo>
                  <a:lnTo>
                    <a:pt x="1613484" y="285915"/>
                  </a:lnTo>
                  <a:lnTo>
                    <a:pt x="1504264" y="285915"/>
                  </a:lnTo>
                  <a:lnTo>
                    <a:pt x="1504264" y="137071"/>
                  </a:lnTo>
                  <a:lnTo>
                    <a:pt x="1441081" y="137071"/>
                  </a:lnTo>
                  <a:lnTo>
                    <a:pt x="1441081" y="548284"/>
                  </a:lnTo>
                  <a:lnTo>
                    <a:pt x="1613484" y="548284"/>
                  </a:lnTo>
                  <a:lnTo>
                    <a:pt x="1665986" y="541566"/>
                  </a:lnTo>
                  <a:lnTo>
                    <a:pt x="1707527" y="522820"/>
                  </a:lnTo>
                  <a:lnTo>
                    <a:pt x="1737702" y="494157"/>
                  </a:lnTo>
                  <a:lnTo>
                    <a:pt x="1740115" y="489394"/>
                  </a:lnTo>
                  <a:lnTo>
                    <a:pt x="1756117" y="457682"/>
                  </a:lnTo>
                  <a:lnTo>
                    <a:pt x="1762340" y="415493"/>
                  </a:lnTo>
                  <a:close/>
                </a:path>
                <a:path w="7211059" h="7039609">
                  <a:moveTo>
                    <a:pt x="2001215" y="6618541"/>
                  </a:moveTo>
                  <a:lnTo>
                    <a:pt x="1667103" y="6618541"/>
                  </a:lnTo>
                  <a:lnTo>
                    <a:pt x="1667103" y="6677444"/>
                  </a:lnTo>
                  <a:lnTo>
                    <a:pt x="1803107" y="6677444"/>
                  </a:lnTo>
                  <a:lnTo>
                    <a:pt x="1803107" y="7029767"/>
                  </a:lnTo>
                  <a:lnTo>
                    <a:pt x="1866290" y="7029767"/>
                  </a:lnTo>
                  <a:lnTo>
                    <a:pt x="1866290" y="6677444"/>
                  </a:lnTo>
                  <a:lnTo>
                    <a:pt x="2001215" y="6677444"/>
                  </a:lnTo>
                  <a:lnTo>
                    <a:pt x="2001215" y="6618541"/>
                  </a:lnTo>
                  <a:close/>
                </a:path>
                <a:path w="7211059" h="7039609">
                  <a:moveTo>
                    <a:pt x="2404668" y="137071"/>
                  </a:moveTo>
                  <a:lnTo>
                    <a:pt x="2331859" y="137071"/>
                  </a:lnTo>
                  <a:lnTo>
                    <a:pt x="2133739" y="455117"/>
                  </a:lnTo>
                  <a:lnTo>
                    <a:pt x="2133739" y="137071"/>
                  </a:lnTo>
                  <a:lnTo>
                    <a:pt x="2070557" y="137071"/>
                  </a:lnTo>
                  <a:lnTo>
                    <a:pt x="2070557" y="548284"/>
                  </a:lnTo>
                  <a:lnTo>
                    <a:pt x="2144445" y="548284"/>
                  </a:lnTo>
                  <a:lnTo>
                    <a:pt x="2202167" y="455117"/>
                  </a:lnTo>
                  <a:lnTo>
                    <a:pt x="2341486" y="230238"/>
                  </a:lnTo>
                  <a:lnTo>
                    <a:pt x="2341486" y="548284"/>
                  </a:lnTo>
                  <a:lnTo>
                    <a:pt x="2404668" y="548284"/>
                  </a:lnTo>
                  <a:lnTo>
                    <a:pt x="2404668" y="230238"/>
                  </a:lnTo>
                  <a:lnTo>
                    <a:pt x="2404668" y="137071"/>
                  </a:lnTo>
                  <a:close/>
                </a:path>
                <a:path w="7211059" h="7039609">
                  <a:moveTo>
                    <a:pt x="2414714" y="6818808"/>
                  </a:moveTo>
                  <a:lnTo>
                    <a:pt x="2412238" y="6790957"/>
                  </a:lnTo>
                  <a:lnTo>
                    <a:pt x="2409418" y="6759194"/>
                  </a:lnTo>
                  <a:lnTo>
                    <a:pt x="2394674" y="6711074"/>
                  </a:lnTo>
                  <a:lnTo>
                    <a:pt x="2372144" y="6673583"/>
                  </a:lnTo>
                  <a:lnTo>
                    <a:pt x="2368385" y="6669951"/>
                  </a:lnTo>
                  <a:lnTo>
                    <a:pt x="2350465" y="6652615"/>
                  </a:lnTo>
                  <a:lnTo>
                    <a:pt x="2350465" y="6790957"/>
                  </a:lnTo>
                  <a:lnTo>
                    <a:pt x="2116201" y="6790957"/>
                  </a:lnTo>
                  <a:lnTo>
                    <a:pt x="2126881" y="6745059"/>
                  </a:lnTo>
                  <a:lnTo>
                    <a:pt x="2151608" y="6706463"/>
                  </a:lnTo>
                  <a:lnTo>
                    <a:pt x="2189086" y="6679857"/>
                  </a:lnTo>
                  <a:lnTo>
                    <a:pt x="2238019" y="6669951"/>
                  </a:lnTo>
                  <a:lnTo>
                    <a:pt x="2284501" y="6679070"/>
                  </a:lnTo>
                  <a:lnTo>
                    <a:pt x="2319934" y="6704355"/>
                  </a:lnTo>
                  <a:lnTo>
                    <a:pt x="2342527" y="6742684"/>
                  </a:lnTo>
                  <a:lnTo>
                    <a:pt x="2350465" y="6790957"/>
                  </a:lnTo>
                  <a:lnTo>
                    <a:pt x="2350465" y="6652615"/>
                  </a:lnTo>
                  <a:lnTo>
                    <a:pt x="2343531" y="6645897"/>
                  </a:lnTo>
                  <a:lnTo>
                    <a:pt x="2310511" y="6627165"/>
                  </a:lnTo>
                  <a:lnTo>
                    <a:pt x="2274786" y="6616547"/>
                  </a:lnTo>
                  <a:lnTo>
                    <a:pt x="2238019" y="6613195"/>
                  </a:lnTo>
                  <a:lnTo>
                    <a:pt x="2192693" y="6618427"/>
                  </a:lnTo>
                  <a:lnTo>
                    <a:pt x="2152586" y="6633553"/>
                  </a:lnTo>
                  <a:lnTo>
                    <a:pt x="2118347" y="6657695"/>
                  </a:lnTo>
                  <a:lnTo>
                    <a:pt x="2090597" y="6690017"/>
                  </a:lnTo>
                  <a:lnTo>
                    <a:pt x="2069998" y="6729641"/>
                  </a:lnTo>
                  <a:lnTo>
                    <a:pt x="2057171" y="6775717"/>
                  </a:lnTo>
                  <a:lnTo>
                    <a:pt x="2052751" y="6827367"/>
                  </a:lnTo>
                  <a:lnTo>
                    <a:pt x="2057133" y="6878841"/>
                  </a:lnTo>
                  <a:lnTo>
                    <a:pt x="2069960" y="6924459"/>
                  </a:lnTo>
                  <a:lnTo>
                    <a:pt x="2090775" y="6963448"/>
                  </a:lnTo>
                  <a:lnTo>
                    <a:pt x="2119096" y="6995084"/>
                  </a:lnTo>
                  <a:lnTo>
                    <a:pt x="2154453" y="7018617"/>
                  </a:lnTo>
                  <a:lnTo>
                    <a:pt x="2196401" y="7033273"/>
                  </a:lnTo>
                  <a:lnTo>
                    <a:pt x="2244445" y="7038327"/>
                  </a:lnTo>
                  <a:lnTo>
                    <a:pt x="2302573" y="7030834"/>
                  </a:lnTo>
                  <a:lnTo>
                    <a:pt x="2350465" y="7009689"/>
                  </a:lnTo>
                  <a:lnTo>
                    <a:pt x="2381186" y="6981571"/>
                  </a:lnTo>
                  <a:lnTo>
                    <a:pt x="2386304" y="6976897"/>
                  </a:lnTo>
                  <a:lnTo>
                    <a:pt x="2408288" y="6934454"/>
                  </a:lnTo>
                  <a:lnTo>
                    <a:pt x="2347252" y="6917322"/>
                  </a:lnTo>
                  <a:lnTo>
                    <a:pt x="2331377" y="6945439"/>
                  </a:lnTo>
                  <a:lnTo>
                    <a:pt x="2308390" y="6965518"/>
                  </a:lnTo>
                  <a:lnTo>
                    <a:pt x="2279142" y="6977558"/>
                  </a:lnTo>
                  <a:lnTo>
                    <a:pt x="2244445" y="6981571"/>
                  </a:lnTo>
                  <a:lnTo>
                    <a:pt x="2202916" y="6975894"/>
                  </a:lnTo>
                  <a:lnTo>
                    <a:pt x="2168118" y="6959066"/>
                  </a:lnTo>
                  <a:lnTo>
                    <a:pt x="2141258" y="6931495"/>
                  </a:lnTo>
                  <a:lnTo>
                    <a:pt x="2123554" y="6893534"/>
                  </a:lnTo>
                  <a:lnTo>
                    <a:pt x="2116201" y="6845579"/>
                  </a:lnTo>
                  <a:lnTo>
                    <a:pt x="2414714" y="6845579"/>
                  </a:lnTo>
                  <a:lnTo>
                    <a:pt x="2414714" y="6818808"/>
                  </a:lnTo>
                  <a:close/>
                </a:path>
                <a:path w="7211059" h="7039609">
                  <a:moveTo>
                    <a:pt x="2794609" y="6915175"/>
                  </a:moveTo>
                  <a:lnTo>
                    <a:pt x="2789072" y="6878891"/>
                  </a:lnTo>
                  <a:lnTo>
                    <a:pt x="2773426" y="6848919"/>
                  </a:lnTo>
                  <a:lnTo>
                    <a:pt x="2749092" y="6827990"/>
                  </a:lnTo>
                  <a:lnTo>
                    <a:pt x="2717508" y="6818808"/>
                  </a:lnTo>
                  <a:lnTo>
                    <a:pt x="2717508" y="6814515"/>
                  </a:lnTo>
                  <a:lnTo>
                    <a:pt x="2744711" y="6802399"/>
                  </a:lnTo>
                  <a:lnTo>
                    <a:pt x="2766428" y="6783997"/>
                  </a:lnTo>
                  <a:lnTo>
                    <a:pt x="2780830" y="6759181"/>
                  </a:lnTo>
                  <a:lnTo>
                    <a:pt x="2786049" y="6727774"/>
                  </a:lnTo>
                  <a:lnTo>
                    <a:pt x="2775991" y="6682422"/>
                  </a:lnTo>
                  <a:lnTo>
                    <a:pt x="2765310" y="6668871"/>
                  </a:lnTo>
                  <a:lnTo>
                    <a:pt x="2747353" y="6646088"/>
                  </a:lnTo>
                  <a:lnTo>
                    <a:pt x="2702458" y="6621945"/>
                  </a:lnTo>
                  <a:lnTo>
                    <a:pt x="2643619" y="6613195"/>
                  </a:lnTo>
                  <a:lnTo>
                    <a:pt x="2595448" y="6618618"/>
                  </a:lnTo>
                  <a:lnTo>
                    <a:pt x="2554821" y="6634023"/>
                  </a:lnTo>
                  <a:lnTo>
                    <a:pt x="2523413" y="6658064"/>
                  </a:lnTo>
                  <a:lnTo>
                    <a:pt x="2502839" y="6689407"/>
                  </a:lnTo>
                  <a:lnTo>
                    <a:pt x="2494762" y="6726707"/>
                  </a:lnTo>
                  <a:lnTo>
                    <a:pt x="2561158" y="6726707"/>
                  </a:lnTo>
                  <a:lnTo>
                    <a:pt x="2568562" y="6703327"/>
                  </a:lnTo>
                  <a:lnTo>
                    <a:pt x="2586621" y="6685039"/>
                  </a:lnTo>
                  <a:lnTo>
                    <a:pt x="2613380" y="6673126"/>
                  </a:lnTo>
                  <a:lnTo>
                    <a:pt x="2646832" y="6668871"/>
                  </a:lnTo>
                  <a:lnTo>
                    <a:pt x="2678760" y="6673253"/>
                  </a:lnTo>
                  <a:lnTo>
                    <a:pt x="2702280" y="6685648"/>
                  </a:lnTo>
                  <a:lnTo>
                    <a:pt x="2716822" y="6704901"/>
                  </a:lnTo>
                  <a:lnTo>
                    <a:pt x="2721787" y="6729920"/>
                  </a:lnTo>
                  <a:lnTo>
                    <a:pt x="2717317" y="6753746"/>
                  </a:lnTo>
                  <a:lnTo>
                    <a:pt x="2703715" y="6772757"/>
                  </a:lnTo>
                  <a:lnTo>
                    <a:pt x="2680678" y="6785330"/>
                  </a:lnTo>
                  <a:lnTo>
                    <a:pt x="2647899" y="6789890"/>
                  </a:lnTo>
                  <a:lnTo>
                    <a:pt x="2577223" y="6789890"/>
                  </a:lnTo>
                  <a:lnTo>
                    <a:pt x="2577223" y="6846646"/>
                  </a:lnTo>
                  <a:lnTo>
                    <a:pt x="2647899" y="6846646"/>
                  </a:lnTo>
                  <a:lnTo>
                    <a:pt x="2682011" y="6851599"/>
                  </a:lnTo>
                  <a:lnTo>
                    <a:pt x="2708008" y="6865556"/>
                  </a:lnTo>
                  <a:lnTo>
                    <a:pt x="2724556" y="6887197"/>
                  </a:lnTo>
                  <a:lnTo>
                    <a:pt x="2730360" y="6915175"/>
                  </a:lnTo>
                  <a:lnTo>
                    <a:pt x="2723083" y="6945325"/>
                  </a:lnTo>
                  <a:lnTo>
                    <a:pt x="2703284" y="6965950"/>
                  </a:lnTo>
                  <a:lnTo>
                    <a:pt x="2673997" y="6977786"/>
                  </a:lnTo>
                  <a:lnTo>
                    <a:pt x="2638260" y="6981571"/>
                  </a:lnTo>
                  <a:lnTo>
                    <a:pt x="2604389" y="6977939"/>
                  </a:lnTo>
                  <a:lnTo>
                    <a:pt x="2577960" y="6967156"/>
                  </a:lnTo>
                  <a:lnTo>
                    <a:pt x="2560256" y="6949389"/>
                  </a:lnTo>
                  <a:lnTo>
                    <a:pt x="2552585" y="6924815"/>
                  </a:lnTo>
                  <a:lnTo>
                    <a:pt x="2485123" y="6924815"/>
                  </a:lnTo>
                  <a:lnTo>
                    <a:pt x="2493581" y="6962534"/>
                  </a:lnTo>
                  <a:lnTo>
                    <a:pt x="2547848" y="7017804"/>
                  </a:lnTo>
                  <a:lnTo>
                    <a:pt x="2589885" y="7033006"/>
                  </a:lnTo>
                  <a:lnTo>
                    <a:pt x="2639326" y="7038327"/>
                  </a:lnTo>
                  <a:lnTo>
                    <a:pt x="2690025" y="7032726"/>
                  </a:lnTo>
                  <a:lnTo>
                    <a:pt x="2732849" y="7016572"/>
                  </a:lnTo>
                  <a:lnTo>
                    <a:pt x="2765856" y="6990918"/>
                  </a:lnTo>
                  <a:lnTo>
                    <a:pt x="2771673" y="6981571"/>
                  </a:lnTo>
                  <a:lnTo>
                    <a:pt x="2787091" y="6956780"/>
                  </a:lnTo>
                  <a:lnTo>
                    <a:pt x="2794609" y="6915175"/>
                  </a:lnTo>
                  <a:close/>
                </a:path>
                <a:path w="7211059" h="7039609">
                  <a:moveTo>
                    <a:pt x="2849156" y="260223"/>
                  </a:moveTo>
                  <a:lnTo>
                    <a:pt x="2836443" y="217246"/>
                  </a:lnTo>
                  <a:lnTo>
                    <a:pt x="2812211" y="181673"/>
                  </a:lnTo>
                  <a:lnTo>
                    <a:pt x="2778074" y="154736"/>
                  </a:lnTo>
                  <a:lnTo>
                    <a:pt x="2735592" y="137680"/>
                  </a:lnTo>
                  <a:lnTo>
                    <a:pt x="2686380" y="131711"/>
                  </a:lnTo>
                  <a:lnTo>
                    <a:pt x="2641054" y="136944"/>
                  </a:lnTo>
                  <a:lnTo>
                    <a:pt x="2600947" y="152044"/>
                  </a:lnTo>
                  <a:lnTo>
                    <a:pt x="2566708" y="176136"/>
                  </a:lnTo>
                  <a:lnTo>
                    <a:pt x="2538971" y="208343"/>
                  </a:lnTo>
                  <a:lnTo>
                    <a:pt x="2518372" y="247777"/>
                  </a:lnTo>
                  <a:lnTo>
                    <a:pt x="2505545" y="293560"/>
                  </a:lnTo>
                  <a:lnTo>
                    <a:pt x="2501125" y="344817"/>
                  </a:lnTo>
                  <a:lnTo>
                    <a:pt x="2505367" y="395338"/>
                  </a:lnTo>
                  <a:lnTo>
                    <a:pt x="2517825" y="440715"/>
                  </a:lnTo>
                  <a:lnTo>
                    <a:pt x="2538044" y="479971"/>
                  </a:lnTo>
                  <a:lnTo>
                    <a:pt x="2565565" y="512178"/>
                  </a:lnTo>
                  <a:lnTo>
                    <a:pt x="2599931" y="536359"/>
                  </a:lnTo>
                  <a:lnTo>
                    <a:pt x="2640711" y="551573"/>
                  </a:lnTo>
                  <a:lnTo>
                    <a:pt x="2687459" y="556856"/>
                  </a:lnTo>
                  <a:lnTo>
                    <a:pt x="2738196" y="550481"/>
                  </a:lnTo>
                  <a:lnTo>
                    <a:pt x="2780614" y="532587"/>
                  </a:lnTo>
                  <a:lnTo>
                    <a:pt x="2813824" y="505040"/>
                  </a:lnTo>
                  <a:lnTo>
                    <a:pt x="2836964" y="469671"/>
                  </a:lnTo>
                  <a:lnTo>
                    <a:pt x="2849156" y="428345"/>
                  </a:lnTo>
                  <a:lnTo>
                    <a:pt x="2785973" y="428345"/>
                  </a:lnTo>
                  <a:lnTo>
                    <a:pt x="2772537" y="458533"/>
                  </a:lnTo>
                  <a:lnTo>
                    <a:pt x="2750769" y="481088"/>
                  </a:lnTo>
                  <a:lnTo>
                    <a:pt x="2721978" y="495211"/>
                  </a:lnTo>
                  <a:lnTo>
                    <a:pt x="2687459" y="500100"/>
                  </a:lnTo>
                  <a:lnTo>
                    <a:pt x="2645867" y="492874"/>
                  </a:lnTo>
                  <a:lnTo>
                    <a:pt x="2611717" y="472135"/>
                  </a:lnTo>
                  <a:lnTo>
                    <a:pt x="2586063" y="439267"/>
                  </a:lnTo>
                  <a:lnTo>
                    <a:pt x="2569908" y="395643"/>
                  </a:lnTo>
                  <a:lnTo>
                    <a:pt x="2564307" y="342684"/>
                  </a:lnTo>
                  <a:lnTo>
                    <a:pt x="2570022" y="290868"/>
                  </a:lnTo>
                  <a:lnTo>
                    <a:pt x="2586367" y="248145"/>
                  </a:lnTo>
                  <a:lnTo>
                    <a:pt x="2612186" y="215925"/>
                  </a:lnTo>
                  <a:lnTo>
                    <a:pt x="2646273" y="195567"/>
                  </a:lnTo>
                  <a:lnTo>
                    <a:pt x="2687459" y="188468"/>
                  </a:lnTo>
                  <a:lnTo>
                    <a:pt x="2724988" y="194411"/>
                  </a:lnTo>
                  <a:lnTo>
                    <a:pt x="2753982" y="210286"/>
                  </a:lnTo>
                  <a:lnTo>
                    <a:pt x="2774353" y="233197"/>
                  </a:lnTo>
                  <a:lnTo>
                    <a:pt x="2785973" y="260223"/>
                  </a:lnTo>
                  <a:lnTo>
                    <a:pt x="2849156" y="260223"/>
                  </a:lnTo>
                  <a:close/>
                </a:path>
                <a:path w="7211059" h="7039609">
                  <a:moveTo>
                    <a:pt x="3192843" y="6758826"/>
                  </a:moveTo>
                  <a:lnTo>
                    <a:pt x="3185223" y="6702679"/>
                  </a:lnTo>
                  <a:lnTo>
                    <a:pt x="3165081" y="6663004"/>
                  </a:lnTo>
                  <a:lnTo>
                    <a:pt x="3136493" y="6637020"/>
                  </a:lnTo>
                  <a:lnTo>
                    <a:pt x="3070263" y="6614909"/>
                  </a:lnTo>
                  <a:lnTo>
                    <a:pt x="3040786" y="6613195"/>
                  </a:lnTo>
                  <a:lnTo>
                    <a:pt x="2993326" y="6617703"/>
                  </a:lnTo>
                  <a:lnTo>
                    <a:pt x="2947073" y="6633273"/>
                  </a:lnTo>
                  <a:lnTo>
                    <a:pt x="2906445" y="6662890"/>
                  </a:lnTo>
                  <a:lnTo>
                    <a:pt x="2875864" y="6709575"/>
                  </a:lnTo>
                  <a:lnTo>
                    <a:pt x="2935833" y="6730987"/>
                  </a:lnTo>
                  <a:lnTo>
                    <a:pt x="2949968" y="6708635"/>
                  </a:lnTo>
                  <a:lnTo>
                    <a:pt x="2972003" y="6688683"/>
                  </a:lnTo>
                  <a:lnTo>
                    <a:pt x="3002737" y="6674371"/>
                  </a:lnTo>
                  <a:lnTo>
                    <a:pt x="3042920" y="6668871"/>
                  </a:lnTo>
                  <a:lnTo>
                    <a:pt x="3080982" y="6674510"/>
                  </a:lnTo>
                  <a:lnTo>
                    <a:pt x="3108083" y="6690868"/>
                  </a:lnTo>
                  <a:lnTo>
                    <a:pt x="3124276" y="6717106"/>
                  </a:lnTo>
                  <a:lnTo>
                    <a:pt x="3129661" y="6752412"/>
                  </a:lnTo>
                  <a:lnTo>
                    <a:pt x="3129661" y="6754546"/>
                  </a:lnTo>
                  <a:lnTo>
                    <a:pt x="3129661" y="6823088"/>
                  </a:lnTo>
                  <a:lnTo>
                    <a:pt x="3129661" y="6880911"/>
                  </a:lnTo>
                  <a:lnTo>
                    <a:pt x="3122130" y="6918490"/>
                  </a:lnTo>
                  <a:lnTo>
                    <a:pt x="3099943" y="6951053"/>
                  </a:lnTo>
                  <a:lnTo>
                    <a:pt x="3063710" y="6973976"/>
                  </a:lnTo>
                  <a:lnTo>
                    <a:pt x="3014002" y="6982650"/>
                  </a:lnTo>
                  <a:lnTo>
                    <a:pt x="2979216" y="6978447"/>
                  </a:lnTo>
                  <a:lnTo>
                    <a:pt x="2951759" y="6965912"/>
                  </a:lnTo>
                  <a:lnTo>
                    <a:pt x="2933738" y="6945147"/>
                  </a:lnTo>
                  <a:lnTo>
                    <a:pt x="2927261" y="6916255"/>
                  </a:lnTo>
                  <a:lnTo>
                    <a:pt x="2934893" y="6885953"/>
                  </a:lnTo>
                  <a:lnTo>
                    <a:pt x="2955379" y="6865785"/>
                  </a:lnTo>
                  <a:lnTo>
                    <a:pt x="2985097" y="6853453"/>
                  </a:lnTo>
                  <a:lnTo>
                    <a:pt x="3020428" y="6846646"/>
                  </a:lnTo>
                  <a:lnTo>
                    <a:pt x="3047288" y="6843420"/>
                  </a:lnTo>
                  <a:lnTo>
                    <a:pt x="3081070" y="6838480"/>
                  </a:lnTo>
                  <a:lnTo>
                    <a:pt x="3111843" y="6831736"/>
                  </a:lnTo>
                  <a:lnTo>
                    <a:pt x="3129661" y="6823088"/>
                  </a:lnTo>
                  <a:lnTo>
                    <a:pt x="3129661" y="6754546"/>
                  </a:lnTo>
                  <a:lnTo>
                    <a:pt x="3123641" y="6771919"/>
                  </a:lnTo>
                  <a:lnTo>
                    <a:pt x="3104769" y="6781114"/>
                  </a:lnTo>
                  <a:lnTo>
                    <a:pt x="3071838" y="6786397"/>
                  </a:lnTo>
                  <a:lnTo>
                    <a:pt x="3023641" y="6792023"/>
                  </a:lnTo>
                  <a:lnTo>
                    <a:pt x="2977756" y="6799377"/>
                  </a:lnTo>
                  <a:lnTo>
                    <a:pt x="2934512" y="6811759"/>
                  </a:lnTo>
                  <a:lnTo>
                    <a:pt x="2898279" y="6832587"/>
                  </a:lnTo>
                  <a:lnTo>
                    <a:pt x="2873349" y="6865213"/>
                  </a:lnTo>
                  <a:lnTo>
                    <a:pt x="2864078" y="6913042"/>
                  </a:lnTo>
                  <a:lnTo>
                    <a:pt x="2871165" y="6957022"/>
                  </a:lnTo>
                  <a:lnTo>
                    <a:pt x="2890951" y="6992213"/>
                  </a:lnTo>
                  <a:lnTo>
                    <a:pt x="2921216" y="7018058"/>
                  </a:lnTo>
                  <a:lnTo>
                    <a:pt x="2959760" y="7033971"/>
                  </a:lnTo>
                  <a:lnTo>
                    <a:pt x="3004375" y="7039407"/>
                  </a:lnTo>
                  <a:lnTo>
                    <a:pt x="3051911" y="7032968"/>
                  </a:lnTo>
                  <a:lnTo>
                    <a:pt x="3087497" y="7016775"/>
                  </a:lnTo>
                  <a:lnTo>
                    <a:pt x="3112046" y="6995579"/>
                  </a:lnTo>
                  <a:lnTo>
                    <a:pt x="3120707" y="6982650"/>
                  </a:lnTo>
                  <a:lnTo>
                    <a:pt x="3126448" y="6974078"/>
                  </a:lnTo>
                  <a:lnTo>
                    <a:pt x="3129661" y="6974078"/>
                  </a:lnTo>
                  <a:lnTo>
                    <a:pt x="3129661" y="7029767"/>
                  </a:lnTo>
                  <a:lnTo>
                    <a:pt x="3192843" y="7029767"/>
                  </a:lnTo>
                  <a:lnTo>
                    <a:pt x="3192843" y="6974078"/>
                  </a:lnTo>
                  <a:lnTo>
                    <a:pt x="3192843" y="6823088"/>
                  </a:lnTo>
                  <a:lnTo>
                    <a:pt x="3192843" y="6758826"/>
                  </a:lnTo>
                  <a:close/>
                </a:path>
                <a:path w="7211059" h="7039609">
                  <a:moveTo>
                    <a:pt x="3270288" y="260223"/>
                  </a:moveTo>
                  <a:lnTo>
                    <a:pt x="3257575" y="217246"/>
                  </a:lnTo>
                  <a:lnTo>
                    <a:pt x="3237966" y="188468"/>
                  </a:lnTo>
                  <a:lnTo>
                    <a:pt x="3233343" y="181673"/>
                  </a:lnTo>
                  <a:lnTo>
                    <a:pt x="3199193" y="154736"/>
                  </a:lnTo>
                  <a:lnTo>
                    <a:pt x="3156724" y="137680"/>
                  </a:lnTo>
                  <a:lnTo>
                    <a:pt x="3107512" y="131711"/>
                  </a:lnTo>
                  <a:lnTo>
                    <a:pt x="3062186" y="136944"/>
                  </a:lnTo>
                  <a:lnTo>
                    <a:pt x="3022079" y="152044"/>
                  </a:lnTo>
                  <a:lnTo>
                    <a:pt x="2987840" y="176136"/>
                  </a:lnTo>
                  <a:lnTo>
                    <a:pt x="2960090" y="208343"/>
                  </a:lnTo>
                  <a:lnTo>
                    <a:pt x="2939491" y="247777"/>
                  </a:lnTo>
                  <a:lnTo>
                    <a:pt x="2926664" y="293560"/>
                  </a:lnTo>
                  <a:lnTo>
                    <a:pt x="2922244" y="344817"/>
                  </a:lnTo>
                  <a:lnTo>
                    <a:pt x="2926499" y="395338"/>
                  </a:lnTo>
                  <a:lnTo>
                    <a:pt x="2938957" y="440715"/>
                  </a:lnTo>
                  <a:lnTo>
                    <a:pt x="2959163" y="479971"/>
                  </a:lnTo>
                  <a:lnTo>
                    <a:pt x="2986684" y="512178"/>
                  </a:lnTo>
                  <a:lnTo>
                    <a:pt x="3021063" y="536359"/>
                  </a:lnTo>
                  <a:lnTo>
                    <a:pt x="3061843" y="551573"/>
                  </a:lnTo>
                  <a:lnTo>
                    <a:pt x="3108579" y="556856"/>
                  </a:lnTo>
                  <a:lnTo>
                    <a:pt x="3159328" y="550481"/>
                  </a:lnTo>
                  <a:lnTo>
                    <a:pt x="3201733" y="532587"/>
                  </a:lnTo>
                  <a:lnTo>
                    <a:pt x="3234956" y="505040"/>
                  </a:lnTo>
                  <a:lnTo>
                    <a:pt x="3238182" y="500100"/>
                  </a:lnTo>
                  <a:lnTo>
                    <a:pt x="3258096" y="469671"/>
                  </a:lnTo>
                  <a:lnTo>
                    <a:pt x="3270288" y="428345"/>
                  </a:lnTo>
                  <a:lnTo>
                    <a:pt x="3207105" y="428345"/>
                  </a:lnTo>
                  <a:lnTo>
                    <a:pt x="3193669" y="458533"/>
                  </a:lnTo>
                  <a:lnTo>
                    <a:pt x="3171901" y="481088"/>
                  </a:lnTo>
                  <a:lnTo>
                    <a:pt x="3143097" y="495211"/>
                  </a:lnTo>
                  <a:lnTo>
                    <a:pt x="3108579" y="500100"/>
                  </a:lnTo>
                  <a:lnTo>
                    <a:pt x="3066986" y="492874"/>
                  </a:lnTo>
                  <a:lnTo>
                    <a:pt x="3032849" y="472135"/>
                  </a:lnTo>
                  <a:lnTo>
                    <a:pt x="3007195" y="439267"/>
                  </a:lnTo>
                  <a:lnTo>
                    <a:pt x="2991040" y="395643"/>
                  </a:lnTo>
                  <a:lnTo>
                    <a:pt x="2985427" y="342684"/>
                  </a:lnTo>
                  <a:lnTo>
                    <a:pt x="2991142" y="290868"/>
                  </a:lnTo>
                  <a:lnTo>
                    <a:pt x="3007499" y="248145"/>
                  </a:lnTo>
                  <a:lnTo>
                    <a:pt x="3033306" y="215925"/>
                  </a:lnTo>
                  <a:lnTo>
                    <a:pt x="3067393" y="195567"/>
                  </a:lnTo>
                  <a:lnTo>
                    <a:pt x="3108579" y="188468"/>
                  </a:lnTo>
                  <a:lnTo>
                    <a:pt x="3146107" y="194411"/>
                  </a:lnTo>
                  <a:lnTo>
                    <a:pt x="3175114" y="210286"/>
                  </a:lnTo>
                  <a:lnTo>
                    <a:pt x="3195472" y="233197"/>
                  </a:lnTo>
                  <a:lnTo>
                    <a:pt x="3207105" y="260223"/>
                  </a:lnTo>
                  <a:lnTo>
                    <a:pt x="3270288" y="260223"/>
                  </a:lnTo>
                  <a:close/>
                </a:path>
                <a:path w="7211059" h="7039609">
                  <a:moveTo>
                    <a:pt x="3691407" y="137071"/>
                  </a:moveTo>
                  <a:lnTo>
                    <a:pt x="3417265" y="137071"/>
                  </a:lnTo>
                  <a:lnTo>
                    <a:pt x="3409772" y="319112"/>
                  </a:lnTo>
                  <a:lnTo>
                    <a:pt x="3403727" y="403999"/>
                  </a:lnTo>
                  <a:lnTo>
                    <a:pt x="3391966" y="456057"/>
                  </a:lnTo>
                  <a:lnTo>
                    <a:pt x="3371964" y="482206"/>
                  </a:lnTo>
                  <a:lnTo>
                    <a:pt x="3341230" y="489394"/>
                  </a:lnTo>
                  <a:lnTo>
                    <a:pt x="3326244" y="489394"/>
                  </a:lnTo>
                  <a:lnTo>
                    <a:pt x="3326244" y="548284"/>
                  </a:lnTo>
                  <a:lnTo>
                    <a:pt x="3347656" y="548284"/>
                  </a:lnTo>
                  <a:lnTo>
                    <a:pt x="3387979" y="542429"/>
                  </a:lnTo>
                  <a:lnTo>
                    <a:pt x="3441154" y="496087"/>
                  </a:lnTo>
                  <a:lnTo>
                    <a:pt x="3456495" y="455955"/>
                  </a:lnTo>
                  <a:lnTo>
                    <a:pt x="3465957" y="404761"/>
                  </a:lnTo>
                  <a:lnTo>
                    <a:pt x="3470808" y="342684"/>
                  </a:lnTo>
                  <a:lnTo>
                    <a:pt x="3477234" y="195961"/>
                  </a:lnTo>
                  <a:lnTo>
                    <a:pt x="3628225" y="195961"/>
                  </a:lnTo>
                  <a:lnTo>
                    <a:pt x="3628225" y="548284"/>
                  </a:lnTo>
                  <a:lnTo>
                    <a:pt x="3691407" y="548284"/>
                  </a:lnTo>
                  <a:lnTo>
                    <a:pt x="3691407" y="195961"/>
                  </a:lnTo>
                  <a:lnTo>
                    <a:pt x="3691407" y="137071"/>
                  </a:lnTo>
                  <a:close/>
                </a:path>
                <a:path w="7211059" h="7039609">
                  <a:moveTo>
                    <a:pt x="4150017" y="337324"/>
                  </a:moveTo>
                  <a:lnTo>
                    <a:pt x="4147540" y="309486"/>
                  </a:lnTo>
                  <a:lnTo>
                    <a:pt x="4144721" y="277710"/>
                  </a:lnTo>
                  <a:lnTo>
                    <a:pt x="4129976" y="229590"/>
                  </a:lnTo>
                  <a:lnTo>
                    <a:pt x="4107446" y="192112"/>
                  </a:lnTo>
                  <a:lnTo>
                    <a:pt x="4103687" y="188468"/>
                  </a:lnTo>
                  <a:lnTo>
                    <a:pt x="4085767" y="171145"/>
                  </a:lnTo>
                  <a:lnTo>
                    <a:pt x="4085767" y="309486"/>
                  </a:lnTo>
                  <a:lnTo>
                    <a:pt x="3851503" y="309486"/>
                  </a:lnTo>
                  <a:lnTo>
                    <a:pt x="3862184" y="263575"/>
                  </a:lnTo>
                  <a:lnTo>
                    <a:pt x="3886911" y="224980"/>
                  </a:lnTo>
                  <a:lnTo>
                    <a:pt x="3924401" y="198374"/>
                  </a:lnTo>
                  <a:lnTo>
                    <a:pt x="3973322" y="188468"/>
                  </a:lnTo>
                  <a:lnTo>
                    <a:pt x="4019804" y="197586"/>
                  </a:lnTo>
                  <a:lnTo>
                    <a:pt x="4055249" y="222872"/>
                  </a:lnTo>
                  <a:lnTo>
                    <a:pt x="4077830" y="261200"/>
                  </a:lnTo>
                  <a:lnTo>
                    <a:pt x="4085767" y="309486"/>
                  </a:lnTo>
                  <a:lnTo>
                    <a:pt x="4085767" y="171145"/>
                  </a:lnTo>
                  <a:lnTo>
                    <a:pt x="4078833" y="164426"/>
                  </a:lnTo>
                  <a:lnTo>
                    <a:pt x="4045813" y="145681"/>
                  </a:lnTo>
                  <a:lnTo>
                    <a:pt x="4010088" y="135064"/>
                  </a:lnTo>
                  <a:lnTo>
                    <a:pt x="3973322" y="131711"/>
                  </a:lnTo>
                  <a:lnTo>
                    <a:pt x="3927995" y="136944"/>
                  </a:lnTo>
                  <a:lnTo>
                    <a:pt x="3887889" y="152069"/>
                  </a:lnTo>
                  <a:lnTo>
                    <a:pt x="3853650" y="176225"/>
                  </a:lnTo>
                  <a:lnTo>
                    <a:pt x="3825913" y="208546"/>
                  </a:lnTo>
                  <a:lnTo>
                    <a:pt x="3805301" y="248170"/>
                  </a:lnTo>
                  <a:lnTo>
                    <a:pt x="3792474" y="294233"/>
                  </a:lnTo>
                  <a:lnTo>
                    <a:pt x="3788054" y="345884"/>
                  </a:lnTo>
                  <a:lnTo>
                    <a:pt x="3792436" y="397370"/>
                  </a:lnTo>
                  <a:lnTo>
                    <a:pt x="3805263" y="442976"/>
                  </a:lnTo>
                  <a:lnTo>
                    <a:pt x="3826078" y="481977"/>
                  </a:lnTo>
                  <a:lnTo>
                    <a:pt x="3854399" y="513613"/>
                  </a:lnTo>
                  <a:lnTo>
                    <a:pt x="3889756" y="537133"/>
                  </a:lnTo>
                  <a:lnTo>
                    <a:pt x="3931704" y="551802"/>
                  </a:lnTo>
                  <a:lnTo>
                    <a:pt x="3979748" y="556856"/>
                  </a:lnTo>
                  <a:lnTo>
                    <a:pt x="4037876" y="549363"/>
                  </a:lnTo>
                  <a:lnTo>
                    <a:pt x="4085767" y="528205"/>
                  </a:lnTo>
                  <a:lnTo>
                    <a:pt x="4116489" y="500100"/>
                  </a:lnTo>
                  <a:lnTo>
                    <a:pt x="4121607" y="495414"/>
                  </a:lnTo>
                  <a:lnTo>
                    <a:pt x="4143591" y="452983"/>
                  </a:lnTo>
                  <a:lnTo>
                    <a:pt x="4082554" y="435851"/>
                  </a:lnTo>
                  <a:lnTo>
                    <a:pt x="4066679" y="463956"/>
                  </a:lnTo>
                  <a:lnTo>
                    <a:pt x="4043692" y="484035"/>
                  </a:lnTo>
                  <a:lnTo>
                    <a:pt x="4014444" y="496087"/>
                  </a:lnTo>
                  <a:lnTo>
                    <a:pt x="3979748" y="500100"/>
                  </a:lnTo>
                  <a:lnTo>
                    <a:pt x="3938219" y="494411"/>
                  </a:lnTo>
                  <a:lnTo>
                    <a:pt x="3903421" y="477596"/>
                  </a:lnTo>
                  <a:lnTo>
                    <a:pt x="3876560" y="450024"/>
                  </a:lnTo>
                  <a:lnTo>
                    <a:pt x="3858857" y="412064"/>
                  </a:lnTo>
                  <a:lnTo>
                    <a:pt x="3851503" y="364096"/>
                  </a:lnTo>
                  <a:lnTo>
                    <a:pt x="4150017" y="364096"/>
                  </a:lnTo>
                  <a:lnTo>
                    <a:pt x="4150017" y="337324"/>
                  </a:lnTo>
                  <a:close/>
                </a:path>
                <a:path w="7211059" h="7039609">
                  <a:moveTo>
                    <a:pt x="4632718" y="489394"/>
                  </a:moveTo>
                  <a:lnTo>
                    <a:pt x="4569536" y="489394"/>
                  </a:lnTo>
                  <a:lnTo>
                    <a:pt x="4569536" y="195961"/>
                  </a:lnTo>
                  <a:lnTo>
                    <a:pt x="4569536" y="137071"/>
                  </a:lnTo>
                  <a:lnTo>
                    <a:pt x="4506353" y="137071"/>
                  </a:lnTo>
                  <a:lnTo>
                    <a:pt x="4506353" y="195961"/>
                  </a:lnTo>
                  <a:lnTo>
                    <a:pt x="4506353" y="489394"/>
                  </a:lnTo>
                  <a:lnTo>
                    <a:pt x="4308246" y="489394"/>
                  </a:lnTo>
                  <a:lnTo>
                    <a:pt x="4326725" y="455815"/>
                  </a:lnTo>
                  <a:lnTo>
                    <a:pt x="4339869" y="412584"/>
                  </a:lnTo>
                  <a:lnTo>
                    <a:pt x="4349242" y="360362"/>
                  </a:lnTo>
                  <a:lnTo>
                    <a:pt x="4356430" y="299847"/>
                  </a:lnTo>
                  <a:lnTo>
                    <a:pt x="4367136" y="195961"/>
                  </a:lnTo>
                  <a:lnTo>
                    <a:pt x="4506353" y="195961"/>
                  </a:lnTo>
                  <a:lnTo>
                    <a:pt x="4506353" y="137071"/>
                  </a:lnTo>
                  <a:lnTo>
                    <a:pt x="4308246" y="137071"/>
                  </a:lnTo>
                  <a:lnTo>
                    <a:pt x="4294314" y="299847"/>
                  </a:lnTo>
                  <a:lnTo>
                    <a:pt x="4285767" y="373126"/>
                  </a:lnTo>
                  <a:lnTo>
                    <a:pt x="4274134" y="424738"/>
                  </a:lnTo>
                  <a:lnTo>
                    <a:pt x="4258145" y="461276"/>
                  </a:lnTo>
                  <a:lnTo>
                    <a:pt x="4236491" y="489394"/>
                  </a:lnTo>
                  <a:lnTo>
                    <a:pt x="4202226" y="489394"/>
                  </a:lnTo>
                  <a:lnTo>
                    <a:pt x="4202226" y="666089"/>
                  </a:lnTo>
                  <a:lnTo>
                    <a:pt x="4265409" y="666089"/>
                  </a:lnTo>
                  <a:lnTo>
                    <a:pt x="4265409" y="548284"/>
                  </a:lnTo>
                  <a:lnTo>
                    <a:pt x="4569536" y="548284"/>
                  </a:lnTo>
                  <a:lnTo>
                    <a:pt x="4569536" y="666089"/>
                  </a:lnTo>
                  <a:lnTo>
                    <a:pt x="4632718" y="666089"/>
                  </a:lnTo>
                  <a:lnTo>
                    <a:pt x="4632718" y="548284"/>
                  </a:lnTo>
                  <a:lnTo>
                    <a:pt x="4632718" y="489394"/>
                  </a:lnTo>
                  <a:close/>
                </a:path>
                <a:path w="7211059" h="7039609">
                  <a:moveTo>
                    <a:pt x="5069979" y="344817"/>
                  </a:moveTo>
                  <a:lnTo>
                    <a:pt x="5065496" y="292557"/>
                  </a:lnTo>
                  <a:lnTo>
                    <a:pt x="5052517" y="246367"/>
                  </a:lnTo>
                  <a:lnTo>
                    <a:pt x="5031702" y="206997"/>
                  </a:lnTo>
                  <a:lnTo>
                    <a:pt x="5006797" y="178612"/>
                  </a:lnTo>
                  <a:lnTo>
                    <a:pt x="5006797" y="344817"/>
                  </a:lnTo>
                  <a:lnTo>
                    <a:pt x="5002111" y="392633"/>
                  </a:lnTo>
                  <a:lnTo>
                    <a:pt x="4987810" y="435102"/>
                  </a:lnTo>
                  <a:lnTo>
                    <a:pt x="4963541" y="469188"/>
                  </a:lnTo>
                  <a:lnTo>
                    <a:pt x="4928933" y="491871"/>
                  </a:lnTo>
                  <a:lnTo>
                    <a:pt x="4883645" y="500100"/>
                  </a:lnTo>
                  <a:lnTo>
                    <a:pt x="4838344" y="491871"/>
                  </a:lnTo>
                  <a:lnTo>
                    <a:pt x="4803749" y="469188"/>
                  </a:lnTo>
                  <a:lnTo>
                    <a:pt x="4779480" y="435102"/>
                  </a:lnTo>
                  <a:lnTo>
                    <a:pt x="4765179" y="392633"/>
                  </a:lnTo>
                  <a:lnTo>
                    <a:pt x="4760493" y="344817"/>
                  </a:lnTo>
                  <a:lnTo>
                    <a:pt x="4765179" y="296900"/>
                  </a:lnTo>
                  <a:lnTo>
                    <a:pt x="4779480" y="254165"/>
                  </a:lnTo>
                  <a:lnTo>
                    <a:pt x="4803749" y="219760"/>
                  </a:lnTo>
                  <a:lnTo>
                    <a:pt x="4838344" y="196811"/>
                  </a:lnTo>
                  <a:lnTo>
                    <a:pt x="4883645" y="188468"/>
                  </a:lnTo>
                  <a:lnTo>
                    <a:pt x="4928933" y="196811"/>
                  </a:lnTo>
                  <a:lnTo>
                    <a:pt x="4963541" y="219760"/>
                  </a:lnTo>
                  <a:lnTo>
                    <a:pt x="4987810" y="254165"/>
                  </a:lnTo>
                  <a:lnTo>
                    <a:pt x="5002111" y="296900"/>
                  </a:lnTo>
                  <a:lnTo>
                    <a:pt x="5006797" y="344817"/>
                  </a:lnTo>
                  <a:lnTo>
                    <a:pt x="5006797" y="178612"/>
                  </a:lnTo>
                  <a:lnTo>
                    <a:pt x="5003736" y="175120"/>
                  </a:lnTo>
                  <a:lnTo>
                    <a:pt x="4969281" y="151485"/>
                  </a:lnTo>
                  <a:lnTo>
                    <a:pt x="4929035" y="136779"/>
                  </a:lnTo>
                  <a:lnTo>
                    <a:pt x="4883645" y="131711"/>
                  </a:lnTo>
                  <a:lnTo>
                    <a:pt x="4838255" y="136779"/>
                  </a:lnTo>
                  <a:lnTo>
                    <a:pt x="4797996" y="151485"/>
                  </a:lnTo>
                  <a:lnTo>
                    <a:pt x="4763541" y="175120"/>
                  </a:lnTo>
                  <a:lnTo>
                    <a:pt x="4735576" y="206997"/>
                  </a:lnTo>
                  <a:lnTo>
                    <a:pt x="4714760" y="246367"/>
                  </a:lnTo>
                  <a:lnTo>
                    <a:pt x="4701781" y="292557"/>
                  </a:lnTo>
                  <a:lnTo>
                    <a:pt x="4697311" y="344817"/>
                  </a:lnTo>
                  <a:lnTo>
                    <a:pt x="4701781" y="396684"/>
                  </a:lnTo>
                  <a:lnTo>
                    <a:pt x="4714760" y="442582"/>
                  </a:lnTo>
                  <a:lnTo>
                    <a:pt x="4735576" y="481774"/>
                  </a:lnTo>
                  <a:lnTo>
                    <a:pt x="4763541" y="513524"/>
                  </a:lnTo>
                  <a:lnTo>
                    <a:pt x="4797996" y="537108"/>
                  </a:lnTo>
                  <a:lnTo>
                    <a:pt x="4838255" y="551802"/>
                  </a:lnTo>
                  <a:lnTo>
                    <a:pt x="4883645" y="556856"/>
                  </a:lnTo>
                  <a:lnTo>
                    <a:pt x="4929035" y="551802"/>
                  </a:lnTo>
                  <a:lnTo>
                    <a:pt x="4969281" y="537108"/>
                  </a:lnTo>
                  <a:lnTo>
                    <a:pt x="5003736" y="513524"/>
                  </a:lnTo>
                  <a:lnTo>
                    <a:pt x="5015560" y="500100"/>
                  </a:lnTo>
                  <a:lnTo>
                    <a:pt x="5031702" y="481774"/>
                  </a:lnTo>
                  <a:lnTo>
                    <a:pt x="5052517" y="442582"/>
                  </a:lnTo>
                  <a:lnTo>
                    <a:pt x="5065496" y="396684"/>
                  </a:lnTo>
                  <a:lnTo>
                    <a:pt x="5069979" y="344817"/>
                  </a:lnTo>
                  <a:close/>
                </a:path>
                <a:path w="7211059" h="7039609">
                  <a:moveTo>
                    <a:pt x="5494109" y="437984"/>
                  </a:moveTo>
                  <a:lnTo>
                    <a:pt x="5485752" y="395147"/>
                  </a:lnTo>
                  <a:lnTo>
                    <a:pt x="5464505" y="364096"/>
                  </a:lnTo>
                  <a:lnTo>
                    <a:pt x="5463959" y="363296"/>
                  </a:lnTo>
                  <a:lnTo>
                    <a:pt x="5433682" y="342290"/>
                  </a:lnTo>
                  <a:lnTo>
                    <a:pt x="5429859" y="341134"/>
                  </a:lnTo>
                  <a:lnTo>
                    <a:pt x="5429859" y="432638"/>
                  </a:lnTo>
                  <a:lnTo>
                    <a:pt x="5425084" y="456806"/>
                  </a:lnTo>
                  <a:lnTo>
                    <a:pt x="5411317" y="475005"/>
                  </a:lnTo>
                  <a:lnTo>
                    <a:pt x="5389423" y="486473"/>
                  </a:lnTo>
                  <a:lnTo>
                    <a:pt x="5360251" y="490461"/>
                  </a:lnTo>
                  <a:lnTo>
                    <a:pt x="5226393" y="490461"/>
                  </a:lnTo>
                  <a:lnTo>
                    <a:pt x="5226393" y="364096"/>
                  </a:lnTo>
                  <a:lnTo>
                    <a:pt x="5360251" y="364096"/>
                  </a:lnTo>
                  <a:lnTo>
                    <a:pt x="5389423" y="368820"/>
                  </a:lnTo>
                  <a:lnTo>
                    <a:pt x="5411317" y="382397"/>
                  </a:lnTo>
                  <a:lnTo>
                    <a:pt x="5425084" y="403961"/>
                  </a:lnTo>
                  <a:lnTo>
                    <a:pt x="5429859" y="432638"/>
                  </a:lnTo>
                  <a:lnTo>
                    <a:pt x="5429859" y="341134"/>
                  </a:lnTo>
                  <a:lnTo>
                    <a:pt x="5399875" y="331965"/>
                  </a:lnTo>
                  <a:lnTo>
                    <a:pt x="5431802" y="321551"/>
                  </a:lnTo>
                  <a:lnTo>
                    <a:pt x="5449328" y="309486"/>
                  </a:lnTo>
                  <a:lnTo>
                    <a:pt x="5456872" y="304292"/>
                  </a:lnTo>
                  <a:lnTo>
                    <a:pt x="5473255" y="279450"/>
                  </a:lnTo>
                  <a:lnTo>
                    <a:pt x="5479123" y="246303"/>
                  </a:lnTo>
                  <a:lnTo>
                    <a:pt x="5468950" y="201561"/>
                  </a:lnTo>
                  <a:lnTo>
                    <a:pt x="5463349" y="194894"/>
                  </a:lnTo>
                  <a:lnTo>
                    <a:pt x="5439969" y="167081"/>
                  </a:lnTo>
                  <a:lnTo>
                    <a:pt x="5415940" y="155397"/>
                  </a:lnTo>
                  <a:lnTo>
                    <a:pt x="5415940" y="250583"/>
                  </a:lnTo>
                  <a:lnTo>
                    <a:pt x="5410339" y="275259"/>
                  </a:lnTo>
                  <a:lnTo>
                    <a:pt x="5394223" y="293789"/>
                  </a:lnTo>
                  <a:lnTo>
                    <a:pt x="5368620" y="305435"/>
                  </a:lnTo>
                  <a:lnTo>
                    <a:pt x="5334546" y="309486"/>
                  </a:lnTo>
                  <a:lnTo>
                    <a:pt x="5226393" y="309486"/>
                  </a:lnTo>
                  <a:lnTo>
                    <a:pt x="5226393" y="194894"/>
                  </a:lnTo>
                  <a:lnTo>
                    <a:pt x="5334546" y="194894"/>
                  </a:lnTo>
                  <a:lnTo>
                    <a:pt x="5368620" y="198742"/>
                  </a:lnTo>
                  <a:lnTo>
                    <a:pt x="5394223" y="209791"/>
                  </a:lnTo>
                  <a:lnTo>
                    <a:pt x="5410339" y="227304"/>
                  </a:lnTo>
                  <a:lnTo>
                    <a:pt x="5415940" y="250583"/>
                  </a:lnTo>
                  <a:lnTo>
                    <a:pt x="5415940" y="155397"/>
                  </a:lnTo>
                  <a:lnTo>
                    <a:pt x="5394414" y="144907"/>
                  </a:lnTo>
                  <a:lnTo>
                    <a:pt x="5334546" y="137071"/>
                  </a:lnTo>
                  <a:lnTo>
                    <a:pt x="5166423" y="137071"/>
                  </a:lnTo>
                  <a:lnTo>
                    <a:pt x="5166423" y="548284"/>
                  </a:lnTo>
                  <a:lnTo>
                    <a:pt x="5360251" y="548284"/>
                  </a:lnTo>
                  <a:lnTo>
                    <a:pt x="5416410" y="539940"/>
                  </a:lnTo>
                  <a:lnTo>
                    <a:pt x="5458511" y="516826"/>
                  </a:lnTo>
                  <a:lnTo>
                    <a:pt x="5478450" y="490461"/>
                  </a:lnTo>
                  <a:lnTo>
                    <a:pt x="5484939" y="481876"/>
                  </a:lnTo>
                  <a:lnTo>
                    <a:pt x="5494109" y="437984"/>
                  </a:lnTo>
                  <a:close/>
                </a:path>
                <a:path w="7211059" h="7039609">
                  <a:moveTo>
                    <a:pt x="5899239" y="277355"/>
                  </a:moveTo>
                  <a:lnTo>
                    <a:pt x="5891619" y="221195"/>
                  </a:lnTo>
                  <a:lnTo>
                    <a:pt x="5871476" y="181533"/>
                  </a:lnTo>
                  <a:lnTo>
                    <a:pt x="5842889" y="155536"/>
                  </a:lnTo>
                  <a:lnTo>
                    <a:pt x="5776658" y="133426"/>
                  </a:lnTo>
                  <a:lnTo>
                    <a:pt x="5747182" y="131711"/>
                  </a:lnTo>
                  <a:lnTo>
                    <a:pt x="5699722" y="136232"/>
                  </a:lnTo>
                  <a:lnTo>
                    <a:pt x="5653468" y="151790"/>
                  </a:lnTo>
                  <a:lnTo>
                    <a:pt x="5612854" y="181406"/>
                  </a:lnTo>
                  <a:lnTo>
                    <a:pt x="5582259" y="228092"/>
                  </a:lnTo>
                  <a:lnTo>
                    <a:pt x="5642229" y="249516"/>
                  </a:lnTo>
                  <a:lnTo>
                    <a:pt x="5656364" y="227152"/>
                  </a:lnTo>
                  <a:lnTo>
                    <a:pt x="5678411" y="207213"/>
                  </a:lnTo>
                  <a:lnTo>
                    <a:pt x="5709132" y="192887"/>
                  </a:lnTo>
                  <a:lnTo>
                    <a:pt x="5749315" y="187401"/>
                  </a:lnTo>
                  <a:lnTo>
                    <a:pt x="5787377" y="193040"/>
                  </a:lnTo>
                  <a:lnTo>
                    <a:pt x="5814479" y="209384"/>
                  </a:lnTo>
                  <a:lnTo>
                    <a:pt x="5830671" y="235623"/>
                  </a:lnTo>
                  <a:lnTo>
                    <a:pt x="5836056" y="270929"/>
                  </a:lnTo>
                  <a:lnTo>
                    <a:pt x="5836056" y="273075"/>
                  </a:lnTo>
                  <a:lnTo>
                    <a:pt x="5836056" y="341604"/>
                  </a:lnTo>
                  <a:lnTo>
                    <a:pt x="5836056" y="399440"/>
                  </a:lnTo>
                  <a:lnTo>
                    <a:pt x="5828525" y="437019"/>
                  </a:lnTo>
                  <a:lnTo>
                    <a:pt x="5806338" y="469582"/>
                  </a:lnTo>
                  <a:lnTo>
                    <a:pt x="5770105" y="492506"/>
                  </a:lnTo>
                  <a:lnTo>
                    <a:pt x="5720410" y="501167"/>
                  </a:lnTo>
                  <a:lnTo>
                    <a:pt x="5685612" y="496963"/>
                  </a:lnTo>
                  <a:lnTo>
                    <a:pt x="5658155" y="484441"/>
                  </a:lnTo>
                  <a:lnTo>
                    <a:pt x="5640133" y="463677"/>
                  </a:lnTo>
                  <a:lnTo>
                    <a:pt x="5633669" y="434771"/>
                  </a:lnTo>
                  <a:lnTo>
                    <a:pt x="5641289" y="404469"/>
                  </a:lnTo>
                  <a:lnTo>
                    <a:pt x="5661774" y="384314"/>
                  </a:lnTo>
                  <a:lnTo>
                    <a:pt x="5691492" y="371983"/>
                  </a:lnTo>
                  <a:lnTo>
                    <a:pt x="5726836" y="365163"/>
                  </a:lnTo>
                  <a:lnTo>
                    <a:pt x="5753684" y="361937"/>
                  </a:lnTo>
                  <a:lnTo>
                    <a:pt x="5787466" y="356997"/>
                  </a:lnTo>
                  <a:lnTo>
                    <a:pt x="5818238" y="350253"/>
                  </a:lnTo>
                  <a:lnTo>
                    <a:pt x="5836056" y="341604"/>
                  </a:lnTo>
                  <a:lnTo>
                    <a:pt x="5836056" y="273075"/>
                  </a:lnTo>
                  <a:lnTo>
                    <a:pt x="5830036" y="290449"/>
                  </a:lnTo>
                  <a:lnTo>
                    <a:pt x="5811164" y="299643"/>
                  </a:lnTo>
                  <a:lnTo>
                    <a:pt x="5778233" y="304927"/>
                  </a:lnTo>
                  <a:lnTo>
                    <a:pt x="5730049" y="310553"/>
                  </a:lnTo>
                  <a:lnTo>
                    <a:pt x="5684151" y="317893"/>
                  </a:lnTo>
                  <a:lnTo>
                    <a:pt x="5640921" y="330288"/>
                  </a:lnTo>
                  <a:lnTo>
                    <a:pt x="5604675" y="351104"/>
                  </a:lnTo>
                  <a:lnTo>
                    <a:pt x="5579745" y="383743"/>
                  </a:lnTo>
                  <a:lnTo>
                    <a:pt x="5570486" y="431558"/>
                  </a:lnTo>
                  <a:lnTo>
                    <a:pt x="5577560" y="475538"/>
                  </a:lnTo>
                  <a:lnTo>
                    <a:pt x="5597347" y="510743"/>
                  </a:lnTo>
                  <a:lnTo>
                    <a:pt x="5627611" y="536575"/>
                  </a:lnTo>
                  <a:lnTo>
                    <a:pt x="5666156" y="552500"/>
                  </a:lnTo>
                  <a:lnTo>
                    <a:pt x="5710771" y="557923"/>
                  </a:lnTo>
                  <a:lnTo>
                    <a:pt x="5758307" y="551484"/>
                  </a:lnTo>
                  <a:lnTo>
                    <a:pt x="5793892" y="535305"/>
                  </a:lnTo>
                  <a:lnTo>
                    <a:pt x="5818441" y="514108"/>
                  </a:lnTo>
                  <a:lnTo>
                    <a:pt x="5827103" y="501167"/>
                  </a:lnTo>
                  <a:lnTo>
                    <a:pt x="5832843" y="492607"/>
                  </a:lnTo>
                  <a:lnTo>
                    <a:pt x="5836056" y="492607"/>
                  </a:lnTo>
                  <a:lnTo>
                    <a:pt x="5836056" y="548284"/>
                  </a:lnTo>
                  <a:lnTo>
                    <a:pt x="5899239" y="548284"/>
                  </a:lnTo>
                  <a:lnTo>
                    <a:pt x="5899239" y="492607"/>
                  </a:lnTo>
                  <a:lnTo>
                    <a:pt x="5899239" y="341604"/>
                  </a:lnTo>
                  <a:lnTo>
                    <a:pt x="5899239" y="277355"/>
                  </a:lnTo>
                  <a:close/>
                </a:path>
                <a:path w="7211059" h="7039609">
                  <a:moveTo>
                    <a:pt x="6337973" y="137071"/>
                  </a:moveTo>
                  <a:lnTo>
                    <a:pt x="6274790" y="137071"/>
                  </a:lnTo>
                  <a:lnTo>
                    <a:pt x="6274790" y="313766"/>
                  </a:lnTo>
                  <a:lnTo>
                    <a:pt x="6077750" y="313766"/>
                  </a:lnTo>
                  <a:lnTo>
                    <a:pt x="6077750" y="137071"/>
                  </a:lnTo>
                  <a:lnTo>
                    <a:pt x="6014567" y="137071"/>
                  </a:lnTo>
                  <a:lnTo>
                    <a:pt x="6014567" y="548284"/>
                  </a:lnTo>
                  <a:lnTo>
                    <a:pt x="6077750" y="548284"/>
                  </a:lnTo>
                  <a:lnTo>
                    <a:pt x="6077750" y="372668"/>
                  </a:lnTo>
                  <a:lnTo>
                    <a:pt x="6274790" y="372668"/>
                  </a:lnTo>
                  <a:lnTo>
                    <a:pt x="6274790" y="548284"/>
                  </a:lnTo>
                  <a:lnTo>
                    <a:pt x="6337973" y="548284"/>
                  </a:lnTo>
                  <a:lnTo>
                    <a:pt x="6337973" y="372668"/>
                  </a:lnTo>
                  <a:lnTo>
                    <a:pt x="6337973" y="313766"/>
                  </a:lnTo>
                  <a:lnTo>
                    <a:pt x="6337973" y="137071"/>
                  </a:lnTo>
                  <a:close/>
                </a:path>
                <a:path w="7211059" h="7039609">
                  <a:moveTo>
                    <a:pt x="6787477" y="137071"/>
                  </a:moveTo>
                  <a:lnTo>
                    <a:pt x="6714655" y="137071"/>
                  </a:lnTo>
                  <a:lnTo>
                    <a:pt x="6516548" y="455117"/>
                  </a:lnTo>
                  <a:lnTo>
                    <a:pt x="6516548" y="137071"/>
                  </a:lnTo>
                  <a:lnTo>
                    <a:pt x="6453365" y="137071"/>
                  </a:lnTo>
                  <a:lnTo>
                    <a:pt x="6453365" y="548284"/>
                  </a:lnTo>
                  <a:lnTo>
                    <a:pt x="6527254" y="548284"/>
                  </a:lnTo>
                  <a:lnTo>
                    <a:pt x="6584975" y="455117"/>
                  </a:lnTo>
                  <a:lnTo>
                    <a:pt x="6724294" y="230238"/>
                  </a:lnTo>
                  <a:lnTo>
                    <a:pt x="6724294" y="548284"/>
                  </a:lnTo>
                  <a:lnTo>
                    <a:pt x="6787477" y="548284"/>
                  </a:lnTo>
                  <a:lnTo>
                    <a:pt x="6787477" y="230238"/>
                  </a:lnTo>
                  <a:lnTo>
                    <a:pt x="6787477" y="137071"/>
                  </a:lnTo>
                  <a:close/>
                </a:path>
                <a:path w="7211059" h="7039609">
                  <a:moveTo>
                    <a:pt x="7210539" y="137071"/>
                  </a:moveTo>
                  <a:lnTo>
                    <a:pt x="7150570" y="137071"/>
                  </a:lnTo>
                  <a:lnTo>
                    <a:pt x="7150570" y="194894"/>
                  </a:lnTo>
                  <a:lnTo>
                    <a:pt x="7150570" y="322326"/>
                  </a:lnTo>
                  <a:lnTo>
                    <a:pt x="7033844" y="322326"/>
                  </a:lnTo>
                  <a:lnTo>
                    <a:pt x="7003770" y="317995"/>
                  </a:lnTo>
                  <a:lnTo>
                    <a:pt x="6981203" y="305498"/>
                  </a:lnTo>
                  <a:lnTo>
                    <a:pt x="6967017" y="285623"/>
                  </a:lnTo>
                  <a:lnTo>
                    <a:pt x="6962102" y="259143"/>
                  </a:lnTo>
                  <a:lnTo>
                    <a:pt x="6967550" y="232283"/>
                  </a:lnTo>
                  <a:lnTo>
                    <a:pt x="6983247" y="212064"/>
                  </a:lnTo>
                  <a:lnTo>
                    <a:pt x="7008177" y="199326"/>
                  </a:lnTo>
                  <a:lnTo>
                    <a:pt x="7041337" y="194894"/>
                  </a:lnTo>
                  <a:lnTo>
                    <a:pt x="7150570" y="194894"/>
                  </a:lnTo>
                  <a:lnTo>
                    <a:pt x="7150570" y="137071"/>
                  </a:lnTo>
                  <a:lnTo>
                    <a:pt x="7041337" y="137071"/>
                  </a:lnTo>
                  <a:lnTo>
                    <a:pt x="6992506" y="142494"/>
                  </a:lnTo>
                  <a:lnTo>
                    <a:pt x="6952932" y="158216"/>
                  </a:lnTo>
                  <a:lnTo>
                    <a:pt x="6923532" y="183451"/>
                  </a:lnTo>
                  <a:lnTo>
                    <a:pt x="6905218" y="217360"/>
                  </a:lnTo>
                  <a:lnTo>
                    <a:pt x="6898919" y="259143"/>
                  </a:lnTo>
                  <a:lnTo>
                    <a:pt x="6904126" y="298348"/>
                  </a:lnTo>
                  <a:lnTo>
                    <a:pt x="6919290" y="330758"/>
                  </a:lnTo>
                  <a:lnTo>
                    <a:pt x="6943750" y="355752"/>
                  </a:lnTo>
                  <a:lnTo>
                    <a:pt x="6976821" y="372668"/>
                  </a:lnTo>
                  <a:lnTo>
                    <a:pt x="6876428" y="548284"/>
                  </a:lnTo>
                  <a:lnTo>
                    <a:pt x="6944957" y="548284"/>
                  </a:lnTo>
                  <a:lnTo>
                    <a:pt x="7040270" y="381228"/>
                  </a:lnTo>
                  <a:lnTo>
                    <a:pt x="7150570" y="381228"/>
                  </a:lnTo>
                  <a:lnTo>
                    <a:pt x="7150570" y="548284"/>
                  </a:lnTo>
                  <a:lnTo>
                    <a:pt x="7210539" y="548284"/>
                  </a:lnTo>
                  <a:lnTo>
                    <a:pt x="7210539" y="381228"/>
                  </a:lnTo>
                  <a:lnTo>
                    <a:pt x="7210539" y="322326"/>
                  </a:lnTo>
                  <a:lnTo>
                    <a:pt x="7210539" y="194894"/>
                  </a:lnTo>
                  <a:lnTo>
                    <a:pt x="7210539" y="137071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17832" y="2109645"/>
              <a:ext cx="9437807" cy="17207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30683" y="8591123"/>
              <a:ext cx="9856122" cy="10506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37862" y="628253"/>
              <a:ext cx="8366237" cy="95494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558526" y="812921"/>
              <a:ext cx="4516755" cy="556895"/>
            </a:xfrm>
            <a:custGeom>
              <a:avLst/>
              <a:gdLst/>
              <a:ahLst/>
              <a:cxnLst/>
              <a:rect l="l" t="t" r="r" b="b"/>
              <a:pathLst>
                <a:path w="4516755" h="556894">
                  <a:moveTo>
                    <a:pt x="66394" y="0"/>
                  </a:moveTo>
                  <a:lnTo>
                    <a:pt x="0" y="0"/>
                  </a:lnTo>
                  <a:lnTo>
                    <a:pt x="0" y="548293"/>
                  </a:lnTo>
                  <a:lnTo>
                    <a:pt x="66394" y="548293"/>
                  </a:lnTo>
                  <a:lnTo>
                    <a:pt x="66394" y="303060"/>
                  </a:lnTo>
                  <a:lnTo>
                    <a:pt x="425141" y="303060"/>
                  </a:lnTo>
                  <a:lnTo>
                    <a:pt x="425141" y="244162"/>
                  </a:lnTo>
                  <a:lnTo>
                    <a:pt x="66394" y="244162"/>
                  </a:lnTo>
                  <a:lnTo>
                    <a:pt x="66394" y="0"/>
                  </a:lnTo>
                  <a:close/>
                </a:path>
                <a:path w="4516755" h="556894">
                  <a:moveTo>
                    <a:pt x="425141" y="303060"/>
                  </a:moveTo>
                  <a:lnTo>
                    <a:pt x="358746" y="303060"/>
                  </a:lnTo>
                  <a:lnTo>
                    <a:pt x="358746" y="548293"/>
                  </a:lnTo>
                  <a:lnTo>
                    <a:pt x="425141" y="548293"/>
                  </a:lnTo>
                  <a:lnTo>
                    <a:pt x="425141" y="303060"/>
                  </a:lnTo>
                  <a:close/>
                </a:path>
                <a:path w="4516755" h="556894">
                  <a:moveTo>
                    <a:pt x="425141" y="0"/>
                  </a:moveTo>
                  <a:lnTo>
                    <a:pt x="358746" y="0"/>
                  </a:lnTo>
                  <a:lnTo>
                    <a:pt x="358746" y="244162"/>
                  </a:lnTo>
                  <a:lnTo>
                    <a:pt x="425141" y="244162"/>
                  </a:lnTo>
                  <a:lnTo>
                    <a:pt x="425141" y="0"/>
                  </a:lnTo>
                  <a:close/>
                </a:path>
                <a:path w="4516755" h="556894">
                  <a:moveTo>
                    <a:pt x="715485" y="131719"/>
                  </a:moveTo>
                  <a:lnTo>
                    <a:pt x="670155" y="136951"/>
                  </a:lnTo>
                  <a:lnTo>
                    <a:pt x="630052" y="152075"/>
                  </a:lnTo>
                  <a:lnTo>
                    <a:pt x="595811" y="176227"/>
                  </a:lnTo>
                  <a:lnTo>
                    <a:pt x="568071" y="208548"/>
                  </a:lnTo>
                  <a:lnTo>
                    <a:pt x="547469" y="248173"/>
                  </a:lnTo>
                  <a:lnTo>
                    <a:pt x="534640" y="294243"/>
                  </a:lnTo>
                  <a:lnTo>
                    <a:pt x="530222" y="345896"/>
                  </a:lnTo>
                  <a:lnTo>
                    <a:pt x="534602" y="397370"/>
                  </a:lnTo>
                  <a:lnTo>
                    <a:pt x="547431" y="442981"/>
                  </a:lnTo>
                  <a:lnTo>
                    <a:pt x="568240" y="481979"/>
                  </a:lnTo>
                  <a:lnTo>
                    <a:pt x="596561" y="513616"/>
                  </a:lnTo>
                  <a:lnTo>
                    <a:pt x="631925" y="537141"/>
                  </a:lnTo>
                  <a:lnTo>
                    <a:pt x="673864" y="551806"/>
                  </a:lnTo>
                  <a:lnTo>
                    <a:pt x="721911" y="556860"/>
                  </a:lnTo>
                  <a:lnTo>
                    <a:pt x="780040" y="549364"/>
                  </a:lnTo>
                  <a:lnTo>
                    <a:pt x="827928" y="528214"/>
                  </a:lnTo>
                  <a:lnTo>
                    <a:pt x="858649" y="500103"/>
                  </a:lnTo>
                  <a:lnTo>
                    <a:pt x="721911" y="500103"/>
                  </a:lnTo>
                  <a:lnTo>
                    <a:pt x="680379" y="494415"/>
                  </a:lnTo>
                  <a:lnTo>
                    <a:pt x="645582" y="477598"/>
                  </a:lnTo>
                  <a:lnTo>
                    <a:pt x="618726" y="450024"/>
                  </a:lnTo>
                  <a:lnTo>
                    <a:pt x="601020" y="412068"/>
                  </a:lnTo>
                  <a:lnTo>
                    <a:pt x="593672" y="364101"/>
                  </a:lnTo>
                  <a:lnTo>
                    <a:pt x="892181" y="364101"/>
                  </a:lnTo>
                  <a:lnTo>
                    <a:pt x="892181" y="337329"/>
                  </a:lnTo>
                  <a:lnTo>
                    <a:pt x="889709" y="309486"/>
                  </a:lnTo>
                  <a:lnTo>
                    <a:pt x="593672" y="309486"/>
                  </a:lnTo>
                  <a:lnTo>
                    <a:pt x="604347" y="263584"/>
                  </a:lnTo>
                  <a:lnTo>
                    <a:pt x="629078" y="224986"/>
                  </a:lnTo>
                  <a:lnTo>
                    <a:pt x="666559" y="198385"/>
                  </a:lnTo>
                  <a:lnTo>
                    <a:pt x="715485" y="188475"/>
                  </a:lnTo>
                  <a:lnTo>
                    <a:pt x="845852" y="188475"/>
                  </a:lnTo>
                  <a:lnTo>
                    <a:pt x="820997" y="164426"/>
                  </a:lnTo>
                  <a:lnTo>
                    <a:pt x="787981" y="145693"/>
                  </a:lnTo>
                  <a:lnTo>
                    <a:pt x="752248" y="135072"/>
                  </a:lnTo>
                  <a:lnTo>
                    <a:pt x="715485" y="131719"/>
                  </a:lnTo>
                  <a:close/>
                </a:path>
                <a:path w="4516755" h="556894">
                  <a:moveTo>
                    <a:pt x="824716" y="435850"/>
                  </a:moveTo>
                  <a:lnTo>
                    <a:pt x="808841" y="463961"/>
                  </a:lnTo>
                  <a:lnTo>
                    <a:pt x="785863" y="484040"/>
                  </a:lnTo>
                  <a:lnTo>
                    <a:pt x="756610" y="496087"/>
                  </a:lnTo>
                  <a:lnTo>
                    <a:pt x="721911" y="500103"/>
                  </a:lnTo>
                  <a:lnTo>
                    <a:pt x="858649" y="500103"/>
                  </a:lnTo>
                  <a:lnTo>
                    <a:pt x="863769" y="495418"/>
                  </a:lnTo>
                  <a:lnTo>
                    <a:pt x="885756" y="452984"/>
                  </a:lnTo>
                  <a:lnTo>
                    <a:pt x="824716" y="435850"/>
                  </a:lnTo>
                  <a:close/>
                </a:path>
                <a:path w="4516755" h="556894">
                  <a:moveTo>
                    <a:pt x="845852" y="188475"/>
                  </a:moveTo>
                  <a:lnTo>
                    <a:pt x="715485" y="188475"/>
                  </a:lnTo>
                  <a:lnTo>
                    <a:pt x="761968" y="197595"/>
                  </a:lnTo>
                  <a:lnTo>
                    <a:pt x="797408" y="222878"/>
                  </a:lnTo>
                  <a:lnTo>
                    <a:pt x="819997" y="261212"/>
                  </a:lnTo>
                  <a:lnTo>
                    <a:pt x="827928" y="309486"/>
                  </a:lnTo>
                  <a:lnTo>
                    <a:pt x="889709" y="309486"/>
                  </a:lnTo>
                  <a:lnTo>
                    <a:pt x="886889" y="277721"/>
                  </a:lnTo>
                  <a:lnTo>
                    <a:pt x="872137" y="229597"/>
                  </a:lnTo>
                  <a:lnTo>
                    <a:pt x="849611" y="192113"/>
                  </a:lnTo>
                  <a:lnTo>
                    <a:pt x="845852" y="188475"/>
                  </a:lnTo>
                  <a:close/>
                </a:path>
                <a:path w="4516755" h="556894">
                  <a:moveTo>
                    <a:pt x="1155352" y="131719"/>
                  </a:moveTo>
                  <a:lnTo>
                    <a:pt x="1109962" y="136779"/>
                  </a:lnTo>
                  <a:lnTo>
                    <a:pt x="1069706" y="151488"/>
                  </a:lnTo>
                  <a:lnTo>
                    <a:pt x="1035256" y="175132"/>
                  </a:lnTo>
                  <a:lnTo>
                    <a:pt x="1007288" y="206999"/>
                  </a:lnTo>
                  <a:lnTo>
                    <a:pt x="986476" y="246378"/>
                  </a:lnTo>
                  <a:lnTo>
                    <a:pt x="973495" y="292557"/>
                  </a:lnTo>
                  <a:lnTo>
                    <a:pt x="969017" y="344825"/>
                  </a:lnTo>
                  <a:lnTo>
                    <a:pt x="973495" y="396696"/>
                  </a:lnTo>
                  <a:lnTo>
                    <a:pt x="986476" y="442591"/>
                  </a:lnTo>
                  <a:lnTo>
                    <a:pt x="1007288" y="481780"/>
                  </a:lnTo>
                  <a:lnTo>
                    <a:pt x="1035256" y="513532"/>
                  </a:lnTo>
                  <a:lnTo>
                    <a:pt x="1069706" y="537116"/>
                  </a:lnTo>
                  <a:lnTo>
                    <a:pt x="1109962" y="551802"/>
                  </a:lnTo>
                  <a:lnTo>
                    <a:pt x="1155352" y="556860"/>
                  </a:lnTo>
                  <a:lnTo>
                    <a:pt x="1200741" y="551802"/>
                  </a:lnTo>
                  <a:lnTo>
                    <a:pt x="1240998" y="537116"/>
                  </a:lnTo>
                  <a:lnTo>
                    <a:pt x="1275447" y="513532"/>
                  </a:lnTo>
                  <a:lnTo>
                    <a:pt x="1287275" y="500103"/>
                  </a:lnTo>
                  <a:lnTo>
                    <a:pt x="1155352" y="500103"/>
                  </a:lnTo>
                  <a:lnTo>
                    <a:pt x="1110057" y="491870"/>
                  </a:lnTo>
                  <a:lnTo>
                    <a:pt x="1075455" y="469193"/>
                  </a:lnTo>
                  <a:lnTo>
                    <a:pt x="1051184" y="435105"/>
                  </a:lnTo>
                  <a:lnTo>
                    <a:pt x="1036886" y="392638"/>
                  </a:lnTo>
                  <a:lnTo>
                    <a:pt x="1032200" y="344825"/>
                  </a:lnTo>
                  <a:lnTo>
                    <a:pt x="1036886" y="296901"/>
                  </a:lnTo>
                  <a:lnTo>
                    <a:pt x="1051184" y="254168"/>
                  </a:lnTo>
                  <a:lnTo>
                    <a:pt x="1075455" y="219762"/>
                  </a:lnTo>
                  <a:lnTo>
                    <a:pt x="1110057" y="196820"/>
                  </a:lnTo>
                  <a:lnTo>
                    <a:pt x="1155352" y="188475"/>
                  </a:lnTo>
                  <a:lnTo>
                    <a:pt x="1287158" y="188475"/>
                  </a:lnTo>
                  <a:lnTo>
                    <a:pt x="1275447" y="175132"/>
                  </a:lnTo>
                  <a:lnTo>
                    <a:pt x="1240998" y="151488"/>
                  </a:lnTo>
                  <a:lnTo>
                    <a:pt x="1200741" y="136779"/>
                  </a:lnTo>
                  <a:lnTo>
                    <a:pt x="1155352" y="131719"/>
                  </a:lnTo>
                  <a:close/>
                </a:path>
                <a:path w="4516755" h="556894">
                  <a:moveTo>
                    <a:pt x="1287158" y="188475"/>
                  </a:moveTo>
                  <a:lnTo>
                    <a:pt x="1155352" y="188475"/>
                  </a:lnTo>
                  <a:lnTo>
                    <a:pt x="1200646" y="196820"/>
                  </a:lnTo>
                  <a:lnTo>
                    <a:pt x="1235248" y="219762"/>
                  </a:lnTo>
                  <a:lnTo>
                    <a:pt x="1259519" y="254168"/>
                  </a:lnTo>
                  <a:lnTo>
                    <a:pt x="1273817" y="296901"/>
                  </a:lnTo>
                  <a:lnTo>
                    <a:pt x="1278504" y="344825"/>
                  </a:lnTo>
                  <a:lnTo>
                    <a:pt x="1273817" y="392638"/>
                  </a:lnTo>
                  <a:lnTo>
                    <a:pt x="1259519" y="435105"/>
                  </a:lnTo>
                  <a:lnTo>
                    <a:pt x="1235248" y="469193"/>
                  </a:lnTo>
                  <a:lnTo>
                    <a:pt x="1200646" y="491870"/>
                  </a:lnTo>
                  <a:lnTo>
                    <a:pt x="1155352" y="500103"/>
                  </a:lnTo>
                  <a:lnTo>
                    <a:pt x="1287275" y="500103"/>
                  </a:lnTo>
                  <a:lnTo>
                    <a:pt x="1303415" y="481780"/>
                  </a:lnTo>
                  <a:lnTo>
                    <a:pt x="1324227" y="442591"/>
                  </a:lnTo>
                  <a:lnTo>
                    <a:pt x="1337209" y="396696"/>
                  </a:lnTo>
                  <a:lnTo>
                    <a:pt x="1341686" y="344825"/>
                  </a:lnTo>
                  <a:lnTo>
                    <a:pt x="1337209" y="292557"/>
                  </a:lnTo>
                  <a:lnTo>
                    <a:pt x="1324227" y="246378"/>
                  </a:lnTo>
                  <a:lnTo>
                    <a:pt x="1303415" y="206999"/>
                  </a:lnTo>
                  <a:lnTo>
                    <a:pt x="1287158" y="188475"/>
                  </a:lnTo>
                  <a:close/>
                </a:path>
                <a:path w="4516755" h="556894">
                  <a:moveTo>
                    <a:pt x="1766894" y="137073"/>
                  </a:moveTo>
                  <a:lnTo>
                    <a:pt x="1492748" y="137073"/>
                  </a:lnTo>
                  <a:lnTo>
                    <a:pt x="1485251" y="319124"/>
                  </a:lnTo>
                  <a:lnTo>
                    <a:pt x="1479211" y="404008"/>
                  </a:lnTo>
                  <a:lnTo>
                    <a:pt x="1467448" y="456063"/>
                  </a:lnTo>
                  <a:lnTo>
                    <a:pt x="1447453" y="482216"/>
                  </a:lnTo>
                  <a:lnTo>
                    <a:pt x="1416715" y="489394"/>
                  </a:lnTo>
                  <a:lnTo>
                    <a:pt x="1401722" y="489394"/>
                  </a:lnTo>
                  <a:lnTo>
                    <a:pt x="1401722" y="548293"/>
                  </a:lnTo>
                  <a:lnTo>
                    <a:pt x="1423140" y="548293"/>
                  </a:lnTo>
                  <a:lnTo>
                    <a:pt x="1463459" y="542433"/>
                  </a:lnTo>
                  <a:lnTo>
                    <a:pt x="1516642" y="496087"/>
                  </a:lnTo>
                  <a:lnTo>
                    <a:pt x="1531974" y="455959"/>
                  </a:lnTo>
                  <a:lnTo>
                    <a:pt x="1541446" y="404765"/>
                  </a:lnTo>
                  <a:lnTo>
                    <a:pt x="1546292" y="342683"/>
                  </a:lnTo>
                  <a:lnTo>
                    <a:pt x="1552717" y="195972"/>
                  </a:lnTo>
                  <a:lnTo>
                    <a:pt x="1766894" y="195972"/>
                  </a:lnTo>
                  <a:lnTo>
                    <a:pt x="1766894" y="137073"/>
                  </a:lnTo>
                  <a:close/>
                </a:path>
                <a:path w="4516755" h="556894">
                  <a:moveTo>
                    <a:pt x="1766894" y="195972"/>
                  </a:moveTo>
                  <a:lnTo>
                    <a:pt x="1703712" y="195972"/>
                  </a:lnTo>
                  <a:lnTo>
                    <a:pt x="1703712" y="548293"/>
                  </a:lnTo>
                  <a:lnTo>
                    <a:pt x="1766894" y="548293"/>
                  </a:lnTo>
                  <a:lnTo>
                    <a:pt x="1766894" y="195972"/>
                  </a:lnTo>
                  <a:close/>
                </a:path>
                <a:path w="4516755" h="556894">
                  <a:moveTo>
                    <a:pt x="2049876" y="131719"/>
                  </a:moveTo>
                  <a:lnTo>
                    <a:pt x="2004487" y="136779"/>
                  </a:lnTo>
                  <a:lnTo>
                    <a:pt x="1964230" y="151488"/>
                  </a:lnTo>
                  <a:lnTo>
                    <a:pt x="1929781" y="175132"/>
                  </a:lnTo>
                  <a:lnTo>
                    <a:pt x="1901813" y="206999"/>
                  </a:lnTo>
                  <a:lnTo>
                    <a:pt x="1881001" y="246378"/>
                  </a:lnTo>
                  <a:lnTo>
                    <a:pt x="1868019" y="292557"/>
                  </a:lnTo>
                  <a:lnTo>
                    <a:pt x="1863542" y="344825"/>
                  </a:lnTo>
                  <a:lnTo>
                    <a:pt x="1868019" y="396696"/>
                  </a:lnTo>
                  <a:lnTo>
                    <a:pt x="1881001" y="442591"/>
                  </a:lnTo>
                  <a:lnTo>
                    <a:pt x="1901813" y="481780"/>
                  </a:lnTo>
                  <a:lnTo>
                    <a:pt x="1929781" y="513532"/>
                  </a:lnTo>
                  <a:lnTo>
                    <a:pt x="1964230" y="537116"/>
                  </a:lnTo>
                  <a:lnTo>
                    <a:pt x="2004487" y="551802"/>
                  </a:lnTo>
                  <a:lnTo>
                    <a:pt x="2049876" y="556860"/>
                  </a:lnTo>
                  <a:lnTo>
                    <a:pt x="2095266" y="551802"/>
                  </a:lnTo>
                  <a:lnTo>
                    <a:pt x="2135522" y="537116"/>
                  </a:lnTo>
                  <a:lnTo>
                    <a:pt x="2169972" y="513532"/>
                  </a:lnTo>
                  <a:lnTo>
                    <a:pt x="2181799" y="500103"/>
                  </a:lnTo>
                  <a:lnTo>
                    <a:pt x="2049876" y="500103"/>
                  </a:lnTo>
                  <a:lnTo>
                    <a:pt x="2004582" y="491870"/>
                  </a:lnTo>
                  <a:lnTo>
                    <a:pt x="1969979" y="469193"/>
                  </a:lnTo>
                  <a:lnTo>
                    <a:pt x="1945709" y="435105"/>
                  </a:lnTo>
                  <a:lnTo>
                    <a:pt x="1931410" y="392638"/>
                  </a:lnTo>
                  <a:lnTo>
                    <a:pt x="1926724" y="344825"/>
                  </a:lnTo>
                  <a:lnTo>
                    <a:pt x="1931410" y="296901"/>
                  </a:lnTo>
                  <a:lnTo>
                    <a:pt x="1945709" y="254168"/>
                  </a:lnTo>
                  <a:lnTo>
                    <a:pt x="1969979" y="219762"/>
                  </a:lnTo>
                  <a:lnTo>
                    <a:pt x="2004582" y="196820"/>
                  </a:lnTo>
                  <a:lnTo>
                    <a:pt x="2049876" y="188475"/>
                  </a:lnTo>
                  <a:lnTo>
                    <a:pt x="2181683" y="188475"/>
                  </a:lnTo>
                  <a:lnTo>
                    <a:pt x="2169972" y="175132"/>
                  </a:lnTo>
                  <a:lnTo>
                    <a:pt x="2135522" y="151488"/>
                  </a:lnTo>
                  <a:lnTo>
                    <a:pt x="2095266" y="136779"/>
                  </a:lnTo>
                  <a:lnTo>
                    <a:pt x="2049876" y="131719"/>
                  </a:lnTo>
                  <a:close/>
                </a:path>
                <a:path w="4516755" h="556894">
                  <a:moveTo>
                    <a:pt x="2181683" y="188475"/>
                  </a:moveTo>
                  <a:lnTo>
                    <a:pt x="2049876" y="188475"/>
                  </a:lnTo>
                  <a:lnTo>
                    <a:pt x="2095170" y="196820"/>
                  </a:lnTo>
                  <a:lnTo>
                    <a:pt x="2129773" y="219762"/>
                  </a:lnTo>
                  <a:lnTo>
                    <a:pt x="2154043" y="254168"/>
                  </a:lnTo>
                  <a:lnTo>
                    <a:pt x="2168342" y="296901"/>
                  </a:lnTo>
                  <a:lnTo>
                    <a:pt x="2173028" y="344825"/>
                  </a:lnTo>
                  <a:lnTo>
                    <a:pt x="2168342" y="392638"/>
                  </a:lnTo>
                  <a:lnTo>
                    <a:pt x="2154043" y="435105"/>
                  </a:lnTo>
                  <a:lnTo>
                    <a:pt x="2129773" y="469193"/>
                  </a:lnTo>
                  <a:lnTo>
                    <a:pt x="2095170" y="491870"/>
                  </a:lnTo>
                  <a:lnTo>
                    <a:pt x="2049876" y="500103"/>
                  </a:lnTo>
                  <a:lnTo>
                    <a:pt x="2181799" y="500103"/>
                  </a:lnTo>
                  <a:lnTo>
                    <a:pt x="2197939" y="481780"/>
                  </a:lnTo>
                  <a:lnTo>
                    <a:pt x="2218751" y="442591"/>
                  </a:lnTo>
                  <a:lnTo>
                    <a:pt x="2231733" y="396696"/>
                  </a:lnTo>
                  <a:lnTo>
                    <a:pt x="2236210" y="344825"/>
                  </a:lnTo>
                  <a:lnTo>
                    <a:pt x="2231733" y="292557"/>
                  </a:lnTo>
                  <a:lnTo>
                    <a:pt x="2218751" y="246378"/>
                  </a:lnTo>
                  <a:lnTo>
                    <a:pt x="2197939" y="206999"/>
                  </a:lnTo>
                  <a:lnTo>
                    <a:pt x="2181683" y="188475"/>
                  </a:lnTo>
                  <a:close/>
                </a:path>
                <a:path w="4516755" h="556894">
                  <a:moveTo>
                    <a:pt x="2586457" y="137073"/>
                  </a:moveTo>
                  <a:lnTo>
                    <a:pt x="2332657" y="137073"/>
                  </a:lnTo>
                  <a:lnTo>
                    <a:pt x="2332657" y="548293"/>
                  </a:lnTo>
                  <a:lnTo>
                    <a:pt x="2395839" y="548293"/>
                  </a:lnTo>
                  <a:lnTo>
                    <a:pt x="2395839" y="195972"/>
                  </a:lnTo>
                  <a:lnTo>
                    <a:pt x="2586457" y="195972"/>
                  </a:lnTo>
                  <a:lnTo>
                    <a:pt x="2586457" y="137073"/>
                  </a:lnTo>
                  <a:close/>
                </a:path>
                <a:path w="4516755" h="556894">
                  <a:moveTo>
                    <a:pt x="2741869" y="137073"/>
                  </a:moveTo>
                  <a:lnTo>
                    <a:pt x="2678687" y="137073"/>
                  </a:lnTo>
                  <a:lnTo>
                    <a:pt x="2678687" y="548293"/>
                  </a:lnTo>
                  <a:lnTo>
                    <a:pt x="2752578" y="548293"/>
                  </a:lnTo>
                  <a:lnTo>
                    <a:pt x="2810298" y="455126"/>
                  </a:lnTo>
                  <a:lnTo>
                    <a:pt x="2741869" y="455126"/>
                  </a:lnTo>
                  <a:lnTo>
                    <a:pt x="2741869" y="137073"/>
                  </a:lnTo>
                  <a:close/>
                </a:path>
                <a:path w="4516755" h="556894">
                  <a:moveTo>
                    <a:pt x="3012803" y="230240"/>
                  </a:moveTo>
                  <a:lnTo>
                    <a:pt x="2949621" y="230240"/>
                  </a:lnTo>
                  <a:lnTo>
                    <a:pt x="2949621" y="548293"/>
                  </a:lnTo>
                  <a:lnTo>
                    <a:pt x="3012803" y="548293"/>
                  </a:lnTo>
                  <a:lnTo>
                    <a:pt x="3012803" y="230240"/>
                  </a:lnTo>
                  <a:close/>
                </a:path>
                <a:path w="4516755" h="556894">
                  <a:moveTo>
                    <a:pt x="3012803" y="137073"/>
                  </a:moveTo>
                  <a:lnTo>
                    <a:pt x="2939983" y="137073"/>
                  </a:lnTo>
                  <a:lnTo>
                    <a:pt x="2741869" y="455126"/>
                  </a:lnTo>
                  <a:lnTo>
                    <a:pt x="2810298" y="455126"/>
                  </a:lnTo>
                  <a:lnTo>
                    <a:pt x="2949621" y="230240"/>
                  </a:lnTo>
                  <a:lnTo>
                    <a:pt x="3012803" y="230240"/>
                  </a:lnTo>
                  <a:lnTo>
                    <a:pt x="3012803" y="137073"/>
                  </a:lnTo>
                  <a:close/>
                </a:path>
                <a:path w="4516755" h="556894">
                  <a:moveTo>
                    <a:pt x="3170290" y="443346"/>
                  </a:moveTo>
                  <a:lnTo>
                    <a:pt x="3102825" y="443346"/>
                  </a:lnTo>
                  <a:lnTo>
                    <a:pt x="3111280" y="481059"/>
                  </a:lnTo>
                  <a:lnTo>
                    <a:pt x="3132818" y="512448"/>
                  </a:lnTo>
                  <a:lnTo>
                    <a:pt x="3165549" y="536334"/>
                  </a:lnTo>
                  <a:lnTo>
                    <a:pt x="3207583" y="551532"/>
                  </a:lnTo>
                  <a:lnTo>
                    <a:pt x="3257032" y="556860"/>
                  </a:lnTo>
                  <a:lnTo>
                    <a:pt x="3307724" y="551249"/>
                  </a:lnTo>
                  <a:lnTo>
                    <a:pt x="3350551" y="535100"/>
                  </a:lnTo>
                  <a:lnTo>
                    <a:pt x="3383560" y="509441"/>
                  </a:lnTo>
                  <a:lnTo>
                    <a:pt x="3389369" y="500103"/>
                  </a:lnTo>
                  <a:lnTo>
                    <a:pt x="3255961" y="500103"/>
                  </a:lnTo>
                  <a:lnTo>
                    <a:pt x="3222095" y="496468"/>
                  </a:lnTo>
                  <a:lnTo>
                    <a:pt x="3195657" y="485680"/>
                  </a:lnTo>
                  <a:lnTo>
                    <a:pt x="3177954" y="467914"/>
                  </a:lnTo>
                  <a:lnTo>
                    <a:pt x="3170290" y="443346"/>
                  </a:lnTo>
                  <a:close/>
                </a:path>
                <a:path w="4516755" h="556894">
                  <a:moveTo>
                    <a:pt x="3383013" y="187405"/>
                  </a:moveTo>
                  <a:lnTo>
                    <a:pt x="3264528" y="187405"/>
                  </a:lnTo>
                  <a:lnTo>
                    <a:pt x="3296458" y="191784"/>
                  </a:lnTo>
                  <a:lnTo>
                    <a:pt x="3319980" y="204171"/>
                  </a:lnTo>
                  <a:lnTo>
                    <a:pt x="3334517" y="223434"/>
                  </a:lnTo>
                  <a:lnTo>
                    <a:pt x="3339490" y="248445"/>
                  </a:lnTo>
                  <a:lnTo>
                    <a:pt x="3335023" y="272272"/>
                  </a:lnTo>
                  <a:lnTo>
                    <a:pt x="3321419" y="291281"/>
                  </a:lnTo>
                  <a:lnTo>
                    <a:pt x="3298379" y="303863"/>
                  </a:lnTo>
                  <a:lnTo>
                    <a:pt x="3265600" y="308415"/>
                  </a:lnTo>
                  <a:lnTo>
                    <a:pt x="3194921" y="308415"/>
                  </a:lnTo>
                  <a:lnTo>
                    <a:pt x="3194921" y="365172"/>
                  </a:lnTo>
                  <a:lnTo>
                    <a:pt x="3265600" y="365172"/>
                  </a:lnTo>
                  <a:lnTo>
                    <a:pt x="3299717" y="370120"/>
                  </a:lnTo>
                  <a:lnTo>
                    <a:pt x="3325703" y="384079"/>
                  </a:lnTo>
                  <a:lnTo>
                    <a:pt x="3342252" y="405719"/>
                  </a:lnTo>
                  <a:lnTo>
                    <a:pt x="3348058" y="433708"/>
                  </a:lnTo>
                  <a:lnTo>
                    <a:pt x="3340783" y="463848"/>
                  </a:lnTo>
                  <a:lnTo>
                    <a:pt x="3320984" y="484475"/>
                  </a:lnTo>
                  <a:lnTo>
                    <a:pt x="3291698" y="496318"/>
                  </a:lnTo>
                  <a:lnTo>
                    <a:pt x="3255961" y="500103"/>
                  </a:lnTo>
                  <a:lnTo>
                    <a:pt x="3389369" y="500103"/>
                  </a:lnTo>
                  <a:lnTo>
                    <a:pt x="3404797" y="475302"/>
                  </a:lnTo>
                  <a:lnTo>
                    <a:pt x="3412311" y="433708"/>
                  </a:lnTo>
                  <a:lnTo>
                    <a:pt x="3406777" y="397415"/>
                  </a:lnTo>
                  <a:lnTo>
                    <a:pt x="3391127" y="367447"/>
                  </a:lnTo>
                  <a:lnTo>
                    <a:pt x="3366794" y="346515"/>
                  </a:lnTo>
                  <a:lnTo>
                    <a:pt x="3335207" y="337329"/>
                  </a:lnTo>
                  <a:lnTo>
                    <a:pt x="3335207" y="333045"/>
                  </a:lnTo>
                  <a:lnTo>
                    <a:pt x="3362406" y="320922"/>
                  </a:lnTo>
                  <a:lnTo>
                    <a:pt x="3384133" y="302525"/>
                  </a:lnTo>
                  <a:lnTo>
                    <a:pt x="3398532" y="277702"/>
                  </a:lnTo>
                  <a:lnTo>
                    <a:pt x="3403744" y="246303"/>
                  </a:lnTo>
                  <a:lnTo>
                    <a:pt x="3393688" y="200954"/>
                  </a:lnTo>
                  <a:lnTo>
                    <a:pt x="3383013" y="187405"/>
                  </a:lnTo>
                  <a:close/>
                </a:path>
                <a:path w="4516755" h="556894">
                  <a:moveTo>
                    <a:pt x="3261316" y="131719"/>
                  </a:moveTo>
                  <a:lnTo>
                    <a:pt x="3213143" y="137150"/>
                  </a:lnTo>
                  <a:lnTo>
                    <a:pt x="3172527" y="152554"/>
                  </a:lnTo>
                  <a:lnTo>
                    <a:pt x="3141111" y="176593"/>
                  </a:lnTo>
                  <a:lnTo>
                    <a:pt x="3112463" y="245232"/>
                  </a:lnTo>
                  <a:lnTo>
                    <a:pt x="3178858" y="245232"/>
                  </a:lnTo>
                  <a:lnTo>
                    <a:pt x="3186258" y="221853"/>
                  </a:lnTo>
                  <a:lnTo>
                    <a:pt x="3204325" y="203568"/>
                  </a:lnTo>
                  <a:lnTo>
                    <a:pt x="3231076" y="191659"/>
                  </a:lnTo>
                  <a:lnTo>
                    <a:pt x="3264528" y="187405"/>
                  </a:lnTo>
                  <a:lnTo>
                    <a:pt x="3383013" y="187405"/>
                  </a:lnTo>
                  <a:lnTo>
                    <a:pt x="3365058" y="164615"/>
                  </a:lnTo>
                  <a:lnTo>
                    <a:pt x="3320165" y="140474"/>
                  </a:lnTo>
                  <a:lnTo>
                    <a:pt x="3261316" y="131719"/>
                  </a:lnTo>
                  <a:close/>
                </a:path>
                <a:path w="4516755" h="556894">
                  <a:moveTo>
                    <a:pt x="3584590" y="137073"/>
                  </a:moveTo>
                  <a:lnTo>
                    <a:pt x="3501061" y="137073"/>
                  </a:lnTo>
                  <a:lnTo>
                    <a:pt x="3501061" y="548293"/>
                  </a:lnTo>
                  <a:lnTo>
                    <a:pt x="3564243" y="548293"/>
                  </a:lnTo>
                  <a:lnTo>
                    <a:pt x="3564243" y="227831"/>
                  </a:lnTo>
                  <a:lnTo>
                    <a:pt x="3623998" y="227831"/>
                  </a:lnTo>
                  <a:lnTo>
                    <a:pt x="3584590" y="137073"/>
                  </a:lnTo>
                  <a:close/>
                </a:path>
                <a:path w="4516755" h="556894">
                  <a:moveTo>
                    <a:pt x="3623998" y="227831"/>
                  </a:moveTo>
                  <a:lnTo>
                    <a:pt x="3564243" y="227831"/>
                  </a:lnTo>
                  <a:lnTo>
                    <a:pt x="3700245" y="548293"/>
                  </a:lnTo>
                  <a:lnTo>
                    <a:pt x="3751648" y="548293"/>
                  </a:lnTo>
                  <a:lnTo>
                    <a:pt x="3788687" y="462622"/>
                  </a:lnTo>
                  <a:lnTo>
                    <a:pt x="3725947" y="462622"/>
                  </a:lnTo>
                  <a:lnTo>
                    <a:pt x="3623998" y="227831"/>
                  </a:lnTo>
                  <a:close/>
                </a:path>
                <a:path w="4516755" h="556894">
                  <a:moveTo>
                    <a:pt x="3950833" y="233720"/>
                  </a:moveTo>
                  <a:lnTo>
                    <a:pt x="3887650" y="233720"/>
                  </a:lnTo>
                  <a:lnTo>
                    <a:pt x="3887650" y="548293"/>
                  </a:lnTo>
                  <a:lnTo>
                    <a:pt x="3950833" y="548293"/>
                  </a:lnTo>
                  <a:lnTo>
                    <a:pt x="3950833" y="233720"/>
                  </a:lnTo>
                  <a:close/>
                </a:path>
                <a:path w="4516755" h="556894">
                  <a:moveTo>
                    <a:pt x="3950833" y="137073"/>
                  </a:moveTo>
                  <a:lnTo>
                    <a:pt x="3869445" y="137073"/>
                  </a:lnTo>
                  <a:lnTo>
                    <a:pt x="3725947" y="462622"/>
                  </a:lnTo>
                  <a:lnTo>
                    <a:pt x="3788687" y="462622"/>
                  </a:lnTo>
                  <a:lnTo>
                    <a:pt x="3887650" y="233720"/>
                  </a:lnTo>
                  <a:lnTo>
                    <a:pt x="3950833" y="233720"/>
                  </a:lnTo>
                  <a:lnTo>
                    <a:pt x="3950833" y="137073"/>
                  </a:lnTo>
                  <a:close/>
                </a:path>
                <a:path w="4516755" h="556894">
                  <a:moveTo>
                    <a:pt x="4129671" y="137073"/>
                  </a:moveTo>
                  <a:lnTo>
                    <a:pt x="4066488" y="137073"/>
                  </a:lnTo>
                  <a:lnTo>
                    <a:pt x="4066488" y="548293"/>
                  </a:lnTo>
                  <a:lnTo>
                    <a:pt x="4238901" y="548293"/>
                  </a:lnTo>
                  <a:lnTo>
                    <a:pt x="4291392" y="541577"/>
                  </a:lnTo>
                  <a:lnTo>
                    <a:pt x="4332933" y="522832"/>
                  </a:lnTo>
                  <a:lnTo>
                    <a:pt x="4363115" y="494166"/>
                  </a:lnTo>
                  <a:lnTo>
                    <a:pt x="4365524" y="489394"/>
                  </a:lnTo>
                  <a:lnTo>
                    <a:pt x="4129671" y="489394"/>
                  </a:lnTo>
                  <a:lnTo>
                    <a:pt x="4129671" y="344825"/>
                  </a:lnTo>
                  <a:lnTo>
                    <a:pt x="4366885" y="344825"/>
                  </a:lnTo>
                  <a:lnTo>
                    <a:pt x="4363115" y="337509"/>
                  </a:lnTo>
                  <a:lnTo>
                    <a:pt x="4332933" y="309948"/>
                  </a:lnTo>
                  <a:lnTo>
                    <a:pt x="4291392" y="292206"/>
                  </a:lnTo>
                  <a:lnTo>
                    <a:pt x="4238901" y="285926"/>
                  </a:lnTo>
                  <a:lnTo>
                    <a:pt x="4129671" y="285926"/>
                  </a:lnTo>
                  <a:lnTo>
                    <a:pt x="4129671" y="137073"/>
                  </a:lnTo>
                  <a:close/>
                </a:path>
                <a:path w="4516755" h="556894">
                  <a:moveTo>
                    <a:pt x="4366885" y="344825"/>
                  </a:moveTo>
                  <a:lnTo>
                    <a:pt x="4238901" y="344825"/>
                  </a:lnTo>
                  <a:lnTo>
                    <a:pt x="4273408" y="350271"/>
                  </a:lnTo>
                  <a:lnTo>
                    <a:pt x="4300510" y="365506"/>
                  </a:lnTo>
                  <a:lnTo>
                    <a:pt x="4318226" y="388873"/>
                  </a:lnTo>
                  <a:lnTo>
                    <a:pt x="4324572" y="418716"/>
                  </a:lnTo>
                  <a:lnTo>
                    <a:pt x="4318226" y="447266"/>
                  </a:lnTo>
                  <a:lnTo>
                    <a:pt x="4300510" y="469617"/>
                  </a:lnTo>
                  <a:lnTo>
                    <a:pt x="4273408" y="484186"/>
                  </a:lnTo>
                  <a:lnTo>
                    <a:pt x="4238901" y="489394"/>
                  </a:lnTo>
                  <a:lnTo>
                    <a:pt x="4365524" y="489394"/>
                  </a:lnTo>
                  <a:lnTo>
                    <a:pt x="4381526" y="457688"/>
                  </a:lnTo>
                  <a:lnTo>
                    <a:pt x="4387754" y="415503"/>
                  </a:lnTo>
                  <a:lnTo>
                    <a:pt x="4381526" y="373242"/>
                  </a:lnTo>
                  <a:lnTo>
                    <a:pt x="4366885" y="344825"/>
                  </a:lnTo>
                  <a:close/>
                </a:path>
                <a:path w="4516755" h="556894">
                  <a:moveTo>
                    <a:pt x="4516260" y="137073"/>
                  </a:moveTo>
                  <a:lnTo>
                    <a:pt x="4453078" y="137073"/>
                  </a:lnTo>
                  <a:lnTo>
                    <a:pt x="4453078" y="548293"/>
                  </a:lnTo>
                  <a:lnTo>
                    <a:pt x="4516260" y="548293"/>
                  </a:lnTo>
                  <a:lnTo>
                    <a:pt x="4516260" y="137073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17832" y="2109645"/>
              <a:ext cx="10593516" cy="10263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554591" y="1319331"/>
              <a:ext cx="7549508" cy="95494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92131" y="4083645"/>
              <a:ext cx="1801495" cy="880110"/>
            </a:xfrm>
            <a:custGeom>
              <a:avLst/>
              <a:gdLst/>
              <a:ahLst/>
              <a:cxnLst/>
              <a:rect l="l" t="t" r="r" b="b"/>
              <a:pathLst>
                <a:path w="1801495" h="880110">
                  <a:moveTo>
                    <a:pt x="1486865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1486865" y="879554"/>
                  </a:lnTo>
                  <a:lnTo>
                    <a:pt x="1554949" y="879341"/>
                  </a:lnTo>
                  <a:lnTo>
                    <a:pt x="1611970" y="877850"/>
                  </a:lnTo>
                  <a:lnTo>
                    <a:pt x="1659206" y="873804"/>
                  </a:lnTo>
                  <a:lnTo>
                    <a:pt x="1697937" y="865923"/>
                  </a:lnTo>
                  <a:lnTo>
                    <a:pt x="1754989" y="833551"/>
                  </a:lnTo>
                  <a:lnTo>
                    <a:pt x="1787361" y="776499"/>
                  </a:lnTo>
                  <a:lnTo>
                    <a:pt x="1795241" y="737768"/>
                  </a:lnTo>
                  <a:lnTo>
                    <a:pt x="1799288" y="690532"/>
                  </a:lnTo>
                  <a:lnTo>
                    <a:pt x="1800779" y="633511"/>
                  </a:lnTo>
                  <a:lnTo>
                    <a:pt x="1800992" y="565427"/>
                  </a:lnTo>
                  <a:lnTo>
                    <a:pt x="1800992" y="314126"/>
                  </a:lnTo>
                  <a:lnTo>
                    <a:pt x="1800779" y="246043"/>
                  </a:lnTo>
                  <a:lnTo>
                    <a:pt x="1799288" y="189022"/>
                  </a:lnTo>
                  <a:lnTo>
                    <a:pt x="1795241" y="141785"/>
                  </a:lnTo>
                  <a:lnTo>
                    <a:pt x="1787361" y="103055"/>
                  </a:lnTo>
                  <a:lnTo>
                    <a:pt x="1754989" y="46002"/>
                  </a:lnTo>
                  <a:lnTo>
                    <a:pt x="1697937" y="13630"/>
                  </a:lnTo>
                  <a:lnTo>
                    <a:pt x="1659206" y="5750"/>
                  </a:lnTo>
                  <a:lnTo>
                    <a:pt x="1611970" y="1703"/>
                  </a:lnTo>
                  <a:lnTo>
                    <a:pt x="1554949" y="212"/>
                  </a:lnTo>
                  <a:lnTo>
                    <a:pt x="1486865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73230" y="4335898"/>
              <a:ext cx="1424305" cy="468630"/>
            </a:xfrm>
            <a:custGeom>
              <a:avLst/>
              <a:gdLst/>
              <a:ahLst/>
              <a:cxnLst/>
              <a:rect l="l" t="t" r="r" b="b"/>
              <a:pathLst>
                <a:path w="1424305" h="468629">
                  <a:moveTo>
                    <a:pt x="52116" y="0"/>
                  </a:moveTo>
                  <a:lnTo>
                    <a:pt x="0" y="0"/>
                  </a:lnTo>
                  <a:lnTo>
                    <a:pt x="117797" y="182764"/>
                  </a:lnTo>
                  <a:lnTo>
                    <a:pt x="0" y="365529"/>
                  </a:lnTo>
                  <a:lnTo>
                    <a:pt x="52116" y="365529"/>
                  </a:lnTo>
                  <a:lnTo>
                    <a:pt x="146354" y="216318"/>
                  </a:lnTo>
                  <a:lnTo>
                    <a:pt x="201725" y="216318"/>
                  </a:lnTo>
                  <a:lnTo>
                    <a:pt x="180622" y="182764"/>
                  </a:lnTo>
                  <a:lnTo>
                    <a:pt x="199929" y="152065"/>
                  </a:lnTo>
                  <a:lnTo>
                    <a:pt x="146354" y="152065"/>
                  </a:lnTo>
                  <a:lnTo>
                    <a:pt x="52116" y="0"/>
                  </a:lnTo>
                  <a:close/>
                </a:path>
                <a:path w="1424305" h="468629">
                  <a:moveTo>
                    <a:pt x="201725" y="216318"/>
                  </a:moveTo>
                  <a:lnTo>
                    <a:pt x="149210" y="216318"/>
                  </a:lnTo>
                  <a:lnTo>
                    <a:pt x="243448" y="365529"/>
                  </a:lnTo>
                  <a:lnTo>
                    <a:pt x="295564" y="365529"/>
                  </a:lnTo>
                  <a:lnTo>
                    <a:pt x="201725" y="216318"/>
                  </a:lnTo>
                  <a:close/>
                </a:path>
                <a:path w="1424305" h="468629">
                  <a:moveTo>
                    <a:pt x="295564" y="0"/>
                  </a:moveTo>
                  <a:lnTo>
                    <a:pt x="243448" y="0"/>
                  </a:lnTo>
                  <a:lnTo>
                    <a:pt x="149210" y="152065"/>
                  </a:lnTo>
                  <a:lnTo>
                    <a:pt x="199929" y="152065"/>
                  </a:lnTo>
                  <a:lnTo>
                    <a:pt x="295564" y="0"/>
                  </a:lnTo>
                  <a:close/>
                </a:path>
                <a:path w="1424305" h="468629">
                  <a:moveTo>
                    <a:pt x="535534" y="124936"/>
                  </a:moveTo>
                  <a:lnTo>
                    <a:pt x="453832" y="124936"/>
                  </a:lnTo>
                  <a:lnTo>
                    <a:pt x="479207" y="128693"/>
                  </a:lnTo>
                  <a:lnTo>
                    <a:pt x="497270" y="139594"/>
                  </a:lnTo>
                  <a:lnTo>
                    <a:pt x="508071" y="157088"/>
                  </a:lnTo>
                  <a:lnTo>
                    <a:pt x="511660" y="180622"/>
                  </a:lnTo>
                  <a:lnTo>
                    <a:pt x="511660" y="182050"/>
                  </a:lnTo>
                  <a:lnTo>
                    <a:pt x="507644" y="193635"/>
                  </a:lnTo>
                  <a:lnTo>
                    <a:pt x="495061" y="199764"/>
                  </a:lnTo>
                  <a:lnTo>
                    <a:pt x="473108" y="203284"/>
                  </a:lnTo>
                  <a:lnTo>
                    <a:pt x="440981" y="207037"/>
                  </a:lnTo>
                  <a:lnTo>
                    <a:pt x="402901" y="213594"/>
                  </a:lnTo>
                  <a:lnTo>
                    <a:pt x="368719" y="226291"/>
                  </a:lnTo>
                  <a:lnTo>
                    <a:pt x="344075" y="249530"/>
                  </a:lnTo>
                  <a:lnTo>
                    <a:pt x="334607" y="287711"/>
                  </a:lnTo>
                  <a:lnTo>
                    <a:pt x="341891" y="323463"/>
                  </a:lnTo>
                  <a:lnTo>
                    <a:pt x="361825" y="349912"/>
                  </a:lnTo>
                  <a:lnTo>
                    <a:pt x="391531" y="366321"/>
                  </a:lnTo>
                  <a:lnTo>
                    <a:pt x="428131" y="371954"/>
                  </a:lnTo>
                  <a:lnTo>
                    <a:pt x="459822" y="367659"/>
                  </a:lnTo>
                  <a:lnTo>
                    <a:pt x="483549" y="356872"/>
                  </a:lnTo>
                  <a:lnTo>
                    <a:pt x="499914" y="342739"/>
                  </a:lnTo>
                  <a:lnTo>
                    <a:pt x="505691" y="334116"/>
                  </a:lnTo>
                  <a:lnTo>
                    <a:pt x="434556" y="334116"/>
                  </a:lnTo>
                  <a:lnTo>
                    <a:pt x="411365" y="331316"/>
                  </a:lnTo>
                  <a:lnTo>
                    <a:pt x="393059" y="322961"/>
                  </a:lnTo>
                  <a:lnTo>
                    <a:pt x="381045" y="309117"/>
                  </a:lnTo>
                  <a:lnTo>
                    <a:pt x="376728" y="289853"/>
                  </a:lnTo>
                  <a:lnTo>
                    <a:pt x="381815" y="269651"/>
                  </a:lnTo>
                  <a:lnTo>
                    <a:pt x="395469" y="256209"/>
                  </a:lnTo>
                  <a:lnTo>
                    <a:pt x="415280" y="247988"/>
                  </a:lnTo>
                  <a:lnTo>
                    <a:pt x="438840" y="243448"/>
                  </a:lnTo>
                  <a:lnTo>
                    <a:pt x="456744" y="241295"/>
                  </a:lnTo>
                  <a:lnTo>
                    <a:pt x="479266" y="238004"/>
                  </a:lnTo>
                  <a:lnTo>
                    <a:pt x="499780" y="233508"/>
                  </a:lnTo>
                  <a:lnTo>
                    <a:pt x="511660" y="227741"/>
                  </a:lnTo>
                  <a:lnTo>
                    <a:pt x="553781" y="227741"/>
                  </a:lnTo>
                  <a:lnTo>
                    <a:pt x="553781" y="184906"/>
                  </a:lnTo>
                  <a:lnTo>
                    <a:pt x="542861" y="132990"/>
                  </a:lnTo>
                  <a:lnTo>
                    <a:pt x="535534" y="124936"/>
                  </a:lnTo>
                  <a:close/>
                </a:path>
                <a:path w="1424305" h="468629">
                  <a:moveTo>
                    <a:pt x="553781" y="328405"/>
                  </a:moveTo>
                  <a:lnTo>
                    <a:pt x="511660" y="328405"/>
                  </a:lnTo>
                  <a:lnTo>
                    <a:pt x="511660" y="365529"/>
                  </a:lnTo>
                  <a:lnTo>
                    <a:pt x="553781" y="365529"/>
                  </a:lnTo>
                  <a:lnTo>
                    <a:pt x="553781" y="328405"/>
                  </a:lnTo>
                  <a:close/>
                </a:path>
                <a:path w="1424305" h="468629">
                  <a:moveTo>
                    <a:pt x="553781" y="227741"/>
                  </a:moveTo>
                  <a:lnTo>
                    <a:pt x="511660" y="227741"/>
                  </a:lnTo>
                  <a:lnTo>
                    <a:pt x="511660" y="266293"/>
                  </a:lnTo>
                  <a:lnTo>
                    <a:pt x="506640" y="291347"/>
                  </a:lnTo>
                  <a:lnTo>
                    <a:pt x="491849" y="313055"/>
                  </a:lnTo>
                  <a:lnTo>
                    <a:pt x="467687" y="328338"/>
                  </a:lnTo>
                  <a:lnTo>
                    <a:pt x="434556" y="334116"/>
                  </a:lnTo>
                  <a:lnTo>
                    <a:pt x="505691" y="334116"/>
                  </a:lnTo>
                  <a:lnTo>
                    <a:pt x="509518" y="328405"/>
                  </a:lnTo>
                  <a:lnTo>
                    <a:pt x="553781" y="328405"/>
                  </a:lnTo>
                  <a:lnTo>
                    <a:pt x="553781" y="227741"/>
                  </a:lnTo>
                  <a:close/>
                </a:path>
                <a:path w="1424305" h="468629">
                  <a:moveTo>
                    <a:pt x="452404" y="87812"/>
                  </a:moveTo>
                  <a:lnTo>
                    <a:pt x="420768" y="90824"/>
                  </a:lnTo>
                  <a:lnTo>
                    <a:pt x="389936" y="101198"/>
                  </a:lnTo>
                  <a:lnTo>
                    <a:pt x="362851" y="120943"/>
                  </a:lnTo>
                  <a:lnTo>
                    <a:pt x="342460" y="152065"/>
                  </a:lnTo>
                  <a:lnTo>
                    <a:pt x="382440" y="166344"/>
                  </a:lnTo>
                  <a:lnTo>
                    <a:pt x="391863" y="151441"/>
                  </a:lnTo>
                  <a:lnTo>
                    <a:pt x="406557" y="138144"/>
                  </a:lnTo>
                  <a:lnTo>
                    <a:pt x="427040" y="128595"/>
                  </a:lnTo>
                  <a:lnTo>
                    <a:pt x="453832" y="124936"/>
                  </a:lnTo>
                  <a:lnTo>
                    <a:pt x="535534" y="124936"/>
                  </a:lnTo>
                  <a:lnTo>
                    <a:pt x="516211" y="103697"/>
                  </a:lnTo>
                  <a:lnTo>
                    <a:pt x="483003" y="90735"/>
                  </a:lnTo>
                  <a:lnTo>
                    <a:pt x="452404" y="87812"/>
                  </a:lnTo>
                  <a:close/>
                </a:path>
                <a:path w="1424305" h="468629">
                  <a:moveTo>
                    <a:pt x="672784" y="91382"/>
                  </a:moveTo>
                  <a:lnTo>
                    <a:pt x="630662" y="91382"/>
                  </a:lnTo>
                  <a:lnTo>
                    <a:pt x="630662" y="365529"/>
                  </a:lnTo>
                  <a:lnTo>
                    <a:pt x="672784" y="365529"/>
                  </a:lnTo>
                  <a:lnTo>
                    <a:pt x="672784" y="249873"/>
                  </a:lnTo>
                  <a:lnTo>
                    <a:pt x="763588" y="249873"/>
                  </a:lnTo>
                  <a:lnTo>
                    <a:pt x="742748" y="223458"/>
                  </a:lnTo>
                  <a:lnTo>
                    <a:pt x="753515" y="210607"/>
                  </a:lnTo>
                  <a:lnTo>
                    <a:pt x="672784" y="210607"/>
                  </a:lnTo>
                  <a:lnTo>
                    <a:pt x="672784" y="91382"/>
                  </a:lnTo>
                  <a:close/>
                </a:path>
                <a:path w="1424305" h="468629">
                  <a:moveTo>
                    <a:pt x="763588" y="249873"/>
                  </a:moveTo>
                  <a:lnTo>
                    <a:pt x="710622" y="249873"/>
                  </a:lnTo>
                  <a:lnTo>
                    <a:pt x="800576" y="365529"/>
                  </a:lnTo>
                  <a:lnTo>
                    <a:pt x="854834" y="365529"/>
                  </a:lnTo>
                  <a:lnTo>
                    <a:pt x="763588" y="249873"/>
                  </a:lnTo>
                  <a:close/>
                </a:path>
                <a:path w="1424305" h="468629">
                  <a:moveTo>
                    <a:pt x="853406" y="91382"/>
                  </a:moveTo>
                  <a:lnTo>
                    <a:pt x="799148" y="91382"/>
                  </a:lnTo>
                  <a:lnTo>
                    <a:pt x="700627" y="210607"/>
                  </a:lnTo>
                  <a:lnTo>
                    <a:pt x="753515" y="210607"/>
                  </a:lnTo>
                  <a:lnTo>
                    <a:pt x="853406" y="91382"/>
                  </a:lnTo>
                  <a:close/>
                </a:path>
                <a:path w="1424305" h="468629">
                  <a:moveTo>
                    <a:pt x="999984" y="87812"/>
                  </a:moveTo>
                  <a:lnTo>
                    <a:pt x="958628" y="94574"/>
                  </a:lnTo>
                  <a:lnTo>
                    <a:pt x="924434" y="113810"/>
                  </a:lnTo>
                  <a:lnTo>
                    <a:pt x="898567" y="143944"/>
                  </a:lnTo>
                  <a:lnTo>
                    <a:pt x="882192" y="183398"/>
                  </a:lnTo>
                  <a:lnTo>
                    <a:pt x="876475" y="230597"/>
                  </a:lnTo>
                  <a:lnTo>
                    <a:pt x="882158" y="277573"/>
                  </a:lnTo>
                  <a:lnTo>
                    <a:pt x="898635" y="316496"/>
                  </a:lnTo>
                  <a:lnTo>
                    <a:pt x="925050" y="345996"/>
                  </a:lnTo>
                  <a:lnTo>
                    <a:pt x="960547" y="364700"/>
                  </a:lnTo>
                  <a:lnTo>
                    <a:pt x="1004267" y="371240"/>
                  </a:lnTo>
                  <a:lnTo>
                    <a:pt x="1043020" y="366243"/>
                  </a:lnTo>
                  <a:lnTo>
                    <a:pt x="1074946" y="352143"/>
                  </a:lnTo>
                  <a:lnTo>
                    <a:pt x="1095427" y="333402"/>
                  </a:lnTo>
                  <a:lnTo>
                    <a:pt x="1004267" y="333402"/>
                  </a:lnTo>
                  <a:lnTo>
                    <a:pt x="970328" y="327493"/>
                  </a:lnTo>
                  <a:lnTo>
                    <a:pt x="943718" y="310088"/>
                  </a:lnTo>
                  <a:lnTo>
                    <a:pt x="926009" y="281673"/>
                  </a:lnTo>
                  <a:lnTo>
                    <a:pt x="918775" y="242734"/>
                  </a:lnTo>
                  <a:lnTo>
                    <a:pt x="1117781" y="242734"/>
                  </a:lnTo>
                  <a:lnTo>
                    <a:pt x="1117781" y="224886"/>
                  </a:lnTo>
                  <a:lnTo>
                    <a:pt x="1115431" y="206324"/>
                  </a:lnTo>
                  <a:lnTo>
                    <a:pt x="918775" y="206324"/>
                  </a:lnTo>
                  <a:lnTo>
                    <a:pt x="925892" y="175722"/>
                  </a:lnTo>
                  <a:lnTo>
                    <a:pt x="942379" y="149990"/>
                  </a:lnTo>
                  <a:lnTo>
                    <a:pt x="967367" y="132257"/>
                  </a:lnTo>
                  <a:lnTo>
                    <a:pt x="999984" y="125650"/>
                  </a:lnTo>
                  <a:lnTo>
                    <a:pt x="1085678" y="125650"/>
                  </a:lnTo>
                  <a:lnTo>
                    <a:pt x="1066122" y="106660"/>
                  </a:lnTo>
                  <a:lnTo>
                    <a:pt x="1034167" y="92267"/>
                  </a:lnTo>
                  <a:lnTo>
                    <a:pt x="999984" y="87812"/>
                  </a:lnTo>
                  <a:close/>
                </a:path>
                <a:path w="1424305" h="468629">
                  <a:moveTo>
                    <a:pt x="1072804" y="290567"/>
                  </a:moveTo>
                  <a:lnTo>
                    <a:pt x="1062221" y="309307"/>
                  </a:lnTo>
                  <a:lnTo>
                    <a:pt x="1046902" y="322693"/>
                  </a:lnTo>
                  <a:lnTo>
                    <a:pt x="1027400" y="330725"/>
                  </a:lnTo>
                  <a:lnTo>
                    <a:pt x="1004267" y="333402"/>
                  </a:lnTo>
                  <a:lnTo>
                    <a:pt x="1095427" y="333402"/>
                  </a:lnTo>
                  <a:lnTo>
                    <a:pt x="1098840" y="330279"/>
                  </a:lnTo>
                  <a:lnTo>
                    <a:pt x="1113498" y="301989"/>
                  </a:lnTo>
                  <a:lnTo>
                    <a:pt x="1072804" y="290567"/>
                  </a:lnTo>
                  <a:close/>
                </a:path>
                <a:path w="1424305" h="468629">
                  <a:moveTo>
                    <a:pt x="1085678" y="125650"/>
                  </a:moveTo>
                  <a:lnTo>
                    <a:pt x="999984" y="125650"/>
                  </a:lnTo>
                  <a:lnTo>
                    <a:pt x="1030973" y="131730"/>
                  </a:lnTo>
                  <a:lnTo>
                    <a:pt x="1054599" y="148585"/>
                  </a:lnTo>
                  <a:lnTo>
                    <a:pt x="1069658" y="174141"/>
                  </a:lnTo>
                  <a:lnTo>
                    <a:pt x="1074946" y="206324"/>
                  </a:lnTo>
                  <a:lnTo>
                    <a:pt x="1115431" y="206324"/>
                  </a:lnTo>
                  <a:lnTo>
                    <a:pt x="1111013" y="171427"/>
                  </a:lnTo>
                  <a:lnTo>
                    <a:pt x="1092765" y="132532"/>
                  </a:lnTo>
                  <a:lnTo>
                    <a:pt x="1085678" y="125650"/>
                  </a:lnTo>
                  <a:close/>
                </a:path>
                <a:path w="1424305" h="468629">
                  <a:moveTo>
                    <a:pt x="1222550" y="91382"/>
                  </a:moveTo>
                  <a:lnTo>
                    <a:pt x="1181856" y="91382"/>
                  </a:lnTo>
                  <a:lnTo>
                    <a:pt x="1181856" y="468334"/>
                  </a:lnTo>
                  <a:lnTo>
                    <a:pt x="1223978" y="468334"/>
                  </a:lnTo>
                  <a:lnTo>
                    <a:pt x="1223978" y="323407"/>
                  </a:lnTo>
                  <a:lnTo>
                    <a:pt x="1265473" y="323407"/>
                  </a:lnTo>
                  <a:lnTo>
                    <a:pt x="1243521" y="304220"/>
                  </a:lnTo>
                  <a:lnTo>
                    <a:pt x="1228406" y="271056"/>
                  </a:lnTo>
                  <a:lnTo>
                    <a:pt x="1223264" y="228455"/>
                  </a:lnTo>
                  <a:lnTo>
                    <a:pt x="1228306" y="186490"/>
                  </a:lnTo>
                  <a:lnTo>
                    <a:pt x="1243254" y="154029"/>
                  </a:lnTo>
                  <a:lnTo>
                    <a:pt x="1265666" y="134931"/>
                  </a:lnTo>
                  <a:lnTo>
                    <a:pt x="1222550" y="134931"/>
                  </a:lnTo>
                  <a:lnTo>
                    <a:pt x="1222550" y="91382"/>
                  </a:lnTo>
                  <a:close/>
                </a:path>
                <a:path w="1424305" h="468629">
                  <a:moveTo>
                    <a:pt x="1265473" y="323407"/>
                  </a:moveTo>
                  <a:lnTo>
                    <a:pt x="1227547" y="323407"/>
                  </a:lnTo>
                  <a:lnTo>
                    <a:pt x="1236527" y="337206"/>
                  </a:lnTo>
                  <a:lnTo>
                    <a:pt x="1251196" y="352946"/>
                  </a:lnTo>
                  <a:lnTo>
                    <a:pt x="1274030" y="365874"/>
                  </a:lnTo>
                  <a:lnTo>
                    <a:pt x="1307507" y="371240"/>
                  </a:lnTo>
                  <a:lnTo>
                    <a:pt x="1354603" y="361290"/>
                  </a:lnTo>
                  <a:lnTo>
                    <a:pt x="1390700" y="333402"/>
                  </a:lnTo>
                  <a:lnTo>
                    <a:pt x="1301795" y="333402"/>
                  </a:lnTo>
                  <a:lnTo>
                    <a:pt x="1268140" y="325739"/>
                  </a:lnTo>
                  <a:lnTo>
                    <a:pt x="1265473" y="323407"/>
                  </a:lnTo>
                  <a:close/>
                </a:path>
                <a:path w="1424305" h="468629">
                  <a:moveTo>
                    <a:pt x="1390721" y="125650"/>
                  </a:moveTo>
                  <a:lnTo>
                    <a:pt x="1301795" y="125650"/>
                  </a:lnTo>
                  <a:lnTo>
                    <a:pt x="1336878" y="133581"/>
                  </a:lnTo>
                  <a:lnTo>
                    <a:pt x="1361854" y="155367"/>
                  </a:lnTo>
                  <a:lnTo>
                    <a:pt x="1376791" y="187996"/>
                  </a:lnTo>
                  <a:lnTo>
                    <a:pt x="1381755" y="228455"/>
                  </a:lnTo>
                  <a:lnTo>
                    <a:pt x="1376690" y="269550"/>
                  </a:lnTo>
                  <a:lnTo>
                    <a:pt x="1361587" y="302882"/>
                  </a:lnTo>
                  <a:lnTo>
                    <a:pt x="1336577" y="325237"/>
                  </a:lnTo>
                  <a:lnTo>
                    <a:pt x="1301795" y="333402"/>
                  </a:lnTo>
                  <a:lnTo>
                    <a:pt x="1390700" y="333402"/>
                  </a:lnTo>
                  <a:lnTo>
                    <a:pt x="1391393" y="332867"/>
                  </a:lnTo>
                  <a:lnTo>
                    <a:pt x="1415332" y="288112"/>
                  </a:lnTo>
                  <a:lnTo>
                    <a:pt x="1423876" y="229169"/>
                  </a:lnTo>
                  <a:lnTo>
                    <a:pt x="1415320" y="170638"/>
                  </a:lnTo>
                  <a:lnTo>
                    <a:pt x="1391303" y="126096"/>
                  </a:lnTo>
                  <a:lnTo>
                    <a:pt x="1390721" y="125650"/>
                  </a:lnTo>
                  <a:close/>
                </a:path>
                <a:path w="1424305" h="468629">
                  <a:moveTo>
                    <a:pt x="1306793" y="87812"/>
                  </a:moveTo>
                  <a:lnTo>
                    <a:pt x="1273127" y="93167"/>
                  </a:lnTo>
                  <a:lnTo>
                    <a:pt x="1250571" y="106017"/>
                  </a:lnTo>
                  <a:lnTo>
                    <a:pt x="1236315" y="121545"/>
                  </a:lnTo>
                  <a:lnTo>
                    <a:pt x="1227547" y="134931"/>
                  </a:lnTo>
                  <a:lnTo>
                    <a:pt x="1265666" y="134931"/>
                  </a:lnTo>
                  <a:lnTo>
                    <a:pt x="1267839" y="133079"/>
                  </a:lnTo>
                  <a:lnTo>
                    <a:pt x="1301795" y="125650"/>
                  </a:lnTo>
                  <a:lnTo>
                    <a:pt x="1390721" y="125650"/>
                  </a:lnTo>
                  <a:lnTo>
                    <a:pt x="1354302" y="97751"/>
                  </a:lnTo>
                  <a:lnTo>
                    <a:pt x="1306793" y="87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104587" y="5214501"/>
              <a:ext cx="2513330" cy="880110"/>
            </a:xfrm>
            <a:custGeom>
              <a:avLst/>
              <a:gdLst/>
              <a:ahLst/>
              <a:cxnLst/>
              <a:rect l="l" t="t" r="r" b="b"/>
              <a:pathLst>
                <a:path w="2513329" h="880110">
                  <a:moveTo>
                    <a:pt x="2198885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2198885" y="879554"/>
                  </a:lnTo>
                  <a:lnTo>
                    <a:pt x="2266969" y="879341"/>
                  </a:lnTo>
                  <a:lnTo>
                    <a:pt x="2323990" y="877850"/>
                  </a:lnTo>
                  <a:lnTo>
                    <a:pt x="2371227" y="873804"/>
                  </a:lnTo>
                  <a:lnTo>
                    <a:pt x="2409957" y="865923"/>
                  </a:lnTo>
                  <a:lnTo>
                    <a:pt x="2467009" y="833551"/>
                  </a:lnTo>
                  <a:lnTo>
                    <a:pt x="2499382" y="776499"/>
                  </a:lnTo>
                  <a:lnTo>
                    <a:pt x="2507262" y="737768"/>
                  </a:lnTo>
                  <a:lnTo>
                    <a:pt x="2511308" y="690532"/>
                  </a:lnTo>
                  <a:lnTo>
                    <a:pt x="2512799" y="633511"/>
                  </a:lnTo>
                  <a:lnTo>
                    <a:pt x="2513012" y="565427"/>
                  </a:lnTo>
                  <a:lnTo>
                    <a:pt x="2513012" y="314126"/>
                  </a:lnTo>
                  <a:lnTo>
                    <a:pt x="2512799" y="246043"/>
                  </a:lnTo>
                  <a:lnTo>
                    <a:pt x="2511308" y="189022"/>
                  </a:lnTo>
                  <a:lnTo>
                    <a:pt x="2507262" y="141785"/>
                  </a:lnTo>
                  <a:lnTo>
                    <a:pt x="2499382" y="103055"/>
                  </a:lnTo>
                  <a:lnTo>
                    <a:pt x="2467009" y="46002"/>
                  </a:lnTo>
                  <a:lnTo>
                    <a:pt x="2409957" y="13630"/>
                  </a:lnTo>
                  <a:lnTo>
                    <a:pt x="2371227" y="5750"/>
                  </a:lnTo>
                  <a:lnTo>
                    <a:pt x="2323990" y="1703"/>
                  </a:lnTo>
                  <a:lnTo>
                    <a:pt x="2266969" y="212"/>
                  </a:lnTo>
                  <a:lnTo>
                    <a:pt x="2198885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316384" y="5466754"/>
              <a:ext cx="2094864" cy="371475"/>
            </a:xfrm>
            <a:custGeom>
              <a:avLst/>
              <a:gdLst/>
              <a:ahLst/>
              <a:cxnLst/>
              <a:rect l="l" t="t" r="r" b="b"/>
              <a:pathLst>
                <a:path w="2094864" h="371475">
                  <a:moveTo>
                    <a:pt x="123508" y="0"/>
                  </a:moveTo>
                  <a:lnTo>
                    <a:pt x="0" y="0"/>
                  </a:lnTo>
                  <a:lnTo>
                    <a:pt x="0" y="365529"/>
                  </a:lnTo>
                  <a:lnTo>
                    <a:pt x="44263" y="365529"/>
                  </a:lnTo>
                  <a:lnTo>
                    <a:pt x="44263" y="232025"/>
                  </a:lnTo>
                  <a:lnTo>
                    <a:pt x="124222" y="232025"/>
                  </a:lnTo>
                  <a:lnTo>
                    <a:pt x="179437" y="222928"/>
                  </a:lnTo>
                  <a:lnTo>
                    <a:pt x="217902" y="198069"/>
                  </a:lnTo>
                  <a:lnTo>
                    <a:pt x="221134" y="192759"/>
                  </a:lnTo>
                  <a:lnTo>
                    <a:pt x="44263" y="192759"/>
                  </a:lnTo>
                  <a:lnTo>
                    <a:pt x="44263" y="39265"/>
                  </a:lnTo>
                  <a:lnTo>
                    <a:pt x="221297" y="39265"/>
                  </a:lnTo>
                  <a:lnTo>
                    <a:pt x="217813" y="33599"/>
                  </a:lnTo>
                  <a:lnTo>
                    <a:pt x="179136" y="8985"/>
                  </a:lnTo>
                  <a:lnTo>
                    <a:pt x="123508" y="0"/>
                  </a:lnTo>
                  <a:close/>
                </a:path>
                <a:path w="2094864" h="371475">
                  <a:moveTo>
                    <a:pt x="221297" y="39265"/>
                  </a:moveTo>
                  <a:lnTo>
                    <a:pt x="122081" y="39265"/>
                  </a:lnTo>
                  <a:lnTo>
                    <a:pt x="159983" y="45027"/>
                  </a:lnTo>
                  <a:lnTo>
                    <a:pt x="185419" y="60995"/>
                  </a:lnTo>
                  <a:lnTo>
                    <a:pt x="199711" y="85196"/>
                  </a:lnTo>
                  <a:lnTo>
                    <a:pt x="204182" y="115655"/>
                  </a:lnTo>
                  <a:lnTo>
                    <a:pt x="199723" y="146226"/>
                  </a:lnTo>
                  <a:lnTo>
                    <a:pt x="185508" y="170672"/>
                  </a:lnTo>
                  <a:lnTo>
                    <a:pt x="160284" y="186886"/>
                  </a:lnTo>
                  <a:lnTo>
                    <a:pt x="122794" y="192759"/>
                  </a:lnTo>
                  <a:lnTo>
                    <a:pt x="221134" y="192759"/>
                  </a:lnTo>
                  <a:lnTo>
                    <a:pt x="240405" y="161095"/>
                  </a:lnTo>
                  <a:lnTo>
                    <a:pt x="247731" y="115655"/>
                  </a:lnTo>
                  <a:lnTo>
                    <a:pt x="240394" y="70327"/>
                  </a:lnTo>
                  <a:lnTo>
                    <a:pt x="221297" y="39265"/>
                  </a:lnTo>
                  <a:close/>
                </a:path>
                <a:path w="2094864" h="371475">
                  <a:moveTo>
                    <a:pt x="421036" y="87812"/>
                  </a:moveTo>
                  <a:lnTo>
                    <a:pt x="379680" y="94574"/>
                  </a:lnTo>
                  <a:lnTo>
                    <a:pt x="345486" y="113810"/>
                  </a:lnTo>
                  <a:lnTo>
                    <a:pt x="319619" y="143944"/>
                  </a:lnTo>
                  <a:lnTo>
                    <a:pt x="303244" y="183398"/>
                  </a:lnTo>
                  <a:lnTo>
                    <a:pt x="297527" y="230597"/>
                  </a:lnTo>
                  <a:lnTo>
                    <a:pt x="303210" y="277573"/>
                  </a:lnTo>
                  <a:lnTo>
                    <a:pt x="319688" y="316496"/>
                  </a:lnTo>
                  <a:lnTo>
                    <a:pt x="346103" y="345996"/>
                  </a:lnTo>
                  <a:lnTo>
                    <a:pt x="381599" y="364700"/>
                  </a:lnTo>
                  <a:lnTo>
                    <a:pt x="425320" y="371240"/>
                  </a:lnTo>
                  <a:lnTo>
                    <a:pt x="464072" y="366243"/>
                  </a:lnTo>
                  <a:lnTo>
                    <a:pt x="495998" y="352143"/>
                  </a:lnTo>
                  <a:lnTo>
                    <a:pt x="516479" y="333402"/>
                  </a:lnTo>
                  <a:lnTo>
                    <a:pt x="425320" y="333402"/>
                  </a:lnTo>
                  <a:lnTo>
                    <a:pt x="391380" y="327493"/>
                  </a:lnTo>
                  <a:lnTo>
                    <a:pt x="364770" y="310088"/>
                  </a:lnTo>
                  <a:lnTo>
                    <a:pt x="347061" y="281673"/>
                  </a:lnTo>
                  <a:lnTo>
                    <a:pt x="339827" y="242734"/>
                  </a:lnTo>
                  <a:lnTo>
                    <a:pt x="538834" y="242734"/>
                  </a:lnTo>
                  <a:lnTo>
                    <a:pt x="538834" y="224886"/>
                  </a:lnTo>
                  <a:lnTo>
                    <a:pt x="536484" y="206324"/>
                  </a:lnTo>
                  <a:lnTo>
                    <a:pt x="339827" y="206324"/>
                  </a:lnTo>
                  <a:lnTo>
                    <a:pt x="346944" y="175722"/>
                  </a:lnTo>
                  <a:lnTo>
                    <a:pt x="363431" y="149990"/>
                  </a:lnTo>
                  <a:lnTo>
                    <a:pt x="388419" y="132257"/>
                  </a:lnTo>
                  <a:lnTo>
                    <a:pt x="421036" y="125650"/>
                  </a:lnTo>
                  <a:lnTo>
                    <a:pt x="506730" y="125650"/>
                  </a:lnTo>
                  <a:lnTo>
                    <a:pt x="487174" y="106660"/>
                  </a:lnTo>
                  <a:lnTo>
                    <a:pt x="455219" y="92267"/>
                  </a:lnTo>
                  <a:lnTo>
                    <a:pt x="421036" y="87812"/>
                  </a:lnTo>
                  <a:close/>
                </a:path>
                <a:path w="2094864" h="371475">
                  <a:moveTo>
                    <a:pt x="493856" y="290567"/>
                  </a:moveTo>
                  <a:lnTo>
                    <a:pt x="483273" y="309307"/>
                  </a:lnTo>
                  <a:lnTo>
                    <a:pt x="467954" y="322693"/>
                  </a:lnTo>
                  <a:lnTo>
                    <a:pt x="448453" y="330725"/>
                  </a:lnTo>
                  <a:lnTo>
                    <a:pt x="425320" y="333402"/>
                  </a:lnTo>
                  <a:lnTo>
                    <a:pt x="516479" y="333402"/>
                  </a:lnTo>
                  <a:lnTo>
                    <a:pt x="519892" y="330279"/>
                  </a:lnTo>
                  <a:lnTo>
                    <a:pt x="534550" y="301989"/>
                  </a:lnTo>
                  <a:lnTo>
                    <a:pt x="493856" y="290567"/>
                  </a:lnTo>
                  <a:close/>
                </a:path>
                <a:path w="2094864" h="371475">
                  <a:moveTo>
                    <a:pt x="506730" y="125650"/>
                  </a:moveTo>
                  <a:lnTo>
                    <a:pt x="421036" y="125650"/>
                  </a:lnTo>
                  <a:lnTo>
                    <a:pt x="452025" y="131730"/>
                  </a:lnTo>
                  <a:lnTo>
                    <a:pt x="475651" y="148585"/>
                  </a:lnTo>
                  <a:lnTo>
                    <a:pt x="490711" y="174141"/>
                  </a:lnTo>
                  <a:lnTo>
                    <a:pt x="495998" y="206324"/>
                  </a:lnTo>
                  <a:lnTo>
                    <a:pt x="536484" y="206324"/>
                  </a:lnTo>
                  <a:lnTo>
                    <a:pt x="532066" y="171427"/>
                  </a:lnTo>
                  <a:lnTo>
                    <a:pt x="513818" y="132532"/>
                  </a:lnTo>
                  <a:lnTo>
                    <a:pt x="506730" y="125650"/>
                  </a:lnTo>
                  <a:close/>
                </a:path>
                <a:path w="2094864" h="371475">
                  <a:moveTo>
                    <a:pt x="713567" y="87812"/>
                  </a:moveTo>
                  <a:lnTo>
                    <a:pt x="672210" y="94569"/>
                  </a:lnTo>
                  <a:lnTo>
                    <a:pt x="638016" y="113765"/>
                  </a:lnTo>
                  <a:lnTo>
                    <a:pt x="612149" y="143790"/>
                  </a:lnTo>
                  <a:lnTo>
                    <a:pt x="595775" y="183032"/>
                  </a:lnTo>
                  <a:lnTo>
                    <a:pt x="590058" y="229883"/>
                  </a:lnTo>
                  <a:lnTo>
                    <a:pt x="595575" y="276111"/>
                  </a:lnTo>
                  <a:lnTo>
                    <a:pt x="611578" y="315108"/>
                  </a:lnTo>
                  <a:lnTo>
                    <a:pt x="637245" y="345128"/>
                  </a:lnTo>
                  <a:lnTo>
                    <a:pt x="671753" y="364421"/>
                  </a:lnTo>
                  <a:lnTo>
                    <a:pt x="714280" y="371240"/>
                  </a:lnTo>
                  <a:lnTo>
                    <a:pt x="755722" y="364681"/>
                  </a:lnTo>
                  <a:lnTo>
                    <a:pt x="788261" y="346610"/>
                  </a:lnTo>
                  <a:lnTo>
                    <a:pt x="799197" y="333402"/>
                  </a:lnTo>
                  <a:lnTo>
                    <a:pt x="714280" y="333402"/>
                  </a:lnTo>
                  <a:lnTo>
                    <a:pt x="680369" y="325939"/>
                  </a:lnTo>
                  <a:lnTo>
                    <a:pt x="654489" y="304756"/>
                  </a:lnTo>
                  <a:lnTo>
                    <a:pt x="637980" y="271659"/>
                  </a:lnTo>
                  <a:lnTo>
                    <a:pt x="632179" y="228455"/>
                  </a:lnTo>
                  <a:lnTo>
                    <a:pt x="638080" y="186189"/>
                  </a:lnTo>
                  <a:lnTo>
                    <a:pt x="654757" y="153761"/>
                  </a:lnTo>
                  <a:lnTo>
                    <a:pt x="680670" y="132979"/>
                  </a:lnTo>
                  <a:lnTo>
                    <a:pt x="714280" y="125650"/>
                  </a:lnTo>
                  <a:lnTo>
                    <a:pt x="799197" y="125650"/>
                  </a:lnTo>
                  <a:lnTo>
                    <a:pt x="786833" y="111372"/>
                  </a:lnTo>
                  <a:lnTo>
                    <a:pt x="753914" y="93970"/>
                  </a:lnTo>
                  <a:lnTo>
                    <a:pt x="713567" y="87812"/>
                  </a:lnTo>
                  <a:close/>
                </a:path>
                <a:path w="2094864" h="371475">
                  <a:moveTo>
                    <a:pt x="822083" y="285569"/>
                  </a:moveTo>
                  <a:lnTo>
                    <a:pt x="779962" y="285569"/>
                  </a:lnTo>
                  <a:lnTo>
                    <a:pt x="771004" y="305693"/>
                  </a:lnTo>
                  <a:lnTo>
                    <a:pt x="756491" y="320730"/>
                  </a:lnTo>
                  <a:lnTo>
                    <a:pt x="737293" y="330145"/>
                  </a:lnTo>
                  <a:lnTo>
                    <a:pt x="714280" y="333402"/>
                  </a:lnTo>
                  <a:lnTo>
                    <a:pt x="799197" y="333402"/>
                  </a:lnTo>
                  <a:lnTo>
                    <a:pt x="810761" y="319436"/>
                  </a:lnTo>
                  <a:lnTo>
                    <a:pt x="822083" y="285569"/>
                  </a:lnTo>
                  <a:close/>
                </a:path>
                <a:path w="2094864" h="371475">
                  <a:moveTo>
                    <a:pt x="799197" y="125650"/>
                  </a:moveTo>
                  <a:lnTo>
                    <a:pt x="714280" y="125650"/>
                  </a:lnTo>
                  <a:lnTo>
                    <a:pt x="739301" y="129610"/>
                  </a:lnTo>
                  <a:lnTo>
                    <a:pt x="758633" y="140196"/>
                  </a:lnTo>
                  <a:lnTo>
                    <a:pt x="772209" y="155468"/>
                  </a:lnTo>
                  <a:lnTo>
                    <a:pt x="779962" y="173483"/>
                  </a:lnTo>
                  <a:lnTo>
                    <a:pt x="822083" y="173483"/>
                  </a:lnTo>
                  <a:lnTo>
                    <a:pt x="810248" y="138412"/>
                  </a:lnTo>
                  <a:lnTo>
                    <a:pt x="799197" y="125650"/>
                  </a:lnTo>
                  <a:close/>
                </a:path>
                <a:path w="2094864" h="371475">
                  <a:moveTo>
                    <a:pt x="994317" y="87812"/>
                  </a:moveTo>
                  <a:lnTo>
                    <a:pt x="952961" y="94574"/>
                  </a:lnTo>
                  <a:lnTo>
                    <a:pt x="918767" y="113810"/>
                  </a:lnTo>
                  <a:lnTo>
                    <a:pt x="892900" y="143944"/>
                  </a:lnTo>
                  <a:lnTo>
                    <a:pt x="876525" y="183398"/>
                  </a:lnTo>
                  <a:lnTo>
                    <a:pt x="870808" y="230597"/>
                  </a:lnTo>
                  <a:lnTo>
                    <a:pt x="876491" y="277573"/>
                  </a:lnTo>
                  <a:lnTo>
                    <a:pt x="892968" y="316496"/>
                  </a:lnTo>
                  <a:lnTo>
                    <a:pt x="919384" y="345996"/>
                  </a:lnTo>
                  <a:lnTo>
                    <a:pt x="954880" y="364700"/>
                  </a:lnTo>
                  <a:lnTo>
                    <a:pt x="998601" y="371240"/>
                  </a:lnTo>
                  <a:lnTo>
                    <a:pt x="1037353" y="366243"/>
                  </a:lnTo>
                  <a:lnTo>
                    <a:pt x="1069279" y="352143"/>
                  </a:lnTo>
                  <a:lnTo>
                    <a:pt x="1089760" y="333402"/>
                  </a:lnTo>
                  <a:lnTo>
                    <a:pt x="998601" y="333402"/>
                  </a:lnTo>
                  <a:lnTo>
                    <a:pt x="964661" y="327493"/>
                  </a:lnTo>
                  <a:lnTo>
                    <a:pt x="938051" y="310088"/>
                  </a:lnTo>
                  <a:lnTo>
                    <a:pt x="920342" y="281673"/>
                  </a:lnTo>
                  <a:lnTo>
                    <a:pt x="913108" y="242734"/>
                  </a:lnTo>
                  <a:lnTo>
                    <a:pt x="1112115" y="242734"/>
                  </a:lnTo>
                  <a:lnTo>
                    <a:pt x="1112115" y="224886"/>
                  </a:lnTo>
                  <a:lnTo>
                    <a:pt x="1109765" y="206324"/>
                  </a:lnTo>
                  <a:lnTo>
                    <a:pt x="913108" y="206324"/>
                  </a:lnTo>
                  <a:lnTo>
                    <a:pt x="920225" y="175722"/>
                  </a:lnTo>
                  <a:lnTo>
                    <a:pt x="936712" y="149990"/>
                  </a:lnTo>
                  <a:lnTo>
                    <a:pt x="961700" y="132257"/>
                  </a:lnTo>
                  <a:lnTo>
                    <a:pt x="994317" y="125650"/>
                  </a:lnTo>
                  <a:lnTo>
                    <a:pt x="1080011" y="125650"/>
                  </a:lnTo>
                  <a:lnTo>
                    <a:pt x="1060455" y="106660"/>
                  </a:lnTo>
                  <a:lnTo>
                    <a:pt x="1028500" y="92267"/>
                  </a:lnTo>
                  <a:lnTo>
                    <a:pt x="994317" y="87812"/>
                  </a:lnTo>
                  <a:close/>
                </a:path>
                <a:path w="2094864" h="371475">
                  <a:moveTo>
                    <a:pt x="1067137" y="290567"/>
                  </a:moveTo>
                  <a:lnTo>
                    <a:pt x="1056554" y="309307"/>
                  </a:lnTo>
                  <a:lnTo>
                    <a:pt x="1041235" y="322693"/>
                  </a:lnTo>
                  <a:lnTo>
                    <a:pt x="1021734" y="330725"/>
                  </a:lnTo>
                  <a:lnTo>
                    <a:pt x="998601" y="333402"/>
                  </a:lnTo>
                  <a:lnTo>
                    <a:pt x="1089760" y="333402"/>
                  </a:lnTo>
                  <a:lnTo>
                    <a:pt x="1093173" y="330279"/>
                  </a:lnTo>
                  <a:lnTo>
                    <a:pt x="1107831" y="301989"/>
                  </a:lnTo>
                  <a:lnTo>
                    <a:pt x="1067137" y="290567"/>
                  </a:lnTo>
                  <a:close/>
                </a:path>
                <a:path w="2094864" h="371475">
                  <a:moveTo>
                    <a:pt x="1080011" y="125650"/>
                  </a:moveTo>
                  <a:lnTo>
                    <a:pt x="994317" y="125650"/>
                  </a:lnTo>
                  <a:lnTo>
                    <a:pt x="1025306" y="131730"/>
                  </a:lnTo>
                  <a:lnTo>
                    <a:pt x="1048932" y="148585"/>
                  </a:lnTo>
                  <a:lnTo>
                    <a:pt x="1063992" y="174141"/>
                  </a:lnTo>
                  <a:lnTo>
                    <a:pt x="1069279" y="206324"/>
                  </a:lnTo>
                  <a:lnTo>
                    <a:pt x="1109765" y="206324"/>
                  </a:lnTo>
                  <a:lnTo>
                    <a:pt x="1105347" y="171427"/>
                  </a:lnTo>
                  <a:lnTo>
                    <a:pt x="1087099" y="132532"/>
                  </a:lnTo>
                  <a:lnTo>
                    <a:pt x="1080011" y="125650"/>
                  </a:lnTo>
                  <a:close/>
                </a:path>
                <a:path w="2094864" h="371475">
                  <a:moveTo>
                    <a:pt x="1391794" y="91382"/>
                  </a:moveTo>
                  <a:lnTo>
                    <a:pt x="1176189" y="91382"/>
                  </a:lnTo>
                  <a:lnTo>
                    <a:pt x="1176189" y="365529"/>
                  </a:lnTo>
                  <a:lnTo>
                    <a:pt x="1218311" y="365529"/>
                  </a:lnTo>
                  <a:lnTo>
                    <a:pt x="1218311" y="130648"/>
                  </a:lnTo>
                  <a:lnTo>
                    <a:pt x="1391794" y="130648"/>
                  </a:lnTo>
                  <a:lnTo>
                    <a:pt x="1391794" y="91382"/>
                  </a:lnTo>
                  <a:close/>
                </a:path>
                <a:path w="2094864" h="371475">
                  <a:moveTo>
                    <a:pt x="1391794" y="130648"/>
                  </a:moveTo>
                  <a:lnTo>
                    <a:pt x="1349673" y="130648"/>
                  </a:lnTo>
                  <a:lnTo>
                    <a:pt x="1349673" y="365529"/>
                  </a:lnTo>
                  <a:lnTo>
                    <a:pt x="1391794" y="365529"/>
                  </a:lnTo>
                  <a:lnTo>
                    <a:pt x="1391794" y="130648"/>
                  </a:lnTo>
                  <a:close/>
                </a:path>
                <a:path w="2094864" h="371475">
                  <a:moveTo>
                    <a:pt x="1510841" y="91382"/>
                  </a:moveTo>
                  <a:lnTo>
                    <a:pt x="1468720" y="91382"/>
                  </a:lnTo>
                  <a:lnTo>
                    <a:pt x="1468720" y="365529"/>
                  </a:lnTo>
                  <a:lnTo>
                    <a:pt x="1802122" y="365529"/>
                  </a:lnTo>
                  <a:lnTo>
                    <a:pt x="1802122" y="326263"/>
                  </a:lnTo>
                  <a:lnTo>
                    <a:pt x="1510841" y="326263"/>
                  </a:lnTo>
                  <a:lnTo>
                    <a:pt x="1510841" y="91382"/>
                  </a:lnTo>
                  <a:close/>
                </a:path>
                <a:path w="2094864" h="371475">
                  <a:moveTo>
                    <a:pt x="1656482" y="91382"/>
                  </a:moveTo>
                  <a:lnTo>
                    <a:pt x="1614360" y="91382"/>
                  </a:lnTo>
                  <a:lnTo>
                    <a:pt x="1614360" y="326263"/>
                  </a:lnTo>
                  <a:lnTo>
                    <a:pt x="1656482" y="326263"/>
                  </a:lnTo>
                  <a:lnTo>
                    <a:pt x="1656482" y="91382"/>
                  </a:lnTo>
                  <a:close/>
                </a:path>
                <a:path w="2094864" h="371475">
                  <a:moveTo>
                    <a:pt x="1802122" y="91382"/>
                  </a:moveTo>
                  <a:lnTo>
                    <a:pt x="1760001" y="91382"/>
                  </a:lnTo>
                  <a:lnTo>
                    <a:pt x="1760001" y="326263"/>
                  </a:lnTo>
                  <a:lnTo>
                    <a:pt x="1802122" y="326263"/>
                  </a:lnTo>
                  <a:lnTo>
                    <a:pt x="1802122" y="91382"/>
                  </a:lnTo>
                  <a:close/>
                </a:path>
                <a:path w="2094864" h="371475">
                  <a:moveTo>
                    <a:pt x="1921169" y="91382"/>
                  </a:moveTo>
                  <a:lnTo>
                    <a:pt x="1879048" y="91382"/>
                  </a:lnTo>
                  <a:lnTo>
                    <a:pt x="1879048" y="365529"/>
                  </a:lnTo>
                  <a:lnTo>
                    <a:pt x="1921169" y="365529"/>
                  </a:lnTo>
                  <a:lnTo>
                    <a:pt x="1921169" y="248445"/>
                  </a:lnTo>
                  <a:lnTo>
                    <a:pt x="2094653" y="248445"/>
                  </a:lnTo>
                  <a:lnTo>
                    <a:pt x="2094653" y="209179"/>
                  </a:lnTo>
                  <a:lnTo>
                    <a:pt x="1921169" y="209179"/>
                  </a:lnTo>
                  <a:lnTo>
                    <a:pt x="1921169" y="91382"/>
                  </a:lnTo>
                  <a:close/>
                </a:path>
                <a:path w="2094864" h="371475">
                  <a:moveTo>
                    <a:pt x="2094653" y="248445"/>
                  </a:moveTo>
                  <a:lnTo>
                    <a:pt x="2052531" y="248445"/>
                  </a:lnTo>
                  <a:lnTo>
                    <a:pt x="2052531" y="365529"/>
                  </a:lnTo>
                  <a:lnTo>
                    <a:pt x="2094653" y="365529"/>
                  </a:lnTo>
                  <a:lnTo>
                    <a:pt x="2094653" y="248445"/>
                  </a:lnTo>
                  <a:close/>
                </a:path>
                <a:path w="2094864" h="371475">
                  <a:moveTo>
                    <a:pt x="2094653" y="91382"/>
                  </a:moveTo>
                  <a:lnTo>
                    <a:pt x="2052531" y="91382"/>
                  </a:lnTo>
                  <a:lnTo>
                    <a:pt x="2052531" y="209179"/>
                  </a:lnTo>
                  <a:lnTo>
                    <a:pt x="2094653" y="209179"/>
                  </a:lnTo>
                  <a:lnTo>
                    <a:pt x="2094653" y="913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92131" y="6345356"/>
              <a:ext cx="1602105" cy="880110"/>
            </a:xfrm>
            <a:custGeom>
              <a:avLst/>
              <a:gdLst/>
              <a:ahLst/>
              <a:cxnLst/>
              <a:rect l="l" t="t" r="r" b="b"/>
              <a:pathLst>
                <a:path w="1602105" h="880109">
                  <a:moveTo>
                    <a:pt x="1287918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1287918" y="879554"/>
                  </a:lnTo>
                  <a:lnTo>
                    <a:pt x="1356002" y="879341"/>
                  </a:lnTo>
                  <a:lnTo>
                    <a:pt x="1413023" y="877850"/>
                  </a:lnTo>
                  <a:lnTo>
                    <a:pt x="1460260" y="873804"/>
                  </a:lnTo>
                  <a:lnTo>
                    <a:pt x="1498990" y="865923"/>
                  </a:lnTo>
                  <a:lnTo>
                    <a:pt x="1556042" y="833551"/>
                  </a:lnTo>
                  <a:lnTo>
                    <a:pt x="1588414" y="776499"/>
                  </a:lnTo>
                  <a:lnTo>
                    <a:pt x="1596295" y="737768"/>
                  </a:lnTo>
                  <a:lnTo>
                    <a:pt x="1600341" y="690532"/>
                  </a:lnTo>
                  <a:lnTo>
                    <a:pt x="1601832" y="633511"/>
                  </a:lnTo>
                  <a:lnTo>
                    <a:pt x="1602045" y="565427"/>
                  </a:lnTo>
                  <a:lnTo>
                    <a:pt x="1602045" y="314126"/>
                  </a:lnTo>
                  <a:lnTo>
                    <a:pt x="1601832" y="246043"/>
                  </a:lnTo>
                  <a:lnTo>
                    <a:pt x="1600341" y="189022"/>
                  </a:lnTo>
                  <a:lnTo>
                    <a:pt x="1596295" y="141785"/>
                  </a:lnTo>
                  <a:lnTo>
                    <a:pt x="1588414" y="103055"/>
                  </a:lnTo>
                  <a:lnTo>
                    <a:pt x="1556042" y="46002"/>
                  </a:lnTo>
                  <a:lnTo>
                    <a:pt x="1498990" y="13630"/>
                  </a:lnTo>
                  <a:lnTo>
                    <a:pt x="1460260" y="5750"/>
                  </a:lnTo>
                  <a:lnTo>
                    <a:pt x="1413023" y="1703"/>
                  </a:lnTo>
                  <a:lnTo>
                    <a:pt x="1356002" y="212"/>
                  </a:lnTo>
                  <a:lnTo>
                    <a:pt x="1287918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89650" y="6591184"/>
              <a:ext cx="1223010" cy="387350"/>
            </a:xfrm>
            <a:custGeom>
              <a:avLst/>
              <a:gdLst/>
              <a:ahLst/>
              <a:cxnLst/>
              <a:rect l="l" t="t" r="r" b="b"/>
              <a:pathLst>
                <a:path w="1223010" h="387350">
                  <a:moveTo>
                    <a:pt x="191331" y="339113"/>
                  </a:moveTo>
                  <a:lnTo>
                    <a:pt x="147068" y="339113"/>
                  </a:lnTo>
                  <a:lnTo>
                    <a:pt x="147068" y="386946"/>
                  </a:lnTo>
                  <a:lnTo>
                    <a:pt x="191331" y="386946"/>
                  </a:lnTo>
                  <a:lnTo>
                    <a:pt x="191331" y="339113"/>
                  </a:lnTo>
                  <a:close/>
                </a:path>
                <a:path w="1223010" h="387350">
                  <a:moveTo>
                    <a:pt x="197756" y="49974"/>
                  </a:moveTo>
                  <a:lnTo>
                    <a:pt x="139929" y="49974"/>
                  </a:lnTo>
                  <a:lnTo>
                    <a:pt x="94123" y="56822"/>
                  </a:lnTo>
                  <a:lnTo>
                    <a:pt x="55514" y="76315"/>
                  </a:lnTo>
                  <a:lnTo>
                    <a:pt x="25815" y="106877"/>
                  </a:lnTo>
                  <a:lnTo>
                    <a:pt x="6739" y="146931"/>
                  </a:lnTo>
                  <a:lnTo>
                    <a:pt x="0" y="194901"/>
                  </a:lnTo>
                  <a:lnTo>
                    <a:pt x="6739" y="242796"/>
                  </a:lnTo>
                  <a:lnTo>
                    <a:pt x="25815" y="282673"/>
                  </a:lnTo>
                  <a:lnTo>
                    <a:pt x="55514" y="313024"/>
                  </a:lnTo>
                  <a:lnTo>
                    <a:pt x="94123" y="332340"/>
                  </a:lnTo>
                  <a:lnTo>
                    <a:pt x="139929" y="339113"/>
                  </a:lnTo>
                  <a:lnTo>
                    <a:pt x="197756" y="339113"/>
                  </a:lnTo>
                  <a:lnTo>
                    <a:pt x="243562" y="332265"/>
                  </a:lnTo>
                  <a:lnTo>
                    <a:pt x="282171" y="312772"/>
                  </a:lnTo>
                  <a:lnTo>
                    <a:pt x="294731" y="299848"/>
                  </a:lnTo>
                  <a:lnTo>
                    <a:pt x="139929" y="299848"/>
                  </a:lnTo>
                  <a:lnTo>
                    <a:pt x="98762" y="292374"/>
                  </a:lnTo>
                  <a:lnTo>
                    <a:pt x="68804" y="271201"/>
                  </a:lnTo>
                  <a:lnTo>
                    <a:pt x="50476" y="238104"/>
                  </a:lnTo>
                  <a:lnTo>
                    <a:pt x="44263" y="194901"/>
                  </a:lnTo>
                  <a:lnTo>
                    <a:pt x="50476" y="151284"/>
                  </a:lnTo>
                  <a:lnTo>
                    <a:pt x="68804" y="117975"/>
                  </a:lnTo>
                  <a:lnTo>
                    <a:pt x="98778" y="96714"/>
                  </a:lnTo>
                  <a:lnTo>
                    <a:pt x="139929" y="89240"/>
                  </a:lnTo>
                  <a:lnTo>
                    <a:pt x="295064" y="89240"/>
                  </a:lnTo>
                  <a:lnTo>
                    <a:pt x="282171" y="76064"/>
                  </a:lnTo>
                  <a:lnTo>
                    <a:pt x="243562" y="56748"/>
                  </a:lnTo>
                  <a:lnTo>
                    <a:pt x="197756" y="49974"/>
                  </a:lnTo>
                  <a:close/>
                </a:path>
                <a:path w="1223010" h="387350">
                  <a:moveTo>
                    <a:pt x="191331" y="89240"/>
                  </a:moveTo>
                  <a:lnTo>
                    <a:pt x="147068" y="89240"/>
                  </a:lnTo>
                  <a:lnTo>
                    <a:pt x="147068" y="299848"/>
                  </a:lnTo>
                  <a:lnTo>
                    <a:pt x="191331" y="299848"/>
                  </a:lnTo>
                  <a:lnTo>
                    <a:pt x="191331" y="89240"/>
                  </a:lnTo>
                  <a:close/>
                </a:path>
                <a:path w="1223010" h="387350">
                  <a:moveTo>
                    <a:pt x="295064" y="89240"/>
                  </a:moveTo>
                  <a:lnTo>
                    <a:pt x="197756" y="89240"/>
                  </a:lnTo>
                  <a:lnTo>
                    <a:pt x="238923" y="96714"/>
                  </a:lnTo>
                  <a:lnTo>
                    <a:pt x="268881" y="117886"/>
                  </a:lnTo>
                  <a:lnTo>
                    <a:pt x="287209" y="150983"/>
                  </a:lnTo>
                  <a:lnTo>
                    <a:pt x="293422" y="194187"/>
                  </a:lnTo>
                  <a:lnTo>
                    <a:pt x="287209" y="237803"/>
                  </a:lnTo>
                  <a:lnTo>
                    <a:pt x="268881" y="271112"/>
                  </a:lnTo>
                  <a:lnTo>
                    <a:pt x="238907" y="292374"/>
                  </a:lnTo>
                  <a:lnTo>
                    <a:pt x="197756" y="299848"/>
                  </a:lnTo>
                  <a:lnTo>
                    <a:pt x="294731" y="299848"/>
                  </a:lnTo>
                  <a:lnTo>
                    <a:pt x="311870" y="282211"/>
                  </a:lnTo>
                  <a:lnTo>
                    <a:pt x="330946" y="242157"/>
                  </a:lnTo>
                  <a:lnTo>
                    <a:pt x="337686" y="194187"/>
                  </a:lnTo>
                  <a:lnTo>
                    <a:pt x="330946" y="146291"/>
                  </a:lnTo>
                  <a:lnTo>
                    <a:pt x="311870" y="106414"/>
                  </a:lnTo>
                  <a:lnTo>
                    <a:pt x="295064" y="89240"/>
                  </a:lnTo>
                  <a:close/>
                </a:path>
                <a:path w="1223010" h="387350">
                  <a:moveTo>
                    <a:pt x="191331" y="0"/>
                  </a:moveTo>
                  <a:lnTo>
                    <a:pt x="147068" y="0"/>
                  </a:lnTo>
                  <a:lnTo>
                    <a:pt x="147068" y="49974"/>
                  </a:lnTo>
                  <a:lnTo>
                    <a:pt x="191331" y="49974"/>
                  </a:lnTo>
                  <a:lnTo>
                    <a:pt x="191331" y="0"/>
                  </a:lnTo>
                  <a:close/>
                </a:path>
                <a:path w="1223010" h="387350">
                  <a:moveTo>
                    <a:pt x="516791" y="94237"/>
                  </a:moveTo>
                  <a:lnTo>
                    <a:pt x="475435" y="101000"/>
                  </a:lnTo>
                  <a:lnTo>
                    <a:pt x="441241" y="120236"/>
                  </a:lnTo>
                  <a:lnTo>
                    <a:pt x="415374" y="150369"/>
                  </a:lnTo>
                  <a:lnTo>
                    <a:pt x="398999" y="189823"/>
                  </a:lnTo>
                  <a:lnTo>
                    <a:pt x="393282" y="237022"/>
                  </a:lnTo>
                  <a:lnTo>
                    <a:pt x="398965" y="283998"/>
                  </a:lnTo>
                  <a:lnTo>
                    <a:pt x="415443" y="322922"/>
                  </a:lnTo>
                  <a:lnTo>
                    <a:pt x="441858" y="352421"/>
                  </a:lnTo>
                  <a:lnTo>
                    <a:pt x="477354" y="371126"/>
                  </a:lnTo>
                  <a:lnTo>
                    <a:pt x="521075" y="377665"/>
                  </a:lnTo>
                  <a:lnTo>
                    <a:pt x="559827" y="372668"/>
                  </a:lnTo>
                  <a:lnTo>
                    <a:pt x="591753" y="358568"/>
                  </a:lnTo>
                  <a:lnTo>
                    <a:pt x="612234" y="339827"/>
                  </a:lnTo>
                  <a:lnTo>
                    <a:pt x="521075" y="339827"/>
                  </a:lnTo>
                  <a:lnTo>
                    <a:pt x="487136" y="333918"/>
                  </a:lnTo>
                  <a:lnTo>
                    <a:pt x="460525" y="316513"/>
                  </a:lnTo>
                  <a:lnTo>
                    <a:pt x="442816" y="288099"/>
                  </a:lnTo>
                  <a:lnTo>
                    <a:pt x="435582" y="249159"/>
                  </a:lnTo>
                  <a:lnTo>
                    <a:pt x="634589" y="249159"/>
                  </a:lnTo>
                  <a:lnTo>
                    <a:pt x="634589" y="231311"/>
                  </a:lnTo>
                  <a:lnTo>
                    <a:pt x="632239" y="212749"/>
                  </a:lnTo>
                  <a:lnTo>
                    <a:pt x="435582" y="212749"/>
                  </a:lnTo>
                  <a:lnTo>
                    <a:pt x="442699" y="182148"/>
                  </a:lnTo>
                  <a:lnTo>
                    <a:pt x="459186" y="156416"/>
                  </a:lnTo>
                  <a:lnTo>
                    <a:pt x="484174" y="138682"/>
                  </a:lnTo>
                  <a:lnTo>
                    <a:pt x="516791" y="132075"/>
                  </a:lnTo>
                  <a:lnTo>
                    <a:pt x="602485" y="132075"/>
                  </a:lnTo>
                  <a:lnTo>
                    <a:pt x="582929" y="113085"/>
                  </a:lnTo>
                  <a:lnTo>
                    <a:pt x="550974" y="98692"/>
                  </a:lnTo>
                  <a:lnTo>
                    <a:pt x="516791" y="94237"/>
                  </a:lnTo>
                  <a:close/>
                </a:path>
                <a:path w="1223010" h="387350">
                  <a:moveTo>
                    <a:pt x="589611" y="296992"/>
                  </a:moveTo>
                  <a:lnTo>
                    <a:pt x="579028" y="315732"/>
                  </a:lnTo>
                  <a:lnTo>
                    <a:pt x="563709" y="329118"/>
                  </a:lnTo>
                  <a:lnTo>
                    <a:pt x="544208" y="337150"/>
                  </a:lnTo>
                  <a:lnTo>
                    <a:pt x="521075" y="339827"/>
                  </a:lnTo>
                  <a:lnTo>
                    <a:pt x="612234" y="339827"/>
                  </a:lnTo>
                  <a:lnTo>
                    <a:pt x="615647" y="336704"/>
                  </a:lnTo>
                  <a:lnTo>
                    <a:pt x="630305" y="308415"/>
                  </a:lnTo>
                  <a:lnTo>
                    <a:pt x="589611" y="296992"/>
                  </a:lnTo>
                  <a:close/>
                </a:path>
                <a:path w="1223010" h="387350">
                  <a:moveTo>
                    <a:pt x="602485" y="132075"/>
                  </a:moveTo>
                  <a:lnTo>
                    <a:pt x="516791" y="132075"/>
                  </a:lnTo>
                  <a:lnTo>
                    <a:pt x="547780" y="138155"/>
                  </a:lnTo>
                  <a:lnTo>
                    <a:pt x="571406" y="155010"/>
                  </a:lnTo>
                  <a:lnTo>
                    <a:pt x="586466" y="180567"/>
                  </a:lnTo>
                  <a:lnTo>
                    <a:pt x="591753" y="212749"/>
                  </a:lnTo>
                  <a:lnTo>
                    <a:pt x="632239" y="212749"/>
                  </a:lnTo>
                  <a:lnTo>
                    <a:pt x="627821" y="177852"/>
                  </a:lnTo>
                  <a:lnTo>
                    <a:pt x="609573" y="138958"/>
                  </a:lnTo>
                  <a:lnTo>
                    <a:pt x="602485" y="132075"/>
                  </a:lnTo>
                  <a:close/>
                </a:path>
                <a:path w="1223010" h="387350">
                  <a:moveTo>
                    <a:pt x="740785" y="97807"/>
                  </a:moveTo>
                  <a:lnTo>
                    <a:pt x="698663" y="97807"/>
                  </a:lnTo>
                  <a:lnTo>
                    <a:pt x="698663" y="371954"/>
                  </a:lnTo>
                  <a:lnTo>
                    <a:pt x="747924" y="371954"/>
                  </a:lnTo>
                  <a:lnTo>
                    <a:pt x="786404" y="309843"/>
                  </a:lnTo>
                  <a:lnTo>
                    <a:pt x="740785" y="309843"/>
                  </a:lnTo>
                  <a:lnTo>
                    <a:pt x="740785" y="97807"/>
                  </a:lnTo>
                  <a:close/>
                </a:path>
                <a:path w="1223010" h="387350">
                  <a:moveTo>
                    <a:pt x="921408" y="159918"/>
                  </a:moveTo>
                  <a:lnTo>
                    <a:pt x="879286" y="159918"/>
                  </a:lnTo>
                  <a:lnTo>
                    <a:pt x="879286" y="371954"/>
                  </a:lnTo>
                  <a:lnTo>
                    <a:pt x="921408" y="371954"/>
                  </a:lnTo>
                  <a:lnTo>
                    <a:pt x="921408" y="159918"/>
                  </a:lnTo>
                  <a:close/>
                </a:path>
                <a:path w="1223010" h="387350">
                  <a:moveTo>
                    <a:pt x="921408" y="97807"/>
                  </a:moveTo>
                  <a:lnTo>
                    <a:pt x="872861" y="97807"/>
                  </a:lnTo>
                  <a:lnTo>
                    <a:pt x="740785" y="309843"/>
                  </a:lnTo>
                  <a:lnTo>
                    <a:pt x="786404" y="309843"/>
                  </a:lnTo>
                  <a:lnTo>
                    <a:pt x="879286" y="159918"/>
                  </a:lnTo>
                  <a:lnTo>
                    <a:pt x="921408" y="159918"/>
                  </a:lnTo>
                  <a:lnTo>
                    <a:pt x="921408" y="97807"/>
                  </a:lnTo>
                  <a:close/>
                </a:path>
                <a:path w="1223010" h="387350">
                  <a:moveTo>
                    <a:pt x="775767" y="6425"/>
                  </a:moveTo>
                  <a:lnTo>
                    <a:pt x="736501" y="6425"/>
                  </a:lnTo>
                  <a:lnTo>
                    <a:pt x="741666" y="32952"/>
                  </a:lnTo>
                  <a:lnTo>
                    <a:pt x="756402" y="53722"/>
                  </a:lnTo>
                  <a:lnTo>
                    <a:pt x="779571" y="67265"/>
                  </a:lnTo>
                  <a:lnTo>
                    <a:pt x="810036" y="72106"/>
                  </a:lnTo>
                  <a:lnTo>
                    <a:pt x="840913" y="67265"/>
                  </a:lnTo>
                  <a:lnTo>
                    <a:pt x="864294" y="53722"/>
                  </a:lnTo>
                  <a:lnTo>
                    <a:pt x="873077" y="41407"/>
                  </a:lnTo>
                  <a:lnTo>
                    <a:pt x="810036" y="41407"/>
                  </a:lnTo>
                  <a:lnTo>
                    <a:pt x="794140" y="38551"/>
                  </a:lnTo>
                  <a:lnTo>
                    <a:pt x="783531" y="30877"/>
                  </a:lnTo>
                  <a:lnTo>
                    <a:pt x="777608" y="19722"/>
                  </a:lnTo>
                  <a:lnTo>
                    <a:pt x="775767" y="6425"/>
                  </a:lnTo>
                  <a:close/>
                </a:path>
                <a:path w="1223010" h="387350">
                  <a:moveTo>
                    <a:pt x="884284" y="6425"/>
                  </a:moveTo>
                  <a:lnTo>
                    <a:pt x="845018" y="6425"/>
                  </a:lnTo>
                  <a:lnTo>
                    <a:pt x="843066" y="19722"/>
                  </a:lnTo>
                  <a:lnTo>
                    <a:pt x="836897" y="30877"/>
                  </a:lnTo>
                  <a:lnTo>
                    <a:pt x="826043" y="38551"/>
                  </a:lnTo>
                  <a:lnTo>
                    <a:pt x="810036" y="41407"/>
                  </a:lnTo>
                  <a:lnTo>
                    <a:pt x="873077" y="41407"/>
                  </a:lnTo>
                  <a:lnTo>
                    <a:pt x="879108" y="32952"/>
                  </a:lnTo>
                  <a:lnTo>
                    <a:pt x="884284" y="6425"/>
                  </a:lnTo>
                  <a:close/>
                </a:path>
                <a:path w="1223010" h="387350">
                  <a:moveTo>
                    <a:pt x="1040678" y="97807"/>
                  </a:moveTo>
                  <a:lnTo>
                    <a:pt x="998556" y="97807"/>
                  </a:lnTo>
                  <a:lnTo>
                    <a:pt x="998556" y="371954"/>
                  </a:lnTo>
                  <a:lnTo>
                    <a:pt x="1040678" y="371954"/>
                  </a:lnTo>
                  <a:lnTo>
                    <a:pt x="1040678" y="256298"/>
                  </a:lnTo>
                  <a:lnTo>
                    <a:pt x="1131482" y="256298"/>
                  </a:lnTo>
                  <a:lnTo>
                    <a:pt x="1110642" y="229883"/>
                  </a:lnTo>
                  <a:lnTo>
                    <a:pt x="1121409" y="217032"/>
                  </a:lnTo>
                  <a:lnTo>
                    <a:pt x="1040678" y="217032"/>
                  </a:lnTo>
                  <a:lnTo>
                    <a:pt x="1040678" y="97807"/>
                  </a:lnTo>
                  <a:close/>
                </a:path>
                <a:path w="1223010" h="387350">
                  <a:moveTo>
                    <a:pt x="1131482" y="256298"/>
                  </a:moveTo>
                  <a:lnTo>
                    <a:pt x="1078516" y="256298"/>
                  </a:lnTo>
                  <a:lnTo>
                    <a:pt x="1168470" y="371954"/>
                  </a:lnTo>
                  <a:lnTo>
                    <a:pt x="1222728" y="371954"/>
                  </a:lnTo>
                  <a:lnTo>
                    <a:pt x="1131482" y="256298"/>
                  </a:lnTo>
                  <a:close/>
                </a:path>
                <a:path w="1223010" h="387350">
                  <a:moveTo>
                    <a:pt x="1221300" y="97807"/>
                  </a:moveTo>
                  <a:lnTo>
                    <a:pt x="1167042" y="97807"/>
                  </a:lnTo>
                  <a:lnTo>
                    <a:pt x="1068521" y="217032"/>
                  </a:lnTo>
                  <a:lnTo>
                    <a:pt x="1121409" y="217032"/>
                  </a:lnTo>
                  <a:lnTo>
                    <a:pt x="1221300" y="978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45478" y="6345356"/>
              <a:ext cx="3539490" cy="880110"/>
            </a:xfrm>
            <a:custGeom>
              <a:avLst/>
              <a:gdLst/>
              <a:ahLst/>
              <a:cxnLst/>
              <a:rect l="l" t="t" r="r" b="b"/>
              <a:pathLst>
                <a:path w="3539490" h="880109">
                  <a:moveTo>
                    <a:pt x="3225032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3225032" y="879554"/>
                  </a:lnTo>
                  <a:lnTo>
                    <a:pt x="3293116" y="879341"/>
                  </a:lnTo>
                  <a:lnTo>
                    <a:pt x="3350137" y="877850"/>
                  </a:lnTo>
                  <a:lnTo>
                    <a:pt x="3397373" y="873804"/>
                  </a:lnTo>
                  <a:lnTo>
                    <a:pt x="3436104" y="865923"/>
                  </a:lnTo>
                  <a:lnTo>
                    <a:pt x="3493156" y="833551"/>
                  </a:lnTo>
                  <a:lnTo>
                    <a:pt x="3525528" y="776499"/>
                  </a:lnTo>
                  <a:lnTo>
                    <a:pt x="3533408" y="737768"/>
                  </a:lnTo>
                  <a:lnTo>
                    <a:pt x="3537455" y="690532"/>
                  </a:lnTo>
                  <a:lnTo>
                    <a:pt x="3538946" y="633511"/>
                  </a:lnTo>
                  <a:lnTo>
                    <a:pt x="3539159" y="565427"/>
                  </a:lnTo>
                  <a:lnTo>
                    <a:pt x="3539159" y="314126"/>
                  </a:lnTo>
                  <a:lnTo>
                    <a:pt x="3538946" y="246043"/>
                  </a:lnTo>
                  <a:lnTo>
                    <a:pt x="3537455" y="189022"/>
                  </a:lnTo>
                  <a:lnTo>
                    <a:pt x="3533408" y="141785"/>
                  </a:lnTo>
                  <a:lnTo>
                    <a:pt x="3525528" y="103055"/>
                  </a:lnTo>
                  <a:lnTo>
                    <a:pt x="3493156" y="46002"/>
                  </a:lnTo>
                  <a:lnTo>
                    <a:pt x="3436104" y="13630"/>
                  </a:lnTo>
                  <a:lnTo>
                    <a:pt x="3397373" y="5750"/>
                  </a:lnTo>
                  <a:lnTo>
                    <a:pt x="3350137" y="1703"/>
                  </a:lnTo>
                  <a:lnTo>
                    <a:pt x="3293116" y="212"/>
                  </a:lnTo>
                  <a:lnTo>
                    <a:pt x="3225032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557275" y="6597610"/>
              <a:ext cx="3133725" cy="468630"/>
            </a:xfrm>
            <a:custGeom>
              <a:avLst/>
              <a:gdLst/>
              <a:ahLst/>
              <a:cxnLst/>
              <a:rect l="l" t="t" r="r" b="b"/>
              <a:pathLst>
                <a:path w="3133725" h="468629">
                  <a:moveTo>
                    <a:pt x="52830" y="0"/>
                  </a:moveTo>
                  <a:lnTo>
                    <a:pt x="0" y="0"/>
                  </a:lnTo>
                  <a:lnTo>
                    <a:pt x="0" y="365529"/>
                  </a:lnTo>
                  <a:lnTo>
                    <a:pt x="41407" y="365529"/>
                  </a:lnTo>
                  <a:lnTo>
                    <a:pt x="41407" y="87812"/>
                  </a:lnTo>
                  <a:lnTo>
                    <a:pt x="88781" y="87812"/>
                  </a:lnTo>
                  <a:lnTo>
                    <a:pt x="52830" y="0"/>
                  </a:lnTo>
                  <a:close/>
                </a:path>
                <a:path w="3133725" h="468629">
                  <a:moveTo>
                    <a:pt x="88781" y="87812"/>
                  </a:moveTo>
                  <a:lnTo>
                    <a:pt x="44977" y="87812"/>
                  </a:lnTo>
                  <a:lnTo>
                    <a:pt x="159205" y="365529"/>
                  </a:lnTo>
                  <a:lnTo>
                    <a:pt x="199184" y="365529"/>
                  </a:lnTo>
                  <a:lnTo>
                    <a:pt x="224731" y="303417"/>
                  </a:lnTo>
                  <a:lnTo>
                    <a:pt x="177053" y="303417"/>
                  </a:lnTo>
                  <a:lnTo>
                    <a:pt x="88781" y="87812"/>
                  </a:lnTo>
                  <a:close/>
                </a:path>
                <a:path w="3133725" h="468629">
                  <a:moveTo>
                    <a:pt x="358389" y="87812"/>
                  </a:moveTo>
                  <a:lnTo>
                    <a:pt x="316982" y="87812"/>
                  </a:lnTo>
                  <a:lnTo>
                    <a:pt x="316982" y="365529"/>
                  </a:lnTo>
                  <a:lnTo>
                    <a:pt x="358389" y="365529"/>
                  </a:lnTo>
                  <a:lnTo>
                    <a:pt x="358389" y="87812"/>
                  </a:lnTo>
                  <a:close/>
                </a:path>
                <a:path w="3133725" h="468629">
                  <a:moveTo>
                    <a:pt x="358389" y="0"/>
                  </a:moveTo>
                  <a:lnTo>
                    <a:pt x="305559" y="0"/>
                  </a:lnTo>
                  <a:lnTo>
                    <a:pt x="181336" y="303417"/>
                  </a:lnTo>
                  <a:lnTo>
                    <a:pt x="224731" y="303417"/>
                  </a:lnTo>
                  <a:lnTo>
                    <a:pt x="313412" y="87812"/>
                  </a:lnTo>
                  <a:lnTo>
                    <a:pt x="358389" y="87812"/>
                  </a:lnTo>
                  <a:lnTo>
                    <a:pt x="358389" y="0"/>
                  </a:lnTo>
                  <a:close/>
                </a:path>
                <a:path w="3133725" h="468629">
                  <a:moveTo>
                    <a:pt x="552086" y="87812"/>
                  </a:moveTo>
                  <a:lnTo>
                    <a:pt x="510730" y="94574"/>
                  </a:lnTo>
                  <a:lnTo>
                    <a:pt x="476536" y="113810"/>
                  </a:lnTo>
                  <a:lnTo>
                    <a:pt x="450669" y="143944"/>
                  </a:lnTo>
                  <a:lnTo>
                    <a:pt x="434294" y="183398"/>
                  </a:lnTo>
                  <a:lnTo>
                    <a:pt x="428577" y="230597"/>
                  </a:lnTo>
                  <a:lnTo>
                    <a:pt x="434260" y="277573"/>
                  </a:lnTo>
                  <a:lnTo>
                    <a:pt x="450737" y="316496"/>
                  </a:lnTo>
                  <a:lnTo>
                    <a:pt x="477152" y="345996"/>
                  </a:lnTo>
                  <a:lnTo>
                    <a:pt x="512649" y="364700"/>
                  </a:lnTo>
                  <a:lnTo>
                    <a:pt x="556369" y="371240"/>
                  </a:lnTo>
                  <a:lnTo>
                    <a:pt x="595122" y="366243"/>
                  </a:lnTo>
                  <a:lnTo>
                    <a:pt x="627048" y="352143"/>
                  </a:lnTo>
                  <a:lnTo>
                    <a:pt x="647529" y="333402"/>
                  </a:lnTo>
                  <a:lnTo>
                    <a:pt x="556369" y="333402"/>
                  </a:lnTo>
                  <a:lnTo>
                    <a:pt x="522430" y="327493"/>
                  </a:lnTo>
                  <a:lnTo>
                    <a:pt x="495820" y="310088"/>
                  </a:lnTo>
                  <a:lnTo>
                    <a:pt x="478111" y="281673"/>
                  </a:lnTo>
                  <a:lnTo>
                    <a:pt x="470877" y="242734"/>
                  </a:lnTo>
                  <a:lnTo>
                    <a:pt x="669883" y="242734"/>
                  </a:lnTo>
                  <a:lnTo>
                    <a:pt x="669883" y="224886"/>
                  </a:lnTo>
                  <a:lnTo>
                    <a:pt x="667533" y="206324"/>
                  </a:lnTo>
                  <a:lnTo>
                    <a:pt x="470877" y="206324"/>
                  </a:lnTo>
                  <a:lnTo>
                    <a:pt x="477994" y="175722"/>
                  </a:lnTo>
                  <a:lnTo>
                    <a:pt x="494481" y="149990"/>
                  </a:lnTo>
                  <a:lnTo>
                    <a:pt x="519468" y="132257"/>
                  </a:lnTo>
                  <a:lnTo>
                    <a:pt x="552086" y="125650"/>
                  </a:lnTo>
                  <a:lnTo>
                    <a:pt x="637780" y="125650"/>
                  </a:lnTo>
                  <a:lnTo>
                    <a:pt x="618224" y="106660"/>
                  </a:lnTo>
                  <a:lnTo>
                    <a:pt x="586269" y="92267"/>
                  </a:lnTo>
                  <a:lnTo>
                    <a:pt x="552086" y="87812"/>
                  </a:lnTo>
                  <a:close/>
                </a:path>
                <a:path w="3133725" h="468629">
                  <a:moveTo>
                    <a:pt x="624906" y="290567"/>
                  </a:moveTo>
                  <a:lnTo>
                    <a:pt x="614323" y="309307"/>
                  </a:lnTo>
                  <a:lnTo>
                    <a:pt x="599004" y="322693"/>
                  </a:lnTo>
                  <a:lnTo>
                    <a:pt x="579502" y="330725"/>
                  </a:lnTo>
                  <a:lnTo>
                    <a:pt x="556369" y="333402"/>
                  </a:lnTo>
                  <a:lnTo>
                    <a:pt x="647529" y="333402"/>
                  </a:lnTo>
                  <a:lnTo>
                    <a:pt x="650942" y="330279"/>
                  </a:lnTo>
                  <a:lnTo>
                    <a:pt x="665600" y="301989"/>
                  </a:lnTo>
                  <a:lnTo>
                    <a:pt x="624906" y="290567"/>
                  </a:lnTo>
                  <a:close/>
                </a:path>
                <a:path w="3133725" h="468629">
                  <a:moveTo>
                    <a:pt x="637780" y="125650"/>
                  </a:moveTo>
                  <a:lnTo>
                    <a:pt x="552086" y="125650"/>
                  </a:lnTo>
                  <a:lnTo>
                    <a:pt x="583075" y="131730"/>
                  </a:lnTo>
                  <a:lnTo>
                    <a:pt x="606701" y="148585"/>
                  </a:lnTo>
                  <a:lnTo>
                    <a:pt x="621760" y="174141"/>
                  </a:lnTo>
                  <a:lnTo>
                    <a:pt x="627048" y="206324"/>
                  </a:lnTo>
                  <a:lnTo>
                    <a:pt x="667533" y="206324"/>
                  </a:lnTo>
                  <a:lnTo>
                    <a:pt x="663115" y="171427"/>
                  </a:lnTo>
                  <a:lnTo>
                    <a:pt x="644867" y="132532"/>
                  </a:lnTo>
                  <a:lnTo>
                    <a:pt x="637780" y="125650"/>
                  </a:lnTo>
                  <a:close/>
                </a:path>
                <a:path w="3133725" h="468629">
                  <a:moveTo>
                    <a:pt x="844616" y="87812"/>
                  </a:moveTo>
                  <a:lnTo>
                    <a:pt x="803260" y="94569"/>
                  </a:lnTo>
                  <a:lnTo>
                    <a:pt x="769066" y="113765"/>
                  </a:lnTo>
                  <a:lnTo>
                    <a:pt x="743199" y="143790"/>
                  </a:lnTo>
                  <a:lnTo>
                    <a:pt x="726824" y="183032"/>
                  </a:lnTo>
                  <a:lnTo>
                    <a:pt x="721107" y="229883"/>
                  </a:lnTo>
                  <a:lnTo>
                    <a:pt x="726625" y="276111"/>
                  </a:lnTo>
                  <a:lnTo>
                    <a:pt x="742628" y="315108"/>
                  </a:lnTo>
                  <a:lnTo>
                    <a:pt x="768295" y="345128"/>
                  </a:lnTo>
                  <a:lnTo>
                    <a:pt x="802803" y="364421"/>
                  </a:lnTo>
                  <a:lnTo>
                    <a:pt x="845330" y="371240"/>
                  </a:lnTo>
                  <a:lnTo>
                    <a:pt x="886771" y="364681"/>
                  </a:lnTo>
                  <a:lnTo>
                    <a:pt x="919311" y="346610"/>
                  </a:lnTo>
                  <a:lnTo>
                    <a:pt x="930246" y="333402"/>
                  </a:lnTo>
                  <a:lnTo>
                    <a:pt x="845330" y="333402"/>
                  </a:lnTo>
                  <a:lnTo>
                    <a:pt x="811419" y="325939"/>
                  </a:lnTo>
                  <a:lnTo>
                    <a:pt x="785539" y="304756"/>
                  </a:lnTo>
                  <a:lnTo>
                    <a:pt x="769030" y="271659"/>
                  </a:lnTo>
                  <a:lnTo>
                    <a:pt x="763229" y="228455"/>
                  </a:lnTo>
                  <a:lnTo>
                    <a:pt x="769130" y="186189"/>
                  </a:lnTo>
                  <a:lnTo>
                    <a:pt x="785807" y="153761"/>
                  </a:lnTo>
                  <a:lnTo>
                    <a:pt x="811720" y="132979"/>
                  </a:lnTo>
                  <a:lnTo>
                    <a:pt x="845330" y="125650"/>
                  </a:lnTo>
                  <a:lnTo>
                    <a:pt x="930247" y="125650"/>
                  </a:lnTo>
                  <a:lnTo>
                    <a:pt x="917883" y="111372"/>
                  </a:lnTo>
                  <a:lnTo>
                    <a:pt x="884964" y="93970"/>
                  </a:lnTo>
                  <a:lnTo>
                    <a:pt x="844616" y="87812"/>
                  </a:lnTo>
                  <a:close/>
                </a:path>
                <a:path w="3133725" h="468629">
                  <a:moveTo>
                    <a:pt x="953133" y="285569"/>
                  </a:moveTo>
                  <a:lnTo>
                    <a:pt x="911011" y="285569"/>
                  </a:lnTo>
                  <a:lnTo>
                    <a:pt x="902054" y="305693"/>
                  </a:lnTo>
                  <a:lnTo>
                    <a:pt x="887541" y="320730"/>
                  </a:lnTo>
                  <a:lnTo>
                    <a:pt x="868343" y="330145"/>
                  </a:lnTo>
                  <a:lnTo>
                    <a:pt x="845330" y="333402"/>
                  </a:lnTo>
                  <a:lnTo>
                    <a:pt x="930246" y="333402"/>
                  </a:lnTo>
                  <a:lnTo>
                    <a:pt x="941810" y="319436"/>
                  </a:lnTo>
                  <a:lnTo>
                    <a:pt x="953133" y="285569"/>
                  </a:lnTo>
                  <a:close/>
                </a:path>
                <a:path w="3133725" h="468629">
                  <a:moveTo>
                    <a:pt x="930247" y="125650"/>
                  </a:moveTo>
                  <a:lnTo>
                    <a:pt x="845330" y="125650"/>
                  </a:lnTo>
                  <a:lnTo>
                    <a:pt x="870351" y="129610"/>
                  </a:lnTo>
                  <a:lnTo>
                    <a:pt x="889683" y="140196"/>
                  </a:lnTo>
                  <a:lnTo>
                    <a:pt x="903258" y="155468"/>
                  </a:lnTo>
                  <a:lnTo>
                    <a:pt x="911011" y="173483"/>
                  </a:lnTo>
                  <a:lnTo>
                    <a:pt x="953133" y="173483"/>
                  </a:lnTo>
                  <a:lnTo>
                    <a:pt x="941297" y="138412"/>
                  </a:lnTo>
                  <a:lnTo>
                    <a:pt x="930247" y="125650"/>
                  </a:lnTo>
                  <a:close/>
                </a:path>
                <a:path w="3133725" h="468629">
                  <a:moveTo>
                    <a:pt x="1125367" y="87812"/>
                  </a:moveTo>
                  <a:lnTo>
                    <a:pt x="1084011" y="94569"/>
                  </a:lnTo>
                  <a:lnTo>
                    <a:pt x="1049817" y="113765"/>
                  </a:lnTo>
                  <a:lnTo>
                    <a:pt x="1023950" y="143790"/>
                  </a:lnTo>
                  <a:lnTo>
                    <a:pt x="1007575" y="183032"/>
                  </a:lnTo>
                  <a:lnTo>
                    <a:pt x="1001858" y="229883"/>
                  </a:lnTo>
                  <a:lnTo>
                    <a:pt x="1007375" y="276111"/>
                  </a:lnTo>
                  <a:lnTo>
                    <a:pt x="1023378" y="315108"/>
                  </a:lnTo>
                  <a:lnTo>
                    <a:pt x="1049045" y="345128"/>
                  </a:lnTo>
                  <a:lnTo>
                    <a:pt x="1083554" y="364421"/>
                  </a:lnTo>
                  <a:lnTo>
                    <a:pt x="1126081" y="371240"/>
                  </a:lnTo>
                  <a:lnTo>
                    <a:pt x="1167522" y="364681"/>
                  </a:lnTo>
                  <a:lnTo>
                    <a:pt x="1200061" y="346610"/>
                  </a:lnTo>
                  <a:lnTo>
                    <a:pt x="1210997" y="333402"/>
                  </a:lnTo>
                  <a:lnTo>
                    <a:pt x="1126081" y="333402"/>
                  </a:lnTo>
                  <a:lnTo>
                    <a:pt x="1092169" y="325939"/>
                  </a:lnTo>
                  <a:lnTo>
                    <a:pt x="1066290" y="304756"/>
                  </a:lnTo>
                  <a:lnTo>
                    <a:pt x="1049780" y="271659"/>
                  </a:lnTo>
                  <a:lnTo>
                    <a:pt x="1043979" y="228455"/>
                  </a:lnTo>
                  <a:lnTo>
                    <a:pt x="1049881" y="186189"/>
                  </a:lnTo>
                  <a:lnTo>
                    <a:pt x="1066557" y="153761"/>
                  </a:lnTo>
                  <a:lnTo>
                    <a:pt x="1092471" y="132979"/>
                  </a:lnTo>
                  <a:lnTo>
                    <a:pt x="1126081" y="125650"/>
                  </a:lnTo>
                  <a:lnTo>
                    <a:pt x="1210997" y="125650"/>
                  </a:lnTo>
                  <a:lnTo>
                    <a:pt x="1198633" y="111372"/>
                  </a:lnTo>
                  <a:lnTo>
                    <a:pt x="1165715" y="93970"/>
                  </a:lnTo>
                  <a:lnTo>
                    <a:pt x="1125367" y="87812"/>
                  </a:lnTo>
                  <a:close/>
                </a:path>
                <a:path w="3133725" h="468629">
                  <a:moveTo>
                    <a:pt x="1233883" y="285569"/>
                  </a:moveTo>
                  <a:lnTo>
                    <a:pt x="1191762" y="285569"/>
                  </a:lnTo>
                  <a:lnTo>
                    <a:pt x="1182804" y="305693"/>
                  </a:lnTo>
                  <a:lnTo>
                    <a:pt x="1168292" y="320730"/>
                  </a:lnTo>
                  <a:lnTo>
                    <a:pt x="1149094" y="330145"/>
                  </a:lnTo>
                  <a:lnTo>
                    <a:pt x="1126081" y="333402"/>
                  </a:lnTo>
                  <a:lnTo>
                    <a:pt x="1210997" y="333402"/>
                  </a:lnTo>
                  <a:lnTo>
                    <a:pt x="1222561" y="319436"/>
                  </a:lnTo>
                  <a:lnTo>
                    <a:pt x="1233883" y="285569"/>
                  </a:lnTo>
                  <a:close/>
                </a:path>
                <a:path w="3133725" h="468629">
                  <a:moveTo>
                    <a:pt x="1210997" y="125650"/>
                  </a:moveTo>
                  <a:lnTo>
                    <a:pt x="1126081" y="125650"/>
                  </a:lnTo>
                  <a:lnTo>
                    <a:pt x="1151102" y="129610"/>
                  </a:lnTo>
                  <a:lnTo>
                    <a:pt x="1170433" y="140196"/>
                  </a:lnTo>
                  <a:lnTo>
                    <a:pt x="1184009" y="155468"/>
                  </a:lnTo>
                  <a:lnTo>
                    <a:pt x="1191762" y="173483"/>
                  </a:lnTo>
                  <a:lnTo>
                    <a:pt x="1233883" y="173483"/>
                  </a:lnTo>
                  <a:lnTo>
                    <a:pt x="1222048" y="138412"/>
                  </a:lnTo>
                  <a:lnTo>
                    <a:pt x="1210997" y="125650"/>
                  </a:lnTo>
                  <a:close/>
                </a:path>
                <a:path w="3133725" h="468629">
                  <a:moveTo>
                    <a:pt x="1406117" y="87812"/>
                  </a:moveTo>
                  <a:lnTo>
                    <a:pt x="1364761" y="94574"/>
                  </a:lnTo>
                  <a:lnTo>
                    <a:pt x="1330567" y="113810"/>
                  </a:lnTo>
                  <a:lnTo>
                    <a:pt x="1304700" y="143944"/>
                  </a:lnTo>
                  <a:lnTo>
                    <a:pt x="1288326" y="183398"/>
                  </a:lnTo>
                  <a:lnTo>
                    <a:pt x="1282609" y="230597"/>
                  </a:lnTo>
                  <a:lnTo>
                    <a:pt x="1288291" y="277573"/>
                  </a:lnTo>
                  <a:lnTo>
                    <a:pt x="1304769" y="316496"/>
                  </a:lnTo>
                  <a:lnTo>
                    <a:pt x="1331184" y="345996"/>
                  </a:lnTo>
                  <a:lnTo>
                    <a:pt x="1366680" y="364700"/>
                  </a:lnTo>
                  <a:lnTo>
                    <a:pt x="1410401" y="371240"/>
                  </a:lnTo>
                  <a:lnTo>
                    <a:pt x="1449154" y="366243"/>
                  </a:lnTo>
                  <a:lnTo>
                    <a:pt x="1481079" y="352143"/>
                  </a:lnTo>
                  <a:lnTo>
                    <a:pt x="1501560" y="333402"/>
                  </a:lnTo>
                  <a:lnTo>
                    <a:pt x="1410401" y="333402"/>
                  </a:lnTo>
                  <a:lnTo>
                    <a:pt x="1376462" y="327493"/>
                  </a:lnTo>
                  <a:lnTo>
                    <a:pt x="1349851" y="310088"/>
                  </a:lnTo>
                  <a:lnTo>
                    <a:pt x="1332143" y="281673"/>
                  </a:lnTo>
                  <a:lnTo>
                    <a:pt x="1324909" y="242734"/>
                  </a:lnTo>
                  <a:lnTo>
                    <a:pt x="1523915" y="242734"/>
                  </a:lnTo>
                  <a:lnTo>
                    <a:pt x="1523915" y="224886"/>
                  </a:lnTo>
                  <a:lnTo>
                    <a:pt x="1521565" y="206324"/>
                  </a:lnTo>
                  <a:lnTo>
                    <a:pt x="1324909" y="206324"/>
                  </a:lnTo>
                  <a:lnTo>
                    <a:pt x="1332026" y="175722"/>
                  </a:lnTo>
                  <a:lnTo>
                    <a:pt x="1348513" y="149990"/>
                  </a:lnTo>
                  <a:lnTo>
                    <a:pt x="1373500" y="132257"/>
                  </a:lnTo>
                  <a:lnTo>
                    <a:pt x="1406117" y="125650"/>
                  </a:lnTo>
                  <a:lnTo>
                    <a:pt x="1491812" y="125650"/>
                  </a:lnTo>
                  <a:lnTo>
                    <a:pt x="1472255" y="106660"/>
                  </a:lnTo>
                  <a:lnTo>
                    <a:pt x="1440300" y="92267"/>
                  </a:lnTo>
                  <a:lnTo>
                    <a:pt x="1406117" y="87812"/>
                  </a:lnTo>
                  <a:close/>
                </a:path>
                <a:path w="3133725" h="468629">
                  <a:moveTo>
                    <a:pt x="1478938" y="290567"/>
                  </a:moveTo>
                  <a:lnTo>
                    <a:pt x="1468354" y="309307"/>
                  </a:lnTo>
                  <a:lnTo>
                    <a:pt x="1453036" y="322693"/>
                  </a:lnTo>
                  <a:lnTo>
                    <a:pt x="1433534" y="330725"/>
                  </a:lnTo>
                  <a:lnTo>
                    <a:pt x="1410401" y="333402"/>
                  </a:lnTo>
                  <a:lnTo>
                    <a:pt x="1501560" y="333402"/>
                  </a:lnTo>
                  <a:lnTo>
                    <a:pt x="1504974" y="330279"/>
                  </a:lnTo>
                  <a:lnTo>
                    <a:pt x="1519631" y="301989"/>
                  </a:lnTo>
                  <a:lnTo>
                    <a:pt x="1478938" y="290567"/>
                  </a:lnTo>
                  <a:close/>
                </a:path>
                <a:path w="3133725" h="468629">
                  <a:moveTo>
                    <a:pt x="1491812" y="125650"/>
                  </a:moveTo>
                  <a:lnTo>
                    <a:pt x="1406117" y="125650"/>
                  </a:lnTo>
                  <a:lnTo>
                    <a:pt x="1437106" y="131730"/>
                  </a:lnTo>
                  <a:lnTo>
                    <a:pt x="1460733" y="148585"/>
                  </a:lnTo>
                  <a:lnTo>
                    <a:pt x="1475792" y="174141"/>
                  </a:lnTo>
                  <a:lnTo>
                    <a:pt x="1481079" y="206324"/>
                  </a:lnTo>
                  <a:lnTo>
                    <a:pt x="1521565" y="206324"/>
                  </a:lnTo>
                  <a:lnTo>
                    <a:pt x="1517147" y="171427"/>
                  </a:lnTo>
                  <a:lnTo>
                    <a:pt x="1498899" y="132532"/>
                  </a:lnTo>
                  <a:lnTo>
                    <a:pt x="1491812" y="125650"/>
                  </a:lnTo>
                  <a:close/>
                </a:path>
                <a:path w="3133725" h="468629">
                  <a:moveTo>
                    <a:pt x="1630111" y="91382"/>
                  </a:moveTo>
                  <a:lnTo>
                    <a:pt x="1587990" y="91382"/>
                  </a:lnTo>
                  <a:lnTo>
                    <a:pt x="1587990" y="365529"/>
                  </a:lnTo>
                  <a:lnTo>
                    <a:pt x="1630111" y="365529"/>
                  </a:lnTo>
                  <a:lnTo>
                    <a:pt x="1630111" y="248445"/>
                  </a:lnTo>
                  <a:lnTo>
                    <a:pt x="1803595" y="248445"/>
                  </a:lnTo>
                  <a:lnTo>
                    <a:pt x="1803595" y="209179"/>
                  </a:lnTo>
                  <a:lnTo>
                    <a:pt x="1630111" y="209179"/>
                  </a:lnTo>
                  <a:lnTo>
                    <a:pt x="1630111" y="91382"/>
                  </a:lnTo>
                  <a:close/>
                </a:path>
                <a:path w="3133725" h="468629">
                  <a:moveTo>
                    <a:pt x="1803595" y="248445"/>
                  </a:moveTo>
                  <a:lnTo>
                    <a:pt x="1761473" y="248445"/>
                  </a:lnTo>
                  <a:lnTo>
                    <a:pt x="1761473" y="365529"/>
                  </a:lnTo>
                  <a:lnTo>
                    <a:pt x="1803595" y="365529"/>
                  </a:lnTo>
                  <a:lnTo>
                    <a:pt x="1803595" y="248445"/>
                  </a:lnTo>
                  <a:close/>
                </a:path>
                <a:path w="3133725" h="468629">
                  <a:moveTo>
                    <a:pt x="1803595" y="91382"/>
                  </a:moveTo>
                  <a:lnTo>
                    <a:pt x="1761473" y="91382"/>
                  </a:lnTo>
                  <a:lnTo>
                    <a:pt x="1761473" y="209179"/>
                  </a:lnTo>
                  <a:lnTo>
                    <a:pt x="1803595" y="209179"/>
                  </a:lnTo>
                  <a:lnTo>
                    <a:pt x="1803595" y="91382"/>
                  </a:lnTo>
                  <a:close/>
                </a:path>
                <a:path w="3133725" h="468629">
                  <a:moveTo>
                    <a:pt x="2138247" y="326263"/>
                  </a:moveTo>
                  <a:lnTo>
                    <a:pt x="1851249" y="326263"/>
                  </a:lnTo>
                  <a:lnTo>
                    <a:pt x="1851249" y="444060"/>
                  </a:lnTo>
                  <a:lnTo>
                    <a:pt x="1893371" y="444060"/>
                  </a:lnTo>
                  <a:lnTo>
                    <a:pt x="1893371" y="365529"/>
                  </a:lnTo>
                  <a:lnTo>
                    <a:pt x="2138247" y="365529"/>
                  </a:lnTo>
                  <a:lnTo>
                    <a:pt x="2138247" y="326263"/>
                  </a:lnTo>
                  <a:close/>
                </a:path>
                <a:path w="3133725" h="468629">
                  <a:moveTo>
                    <a:pt x="2138247" y="365529"/>
                  </a:moveTo>
                  <a:lnTo>
                    <a:pt x="2096125" y="365529"/>
                  </a:lnTo>
                  <a:lnTo>
                    <a:pt x="2096125" y="444060"/>
                  </a:lnTo>
                  <a:lnTo>
                    <a:pt x="2138247" y="444060"/>
                  </a:lnTo>
                  <a:lnTo>
                    <a:pt x="2138247" y="365529"/>
                  </a:lnTo>
                  <a:close/>
                </a:path>
                <a:path w="3133725" h="468629">
                  <a:moveTo>
                    <a:pt x="2096125" y="91382"/>
                  </a:moveTo>
                  <a:lnTo>
                    <a:pt x="1921928" y="91382"/>
                  </a:lnTo>
                  <a:lnTo>
                    <a:pt x="1912647" y="199898"/>
                  </a:lnTo>
                  <a:lnTo>
                    <a:pt x="1906949" y="248757"/>
                  </a:lnTo>
                  <a:lnTo>
                    <a:pt x="1899194" y="283160"/>
                  </a:lnTo>
                  <a:lnTo>
                    <a:pt x="1888526" y="307522"/>
                  </a:lnTo>
                  <a:lnTo>
                    <a:pt x="1874095" y="326263"/>
                  </a:lnTo>
                  <a:lnTo>
                    <a:pt x="1921928" y="326263"/>
                  </a:lnTo>
                  <a:lnTo>
                    <a:pt x="1943011" y="275061"/>
                  </a:lnTo>
                  <a:lnTo>
                    <a:pt x="1954054" y="199898"/>
                  </a:lnTo>
                  <a:lnTo>
                    <a:pt x="1961193" y="130648"/>
                  </a:lnTo>
                  <a:lnTo>
                    <a:pt x="2096125" y="130648"/>
                  </a:lnTo>
                  <a:lnTo>
                    <a:pt x="2096125" y="91382"/>
                  </a:lnTo>
                  <a:close/>
                </a:path>
                <a:path w="3133725" h="468629">
                  <a:moveTo>
                    <a:pt x="2096125" y="130648"/>
                  </a:moveTo>
                  <a:lnTo>
                    <a:pt x="2054003" y="130648"/>
                  </a:lnTo>
                  <a:lnTo>
                    <a:pt x="2054003" y="326263"/>
                  </a:lnTo>
                  <a:lnTo>
                    <a:pt x="2096125" y="326263"/>
                  </a:lnTo>
                  <a:lnTo>
                    <a:pt x="2096125" y="130648"/>
                  </a:lnTo>
                  <a:close/>
                </a:path>
                <a:path w="3133725" h="468629">
                  <a:moveTo>
                    <a:pt x="2228424" y="91382"/>
                  </a:moveTo>
                  <a:lnTo>
                    <a:pt x="2178449" y="91382"/>
                  </a:lnTo>
                  <a:lnTo>
                    <a:pt x="2288394" y="226313"/>
                  </a:lnTo>
                  <a:lnTo>
                    <a:pt x="2177022" y="365529"/>
                  </a:lnTo>
                  <a:lnTo>
                    <a:pt x="2227710" y="365529"/>
                  </a:lnTo>
                  <a:lnTo>
                    <a:pt x="2321234" y="247731"/>
                  </a:lnTo>
                  <a:lnTo>
                    <a:pt x="2456056" y="247731"/>
                  </a:lnTo>
                  <a:lnTo>
                    <a:pt x="2439032" y="226313"/>
                  </a:lnTo>
                  <a:lnTo>
                    <a:pt x="2453480" y="208465"/>
                  </a:lnTo>
                  <a:lnTo>
                    <a:pt x="2319806" y="208465"/>
                  </a:lnTo>
                  <a:lnTo>
                    <a:pt x="2228424" y="91382"/>
                  </a:lnTo>
                  <a:close/>
                </a:path>
                <a:path w="3133725" h="468629">
                  <a:moveTo>
                    <a:pt x="2384773" y="247731"/>
                  </a:moveTo>
                  <a:lnTo>
                    <a:pt x="2342652" y="247731"/>
                  </a:lnTo>
                  <a:lnTo>
                    <a:pt x="2342652" y="365529"/>
                  </a:lnTo>
                  <a:lnTo>
                    <a:pt x="2384773" y="365529"/>
                  </a:lnTo>
                  <a:lnTo>
                    <a:pt x="2384773" y="247731"/>
                  </a:lnTo>
                  <a:close/>
                </a:path>
                <a:path w="3133725" h="468629">
                  <a:moveTo>
                    <a:pt x="2456056" y="247731"/>
                  </a:moveTo>
                  <a:lnTo>
                    <a:pt x="2406191" y="247731"/>
                  </a:lnTo>
                  <a:lnTo>
                    <a:pt x="2499001" y="365529"/>
                  </a:lnTo>
                  <a:lnTo>
                    <a:pt x="2549690" y="365529"/>
                  </a:lnTo>
                  <a:lnTo>
                    <a:pt x="2456056" y="247731"/>
                  </a:lnTo>
                  <a:close/>
                </a:path>
                <a:path w="3133725" h="468629">
                  <a:moveTo>
                    <a:pt x="2384773" y="91382"/>
                  </a:moveTo>
                  <a:lnTo>
                    <a:pt x="2342652" y="91382"/>
                  </a:lnTo>
                  <a:lnTo>
                    <a:pt x="2342652" y="208465"/>
                  </a:lnTo>
                  <a:lnTo>
                    <a:pt x="2384773" y="208465"/>
                  </a:lnTo>
                  <a:lnTo>
                    <a:pt x="2384773" y="91382"/>
                  </a:lnTo>
                  <a:close/>
                </a:path>
                <a:path w="3133725" h="468629">
                  <a:moveTo>
                    <a:pt x="2548262" y="91382"/>
                  </a:moveTo>
                  <a:lnTo>
                    <a:pt x="2498287" y="91382"/>
                  </a:lnTo>
                  <a:lnTo>
                    <a:pt x="2406905" y="208465"/>
                  </a:lnTo>
                  <a:lnTo>
                    <a:pt x="2453480" y="208465"/>
                  </a:lnTo>
                  <a:lnTo>
                    <a:pt x="2548262" y="91382"/>
                  </a:lnTo>
                  <a:close/>
                </a:path>
                <a:path w="3133725" h="468629">
                  <a:moveTo>
                    <a:pt x="2709252" y="87812"/>
                  </a:moveTo>
                  <a:lnTo>
                    <a:pt x="2667896" y="94574"/>
                  </a:lnTo>
                  <a:lnTo>
                    <a:pt x="2633702" y="113810"/>
                  </a:lnTo>
                  <a:lnTo>
                    <a:pt x="2607835" y="143944"/>
                  </a:lnTo>
                  <a:lnTo>
                    <a:pt x="2591460" y="183398"/>
                  </a:lnTo>
                  <a:lnTo>
                    <a:pt x="2585743" y="230597"/>
                  </a:lnTo>
                  <a:lnTo>
                    <a:pt x="2591426" y="277573"/>
                  </a:lnTo>
                  <a:lnTo>
                    <a:pt x="2607903" y="316496"/>
                  </a:lnTo>
                  <a:lnTo>
                    <a:pt x="2634318" y="345996"/>
                  </a:lnTo>
                  <a:lnTo>
                    <a:pt x="2669815" y="364700"/>
                  </a:lnTo>
                  <a:lnTo>
                    <a:pt x="2713535" y="371240"/>
                  </a:lnTo>
                  <a:lnTo>
                    <a:pt x="2752288" y="366243"/>
                  </a:lnTo>
                  <a:lnTo>
                    <a:pt x="2784214" y="352143"/>
                  </a:lnTo>
                  <a:lnTo>
                    <a:pt x="2804695" y="333402"/>
                  </a:lnTo>
                  <a:lnTo>
                    <a:pt x="2713535" y="333402"/>
                  </a:lnTo>
                  <a:lnTo>
                    <a:pt x="2679596" y="327493"/>
                  </a:lnTo>
                  <a:lnTo>
                    <a:pt x="2652986" y="310088"/>
                  </a:lnTo>
                  <a:lnTo>
                    <a:pt x="2635277" y="281673"/>
                  </a:lnTo>
                  <a:lnTo>
                    <a:pt x="2628043" y="242734"/>
                  </a:lnTo>
                  <a:lnTo>
                    <a:pt x="2827049" y="242734"/>
                  </a:lnTo>
                  <a:lnTo>
                    <a:pt x="2827049" y="224886"/>
                  </a:lnTo>
                  <a:lnTo>
                    <a:pt x="2824699" y="206324"/>
                  </a:lnTo>
                  <a:lnTo>
                    <a:pt x="2628043" y="206324"/>
                  </a:lnTo>
                  <a:lnTo>
                    <a:pt x="2635160" y="175722"/>
                  </a:lnTo>
                  <a:lnTo>
                    <a:pt x="2651647" y="149990"/>
                  </a:lnTo>
                  <a:lnTo>
                    <a:pt x="2676634" y="132257"/>
                  </a:lnTo>
                  <a:lnTo>
                    <a:pt x="2709252" y="125650"/>
                  </a:lnTo>
                  <a:lnTo>
                    <a:pt x="2794946" y="125650"/>
                  </a:lnTo>
                  <a:lnTo>
                    <a:pt x="2775390" y="106660"/>
                  </a:lnTo>
                  <a:lnTo>
                    <a:pt x="2743435" y="92267"/>
                  </a:lnTo>
                  <a:lnTo>
                    <a:pt x="2709252" y="87812"/>
                  </a:lnTo>
                  <a:close/>
                </a:path>
                <a:path w="3133725" h="468629">
                  <a:moveTo>
                    <a:pt x="2782072" y="290567"/>
                  </a:moveTo>
                  <a:lnTo>
                    <a:pt x="2771489" y="309307"/>
                  </a:lnTo>
                  <a:lnTo>
                    <a:pt x="2756170" y="322693"/>
                  </a:lnTo>
                  <a:lnTo>
                    <a:pt x="2736668" y="330725"/>
                  </a:lnTo>
                  <a:lnTo>
                    <a:pt x="2713535" y="333402"/>
                  </a:lnTo>
                  <a:lnTo>
                    <a:pt x="2804695" y="333402"/>
                  </a:lnTo>
                  <a:lnTo>
                    <a:pt x="2808108" y="330279"/>
                  </a:lnTo>
                  <a:lnTo>
                    <a:pt x="2822766" y="301989"/>
                  </a:lnTo>
                  <a:lnTo>
                    <a:pt x="2782072" y="290567"/>
                  </a:lnTo>
                  <a:close/>
                </a:path>
                <a:path w="3133725" h="468629">
                  <a:moveTo>
                    <a:pt x="2794946" y="125650"/>
                  </a:moveTo>
                  <a:lnTo>
                    <a:pt x="2709252" y="125650"/>
                  </a:lnTo>
                  <a:lnTo>
                    <a:pt x="2740241" y="131730"/>
                  </a:lnTo>
                  <a:lnTo>
                    <a:pt x="2763867" y="148585"/>
                  </a:lnTo>
                  <a:lnTo>
                    <a:pt x="2778926" y="174141"/>
                  </a:lnTo>
                  <a:lnTo>
                    <a:pt x="2784214" y="206324"/>
                  </a:lnTo>
                  <a:lnTo>
                    <a:pt x="2824699" y="206324"/>
                  </a:lnTo>
                  <a:lnTo>
                    <a:pt x="2820281" y="171427"/>
                  </a:lnTo>
                  <a:lnTo>
                    <a:pt x="2802033" y="132532"/>
                  </a:lnTo>
                  <a:lnTo>
                    <a:pt x="2794946" y="125650"/>
                  </a:lnTo>
                  <a:close/>
                </a:path>
                <a:path w="3133725" h="468629">
                  <a:moveTo>
                    <a:pt x="2931818" y="91382"/>
                  </a:moveTo>
                  <a:lnTo>
                    <a:pt x="2891124" y="91382"/>
                  </a:lnTo>
                  <a:lnTo>
                    <a:pt x="2891124" y="468334"/>
                  </a:lnTo>
                  <a:lnTo>
                    <a:pt x="2933246" y="468334"/>
                  </a:lnTo>
                  <a:lnTo>
                    <a:pt x="2933246" y="323407"/>
                  </a:lnTo>
                  <a:lnTo>
                    <a:pt x="2974741" y="323407"/>
                  </a:lnTo>
                  <a:lnTo>
                    <a:pt x="2952789" y="304220"/>
                  </a:lnTo>
                  <a:lnTo>
                    <a:pt x="2937674" y="271056"/>
                  </a:lnTo>
                  <a:lnTo>
                    <a:pt x="2932531" y="228455"/>
                  </a:lnTo>
                  <a:lnTo>
                    <a:pt x="2937574" y="186490"/>
                  </a:lnTo>
                  <a:lnTo>
                    <a:pt x="2952521" y="154029"/>
                  </a:lnTo>
                  <a:lnTo>
                    <a:pt x="2974934" y="134931"/>
                  </a:lnTo>
                  <a:lnTo>
                    <a:pt x="2931818" y="134931"/>
                  </a:lnTo>
                  <a:lnTo>
                    <a:pt x="2931818" y="91382"/>
                  </a:lnTo>
                  <a:close/>
                </a:path>
                <a:path w="3133725" h="468629">
                  <a:moveTo>
                    <a:pt x="2974741" y="323407"/>
                  </a:moveTo>
                  <a:lnTo>
                    <a:pt x="2936815" y="323407"/>
                  </a:lnTo>
                  <a:lnTo>
                    <a:pt x="2945795" y="337206"/>
                  </a:lnTo>
                  <a:lnTo>
                    <a:pt x="2960464" y="352946"/>
                  </a:lnTo>
                  <a:lnTo>
                    <a:pt x="2983298" y="365874"/>
                  </a:lnTo>
                  <a:lnTo>
                    <a:pt x="3016775" y="371240"/>
                  </a:lnTo>
                  <a:lnTo>
                    <a:pt x="3063871" y="361290"/>
                  </a:lnTo>
                  <a:lnTo>
                    <a:pt x="3099968" y="333402"/>
                  </a:lnTo>
                  <a:lnTo>
                    <a:pt x="3011063" y="333402"/>
                  </a:lnTo>
                  <a:lnTo>
                    <a:pt x="2977408" y="325739"/>
                  </a:lnTo>
                  <a:lnTo>
                    <a:pt x="2974741" y="323407"/>
                  </a:lnTo>
                  <a:close/>
                </a:path>
                <a:path w="3133725" h="468629">
                  <a:moveTo>
                    <a:pt x="3099989" y="125650"/>
                  </a:moveTo>
                  <a:lnTo>
                    <a:pt x="3011063" y="125650"/>
                  </a:lnTo>
                  <a:lnTo>
                    <a:pt x="3046146" y="133581"/>
                  </a:lnTo>
                  <a:lnTo>
                    <a:pt x="3071122" y="155367"/>
                  </a:lnTo>
                  <a:lnTo>
                    <a:pt x="3086059" y="187996"/>
                  </a:lnTo>
                  <a:lnTo>
                    <a:pt x="3091023" y="228455"/>
                  </a:lnTo>
                  <a:lnTo>
                    <a:pt x="3085958" y="269550"/>
                  </a:lnTo>
                  <a:lnTo>
                    <a:pt x="3070854" y="302882"/>
                  </a:lnTo>
                  <a:lnTo>
                    <a:pt x="3045845" y="325237"/>
                  </a:lnTo>
                  <a:lnTo>
                    <a:pt x="3011063" y="333402"/>
                  </a:lnTo>
                  <a:lnTo>
                    <a:pt x="3099968" y="333402"/>
                  </a:lnTo>
                  <a:lnTo>
                    <a:pt x="3100661" y="332867"/>
                  </a:lnTo>
                  <a:lnTo>
                    <a:pt x="3124599" y="288112"/>
                  </a:lnTo>
                  <a:lnTo>
                    <a:pt x="3133144" y="229169"/>
                  </a:lnTo>
                  <a:lnTo>
                    <a:pt x="3124588" y="170638"/>
                  </a:lnTo>
                  <a:lnTo>
                    <a:pt x="3100571" y="126096"/>
                  </a:lnTo>
                  <a:lnTo>
                    <a:pt x="3099989" y="125650"/>
                  </a:lnTo>
                  <a:close/>
                </a:path>
                <a:path w="3133725" h="468629">
                  <a:moveTo>
                    <a:pt x="3016061" y="87812"/>
                  </a:moveTo>
                  <a:lnTo>
                    <a:pt x="2982395" y="93167"/>
                  </a:lnTo>
                  <a:lnTo>
                    <a:pt x="2959839" y="106017"/>
                  </a:lnTo>
                  <a:lnTo>
                    <a:pt x="2945583" y="121545"/>
                  </a:lnTo>
                  <a:lnTo>
                    <a:pt x="2936815" y="134931"/>
                  </a:lnTo>
                  <a:lnTo>
                    <a:pt x="2974934" y="134931"/>
                  </a:lnTo>
                  <a:lnTo>
                    <a:pt x="2977107" y="133079"/>
                  </a:lnTo>
                  <a:lnTo>
                    <a:pt x="3011063" y="125650"/>
                  </a:lnTo>
                  <a:lnTo>
                    <a:pt x="3099989" y="125650"/>
                  </a:lnTo>
                  <a:lnTo>
                    <a:pt x="3063570" y="97751"/>
                  </a:lnTo>
                  <a:lnTo>
                    <a:pt x="3016061" y="87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135939" y="6345356"/>
              <a:ext cx="2377440" cy="880110"/>
            </a:xfrm>
            <a:custGeom>
              <a:avLst/>
              <a:gdLst/>
              <a:ahLst/>
              <a:cxnLst/>
              <a:rect l="l" t="t" r="r" b="b"/>
              <a:pathLst>
                <a:path w="2377440" h="880109">
                  <a:moveTo>
                    <a:pt x="2062764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2062764" y="879554"/>
                  </a:lnTo>
                  <a:lnTo>
                    <a:pt x="2130847" y="879341"/>
                  </a:lnTo>
                  <a:lnTo>
                    <a:pt x="2187868" y="877850"/>
                  </a:lnTo>
                  <a:lnTo>
                    <a:pt x="2235105" y="873804"/>
                  </a:lnTo>
                  <a:lnTo>
                    <a:pt x="2273835" y="865923"/>
                  </a:lnTo>
                  <a:lnTo>
                    <a:pt x="2330888" y="833551"/>
                  </a:lnTo>
                  <a:lnTo>
                    <a:pt x="2363260" y="776499"/>
                  </a:lnTo>
                  <a:lnTo>
                    <a:pt x="2371140" y="737768"/>
                  </a:lnTo>
                  <a:lnTo>
                    <a:pt x="2375187" y="690532"/>
                  </a:lnTo>
                  <a:lnTo>
                    <a:pt x="2376678" y="633511"/>
                  </a:lnTo>
                  <a:lnTo>
                    <a:pt x="2376890" y="565427"/>
                  </a:lnTo>
                  <a:lnTo>
                    <a:pt x="2376890" y="314126"/>
                  </a:lnTo>
                  <a:lnTo>
                    <a:pt x="2376678" y="246043"/>
                  </a:lnTo>
                  <a:lnTo>
                    <a:pt x="2375187" y="189022"/>
                  </a:lnTo>
                  <a:lnTo>
                    <a:pt x="2371140" y="141785"/>
                  </a:lnTo>
                  <a:lnTo>
                    <a:pt x="2363260" y="103055"/>
                  </a:lnTo>
                  <a:lnTo>
                    <a:pt x="2330888" y="46002"/>
                  </a:lnTo>
                  <a:lnTo>
                    <a:pt x="2273835" y="13630"/>
                  </a:lnTo>
                  <a:lnTo>
                    <a:pt x="2235105" y="5750"/>
                  </a:lnTo>
                  <a:lnTo>
                    <a:pt x="2187868" y="1703"/>
                  </a:lnTo>
                  <a:lnTo>
                    <a:pt x="2130847" y="212"/>
                  </a:lnTo>
                  <a:lnTo>
                    <a:pt x="2062764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347736" y="6597610"/>
              <a:ext cx="1969770" cy="365760"/>
            </a:xfrm>
            <a:custGeom>
              <a:avLst/>
              <a:gdLst/>
              <a:ahLst/>
              <a:cxnLst/>
              <a:rect l="l" t="t" r="r" b="b"/>
              <a:pathLst>
                <a:path w="1969770" h="365759">
                  <a:moveTo>
                    <a:pt x="44263" y="0"/>
                  </a:moveTo>
                  <a:lnTo>
                    <a:pt x="0" y="0"/>
                  </a:lnTo>
                  <a:lnTo>
                    <a:pt x="0" y="365529"/>
                  </a:lnTo>
                  <a:lnTo>
                    <a:pt x="44263" y="365529"/>
                  </a:lnTo>
                  <a:lnTo>
                    <a:pt x="44263" y="197756"/>
                  </a:lnTo>
                  <a:lnTo>
                    <a:pt x="142623" y="197756"/>
                  </a:lnTo>
                  <a:lnTo>
                    <a:pt x="114941" y="160632"/>
                  </a:lnTo>
                  <a:lnTo>
                    <a:pt x="116912" y="158491"/>
                  </a:lnTo>
                  <a:lnTo>
                    <a:pt x="44263" y="158491"/>
                  </a:lnTo>
                  <a:lnTo>
                    <a:pt x="44263" y="0"/>
                  </a:lnTo>
                  <a:close/>
                </a:path>
                <a:path w="1969770" h="365759">
                  <a:moveTo>
                    <a:pt x="142623" y="197756"/>
                  </a:moveTo>
                  <a:lnTo>
                    <a:pt x="89240" y="197756"/>
                  </a:lnTo>
                  <a:lnTo>
                    <a:pt x="214891" y="365529"/>
                  </a:lnTo>
                  <a:lnTo>
                    <a:pt x="267721" y="365529"/>
                  </a:lnTo>
                  <a:lnTo>
                    <a:pt x="142623" y="197756"/>
                  </a:lnTo>
                  <a:close/>
                </a:path>
                <a:path w="1969770" h="365759">
                  <a:moveTo>
                    <a:pt x="262724" y="0"/>
                  </a:moveTo>
                  <a:lnTo>
                    <a:pt x="209893" y="0"/>
                  </a:lnTo>
                  <a:lnTo>
                    <a:pt x="63539" y="158491"/>
                  </a:lnTo>
                  <a:lnTo>
                    <a:pt x="116912" y="158491"/>
                  </a:lnTo>
                  <a:lnTo>
                    <a:pt x="262724" y="0"/>
                  </a:lnTo>
                  <a:close/>
                </a:path>
                <a:path w="1969770" h="365759">
                  <a:moveTo>
                    <a:pt x="538387" y="91382"/>
                  </a:moveTo>
                  <a:lnTo>
                    <a:pt x="355623" y="91382"/>
                  </a:lnTo>
                  <a:lnTo>
                    <a:pt x="350625" y="212749"/>
                  </a:lnTo>
                  <a:lnTo>
                    <a:pt x="346598" y="269338"/>
                  </a:lnTo>
                  <a:lnTo>
                    <a:pt x="338756" y="304042"/>
                  </a:lnTo>
                  <a:lnTo>
                    <a:pt x="325426" y="321477"/>
                  </a:lnTo>
                  <a:lnTo>
                    <a:pt x="304934" y="326263"/>
                  </a:lnTo>
                  <a:lnTo>
                    <a:pt x="294939" y="326263"/>
                  </a:lnTo>
                  <a:lnTo>
                    <a:pt x="294939" y="365529"/>
                  </a:lnTo>
                  <a:lnTo>
                    <a:pt x="309218" y="365529"/>
                  </a:lnTo>
                  <a:lnTo>
                    <a:pt x="347095" y="356761"/>
                  </a:lnTo>
                  <a:lnTo>
                    <a:pt x="371552" y="330725"/>
                  </a:lnTo>
                  <a:lnTo>
                    <a:pt x="385368" y="287822"/>
                  </a:lnTo>
                  <a:lnTo>
                    <a:pt x="391319" y="228455"/>
                  </a:lnTo>
                  <a:lnTo>
                    <a:pt x="395603" y="130648"/>
                  </a:lnTo>
                  <a:lnTo>
                    <a:pt x="538387" y="130648"/>
                  </a:lnTo>
                  <a:lnTo>
                    <a:pt x="538387" y="91382"/>
                  </a:lnTo>
                  <a:close/>
                </a:path>
                <a:path w="1969770" h="365759">
                  <a:moveTo>
                    <a:pt x="538387" y="130648"/>
                  </a:moveTo>
                  <a:lnTo>
                    <a:pt x="496266" y="130648"/>
                  </a:lnTo>
                  <a:lnTo>
                    <a:pt x="496266" y="365529"/>
                  </a:lnTo>
                  <a:lnTo>
                    <a:pt x="538387" y="365529"/>
                  </a:lnTo>
                  <a:lnTo>
                    <a:pt x="538387" y="130648"/>
                  </a:lnTo>
                  <a:close/>
                </a:path>
                <a:path w="1969770" h="365759">
                  <a:moveTo>
                    <a:pt x="657791" y="91382"/>
                  </a:moveTo>
                  <a:lnTo>
                    <a:pt x="615670" y="91382"/>
                  </a:lnTo>
                  <a:lnTo>
                    <a:pt x="615670" y="365529"/>
                  </a:lnTo>
                  <a:lnTo>
                    <a:pt x="664931" y="365529"/>
                  </a:lnTo>
                  <a:lnTo>
                    <a:pt x="703410" y="303417"/>
                  </a:lnTo>
                  <a:lnTo>
                    <a:pt x="657791" y="303417"/>
                  </a:lnTo>
                  <a:lnTo>
                    <a:pt x="657791" y="91382"/>
                  </a:lnTo>
                  <a:close/>
                </a:path>
                <a:path w="1969770" h="365759">
                  <a:moveTo>
                    <a:pt x="838414" y="153493"/>
                  </a:moveTo>
                  <a:lnTo>
                    <a:pt x="796293" y="153493"/>
                  </a:lnTo>
                  <a:lnTo>
                    <a:pt x="796293" y="365529"/>
                  </a:lnTo>
                  <a:lnTo>
                    <a:pt x="838414" y="365529"/>
                  </a:lnTo>
                  <a:lnTo>
                    <a:pt x="838414" y="153493"/>
                  </a:lnTo>
                  <a:close/>
                </a:path>
                <a:path w="1969770" h="365759">
                  <a:moveTo>
                    <a:pt x="838414" y="91382"/>
                  </a:moveTo>
                  <a:lnTo>
                    <a:pt x="789867" y="91382"/>
                  </a:lnTo>
                  <a:lnTo>
                    <a:pt x="657791" y="303417"/>
                  </a:lnTo>
                  <a:lnTo>
                    <a:pt x="703410" y="303417"/>
                  </a:lnTo>
                  <a:lnTo>
                    <a:pt x="796293" y="153493"/>
                  </a:lnTo>
                  <a:lnTo>
                    <a:pt x="838414" y="153493"/>
                  </a:lnTo>
                  <a:lnTo>
                    <a:pt x="838414" y="91382"/>
                  </a:lnTo>
                  <a:close/>
                </a:path>
                <a:path w="1969770" h="365759">
                  <a:moveTo>
                    <a:pt x="957684" y="91382"/>
                  </a:moveTo>
                  <a:lnTo>
                    <a:pt x="915562" y="91382"/>
                  </a:lnTo>
                  <a:lnTo>
                    <a:pt x="915562" y="365529"/>
                  </a:lnTo>
                  <a:lnTo>
                    <a:pt x="957684" y="365529"/>
                  </a:lnTo>
                  <a:lnTo>
                    <a:pt x="957684" y="248445"/>
                  </a:lnTo>
                  <a:lnTo>
                    <a:pt x="1131167" y="248445"/>
                  </a:lnTo>
                  <a:lnTo>
                    <a:pt x="1131167" y="209179"/>
                  </a:lnTo>
                  <a:lnTo>
                    <a:pt x="957684" y="209179"/>
                  </a:lnTo>
                  <a:lnTo>
                    <a:pt x="957684" y="91382"/>
                  </a:lnTo>
                  <a:close/>
                </a:path>
                <a:path w="1969770" h="365759">
                  <a:moveTo>
                    <a:pt x="1131167" y="248445"/>
                  </a:moveTo>
                  <a:lnTo>
                    <a:pt x="1089046" y="248445"/>
                  </a:lnTo>
                  <a:lnTo>
                    <a:pt x="1089046" y="365529"/>
                  </a:lnTo>
                  <a:lnTo>
                    <a:pt x="1131167" y="365529"/>
                  </a:lnTo>
                  <a:lnTo>
                    <a:pt x="1131167" y="248445"/>
                  </a:lnTo>
                  <a:close/>
                </a:path>
                <a:path w="1969770" h="365759">
                  <a:moveTo>
                    <a:pt x="1131167" y="91382"/>
                  </a:moveTo>
                  <a:lnTo>
                    <a:pt x="1089046" y="91382"/>
                  </a:lnTo>
                  <a:lnTo>
                    <a:pt x="1089046" y="209179"/>
                  </a:lnTo>
                  <a:lnTo>
                    <a:pt x="1131167" y="209179"/>
                  </a:lnTo>
                  <a:lnTo>
                    <a:pt x="1131167" y="91382"/>
                  </a:lnTo>
                  <a:close/>
                </a:path>
                <a:path w="1969770" h="365759">
                  <a:moveTo>
                    <a:pt x="1250214" y="91382"/>
                  </a:moveTo>
                  <a:lnTo>
                    <a:pt x="1208093" y="91382"/>
                  </a:lnTo>
                  <a:lnTo>
                    <a:pt x="1208093" y="365529"/>
                  </a:lnTo>
                  <a:lnTo>
                    <a:pt x="1257354" y="365529"/>
                  </a:lnTo>
                  <a:lnTo>
                    <a:pt x="1295833" y="303417"/>
                  </a:lnTo>
                  <a:lnTo>
                    <a:pt x="1250214" y="303417"/>
                  </a:lnTo>
                  <a:lnTo>
                    <a:pt x="1250214" y="91382"/>
                  </a:lnTo>
                  <a:close/>
                </a:path>
                <a:path w="1969770" h="365759">
                  <a:moveTo>
                    <a:pt x="1430837" y="153493"/>
                  </a:moveTo>
                  <a:lnTo>
                    <a:pt x="1388716" y="153493"/>
                  </a:lnTo>
                  <a:lnTo>
                    <a:pt x="1388716" y="365529"/>
                  </a:lnTo>
                  <a:lnTo>
                    <a:pt x="1430837" y="365529"/>
                  </a:lnTo>
                  <a:lnTo>
                    <a:pt x="1430837" y="153493"/>
                  </a:lnTo>
                  <a:close/>
                </a:path>
                <a:path w="1969770" h="365759">
                  <a:moveTo>
                    <a:pt x="1430837" y="91382"/>
                  </a:moveTo>
                  <a:lnTo>
                    <a:pt x="1382290" y="91382"/>
                  </a:lnTo>
                  <a:lnTo>
                    <a:pt x="1250214" y="303417"/>
                  </a:lnTo>
                  <a:lnTo>
                    <a:pt x="1295833" y="303417"/>
                  </a:lnTo>
                  <a:lnTo>
                    <a:pt x="1388716" y="153493"/>
                  </a:lnTo>
                  <a:lnTo>
                    <a:pt x="1430837" y="153493"/>
                  </a:lnTo>
                  <a:lnTo>
                    <a:pt x="1430837" y="91382"/>
                  </a:lnTo>
                  <a:close/>
                </a:path>
                <a:path w="1969770" h="365759">
                  <a:moveTo>
                    <a:pt x="1550107" y="91382"/>
                  </a:moveTo>
                  <a:lnTo>
                    <a:pt x="1507986" y="91382"/>
                  </a:lnTo>
                  <a:lnTo>
                    <a:pt x="1507986" y="365529"/>
                  </a:lnTo>
                  <a:lnTo>
                    <a:pt x="1550107" y="365529"/>
                  </a:lnTo>
                  <a:lnTo>
                    <a:pt x="1550107" y="248445"/>
                  </a:lnTo>
                  <a:lnTo>
                    <a:pt x="1723591" y="248445"/>
                  </a:lnTo>
                  <a:lnTo>
                    <a:pt x="1723591" y="209179"/>
                  </a:lnTo>
                  <a:lnTo>
                    <a:pt x="1550107" y="209179"/>
                  </a:lnTo>
                  <a:lnTo>
                    <a:pt x="1550107" y="91382"/>
                  </a:lnTo>
                  <a:close/>
                </a:path>
                <a:path w="1969770" h="365759">
                  <a:moveTo>
                    <a:pt x="1723591" y="248445"/>
                  </a:moveTo>
                  <a:lnTo>
                    <a:pt x="1681469" y="248445"/>
                  </a:lnTo>
                  <a:lnTo>
                    <a:pt x="1681469" y="365529"/>
                  </a:lnTo>
                  <a:lnTo>
                    <a:pt x="1723591" y="365529"/>
                  </a:lnTo>
                  <a:lnTo>
                    <a:pt x="1723591" y="248445"/>
                  </a:lnTo>
                  <a:close/>
                </a:path>
                <a:path w="1969770" h="365759">
                  <a:moveTo>
                    <a:pt x="1723591" y="91382"/>
                  </a:moveTo>
                  <a:lnTo>
                    <a:pt x="1681469" y="91382"/>
                  </a:lnTo>
                  <a:lnTo>
                    <a:pt x="1681469" y="209179"/>
                  </a:lnTo>
                  <a:lnTo>
                    <a:pt x="1723591" y="209179"/>
                  </a:lnTo>
                  <a:lnTo>
                    <a:pt x="1723591" y="91382"/>
                  </a:lnTo>
                  <a:close/>
                </a:path>
                <a:path w="1969770" h="365759">
                  <a:moveTo>
                    <a:pt x="1969716" y="91382"/>
                  </a:moveTo>
                  <a:lnTo>
                    <a:pt x="1800516" y="91382"/>
                  </a:lnTo>
                  <a:lnTo>
                    <a:pt x="1800516" y="365529"/>
                  </a:lnTo>
                  <a:lnTo>
                    <a:pt x="1842637" y="365529"/>
                  </a:lnTo>
                  <a:lnTo>
                    <a:pt x="1842637" y="130648"/>
                  </a:lnTo>
                  <a:lnTo>
                    <a:pt x="1969716" y="130648"/>
                  </a:lnTo>
                  <a:lnTo>
                    <a:pt x="1969716" y="913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544425" y="4083645"/>
              <a:ext cx="2984500" cy="880110"/>
            </a:xfrm>
            <a:custGeom>
              <a:avLst/>
              <a:gdLst/>
              <a:ahLst/>
              <a:cxnLst/>
              <a:rect l="l" t="t" r="r" b="b"/>
              <a:pathLst>
                <a:path w="2984500" h="880110">
                  <a:moveTo>
                    <a:pt x="2670075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2670075" y="879554"/>
                  </a:lnTo>
                  <a:lnTo>
                    <a:pt x="2738158" y="879341"/>
                  </a:lnTo>
                  <a:lnTo>
                    <a:pt x="2795180" y="877850"/>
                  </a:lnTo>
                  <a:lnTo>
                    <a:pt x="2842416" y="873804"/>
                  </a:lnTo>
                  <a:lnTo>
                    <a:pt x="2881147" y="865923"/>
                  </a:lnTo>
                  <a:lnTo>
                    <a:pt x="2938199" y="833551"/>
                  </a:lnTo>
                  <a:lnTo>
                    <a:pt x="2970571" y="776499"/>
                  </a:lnTo>
                  <a:lnTo>
                    <a:pt x="2978451" y="737768"/>
                  </a:lnTo>
                  <a:lnTo>
                    <a:pt x="2982498" y="690532"/>
                  </a:lnTo>
                  <a:lnTo>
                    <a:pt x="2983989" y="633511"/>
                  </a:lnTo>
                  <a:lnTo>
                    <a:pt x="2984202" y="565427"/>
                  </a:lnTo>
                  <a:lnTo>
                    <a:pt x="2984202" y="314126"/>
                  </a:lnTo>
                  <a:lnTo>
                    <a:pt x="2983989" y="246043"/>
                  </a:lnTo>
                  <a:lnTo>
                    <a:pt x="2982498" y="189022"/>
                  </a:lnTo>
                  <a:lnTo>
                    <a:pt x="2978451" y="141785"/>
                  </a:lnTo>
                  <a:lnTo>
                    <a:pt x="2970571" y="103055"/>
                  </a:lnTo>
                  <a:lnTo>
                    <a:pt x="2938199" y="46002"/>
                  </a:lnTo>
                  <a:lnTo>
                    <a:pt x="2881147" y="13630"/>
                  </a:lnTo>
                  <a:lnTo>
                    <a:pt x="2842416" y="5750"/>
                  </a:lnTo>
                  <a:lnTo>
                    <a:pt x="2795180" y="1703"/>
                  </a:lnTo>
                  <a:lnTo>
                    <a:pt x="2738158" y="212"/>
                  </a:lnTo>
                  <a:lnTo>
                    <a:pt x="2670075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724810" y="4335898"/>
              <a:ext cx="2611120" cy="468630"/>
            </a:xfrm>
            <a:custGeom>
              <a:avLst/>
              <a:gdLst/>
              <a:ahLst/>
              <a:cxnLst/>
              <a:rect l="l" t="t" r="r" b="b"/>
              <a:pathLst>
                <a:path w="2611120" h="468629">
                  <a:moveTo>
                    <a:pt x="341969" y="326263"/>
                  </a:moveTo>
                  <a:lnTo>
                    <a:pt x="0" y="326263"/>
                  </a:lnTo>
                  <a:lnTo>
                    <a:pt x="0" y="454055"/>
                  </a:lnTo>
                  <a:lnTo>
                    <a:pt x="42121" y="454055"/>
                  </a:lnTo>
                  <a:lnTo>
                    <a:pt x="42121" y="365529"/>
                  </a:lnTo>
                  <a:lnTo>
                    <a:pt x="341969" y="365529"/>
                  </a:lnTo>
                  <a:lnTo>
                    <a:pt x="341969" y="326263"/>
                  </a:lnTo>
                  <a:close/>
                </a:path>
                <a:path w="2611120" h="468629">
                  <a:moveTo>
                    <a:pt x="341969" y="365529"/>
                  </a:moveTo>
                  <a:lnTo>
                    <a:pt x="299848" y="365529"/>
                  </a:lnTo>
                  <a:lnTo>
                    <a:pt x="299848" y="453341"/>
                  </a:lnTo>
                  <a:lnTo>
                    <a:pt x="341969" y="453341"/>
                  </a:lnTo>
                  <a:lnTo>
                    <a:pt x="341969" y="365529"/>
                  </a:lnTo>
                  <a:close/>
                </a:path>
                <a:path w="2611120" h="468629">
                  <a:moveTo>
                    <a:pt x="299848" y="0"/>
                  </a:moveTo>
                  <a:lnTo>
                    <a:pt x="82815" y="0"/>
                  </a:lnTo>
                  <a:lnTo>
                    <a:pt x="74962" y="154207"/>
                  </a:lnTo>
                  <a:lnTo>
                    <a:pt x="68235" y="222253"/>
                  </a:lnTo>
                  <a:lnTo>
                    <a:pt x="56489" y="271291"/>
                  </a:lnTo>
                  <a:lnTo>
                    <a:pt x="41128" y="304800"/>
                  </a:lnTo>
                  <a:lnTo>
                    <a:pt x="23559" y="326263"/>
                  </a:lnTo>
                  <a:lnTo>
                    <a:pt x="76389" y="326263"/>
                  </a:lnTo>
                  <a:lnTo>
                    <a:pt x="103429" y="257101"/>
                  </a:lnTo>
                  <a:lnTo>
                    <a:pt x="112030" y="209904"/>
                  </a:lnTo>
                  <a:lnTo>
                    <a:pt x="117083" y="154207"/>
                  </a:lnTo>
                  <a:lnTo>
                    <a:pt x="122794" y="39265"/>
                  </a:lnTo>
                  <a:lnTo>
                    <a:pt x="299848" y="39265"/>
                  </a:lnTo>
                  <a:lnTo>
                    <a:pt x="299848" y="0"/>
                  </a:lnTo>
                  <a:close/>
                </a:path>
                <a:path w="2611120" h="468629">
                  <a:moveTo>
                    <a:pt x="299848" y="39265"/>
                  </a:moveTo>
                  <a:lnTo>
                    <a:pt x="257726" y="39265"/>
                  </a:lnTo>
                  <a:lnTo>
                    <a:pt x="257726" y="326263"/>
                  </a:lnTo>
                  <a:lnTo>
                    <a:pt x="299848" y="326263"/>
                  </a:lnTo>
                  <a:lnTo>
                    <a:pt x="299848" y="39265"/>
                  </a:lnTo>
                  <a:close/>
                </a:path>
                <a:path w="2611120" h="468629">
                  <a:moveTo>
                    <a:pt x="443837" y="91382"/>
                  </a:moveTo>
                  <a:lnTo>
                    <a:pt x="403143" y="91382"/>
                  </a:lnTo>
                  <a:lnTo>
                    <a:pt x="403143" y="468334"/>
                  </a:lnTo>
                  <a:lnTo>
                    <a:pt x="445265" y="468334"/>
                  </a:lnTo>
                  <a:lnTo>
                    <a:pt x="445265" y="323407"/>
                  </a:lnTo>
                  <a:lnTo>
                    <a:pt x="486760" y="323407"/>
                  </a:lnTo>
                  <a:lnTo>
                    <a:pt x="464809" y="304220"/>
                  </a:lnTo>
                  <a:lnTo>
                    <a:pt x="449694" y="271056"/>
                  </a:lnTo>
                  <a:lnTo>
                    <a:pt x="444551" y="228455"/>
                  </a:lnTo>
                  <a:lnTo>
                    <a:pt x="449593" y="186490"/>
                  </a:lnTo>
                  <a:lnTo>
                    <a:pt x="464541" y="154029"/>
                  </a:lnTo>
                  <a:lnTo>
                    <a:pt x="486953" y="134931"/>
                  </a:lnTo>
                  <a:lnTo>
                    <a:pt x="443837" y="134931"/>
                  </a:lnTo>
                  <a:lnTo>
                    <a:pt x="443837" y="91382"/>
                  </a:lnTo>
                  <a:close/>
                </a:path>
                <a:path w="2611120" h="468629">
                  <a:moveTo>
                    <a:pt x="486760" y="323407"/>
                  </a:moveTo>
                  <a:lnTo>
                    <a:pt x="448835" y="323407"/>
                  </a:lnTo>
                  <a:lnTo>
                    <a:pt x="457814" y="337206"/>
                  </a:lnTo>
                  <a:lnTo>
                    <a:pt x="472483" y="352946"/>
                  </a:lnTo>
                  <a:lnTo>
                    <a:pt x="495318" y="365874"/>
                  </a:lnTo>
                  <a:lnTo>
                    <a:pt x="528794" y="371240"/>
                  </a:lnTo>
                  <a:lnTo>
                    <a:pt x="575891" y="361290"/>
                  </a:lnTo>
                  <a:lnTo>
                    <a:pt x="611987" y="333402"/>
                  </a:lnTo>
                  <a:lnTo>
                    <a:pt x="523083" y="333402"/>
                  </a:lnTo>
                  <a:lnTo>
                    <a:pt x="489428" y="325739"/>
                  </a:lnTo>
                  <a:lnTo>
                    <a:pt x="486760" y="323407"/>
                  </a:lnTo>
                  <a:close/>
                </a:path>
                <a:path w="2611120" h="468629">
                  <a:moveTo>
                    <a:pt x="612008" y="125650"/>
                  </a:moveTo>
                  <a:lnTo>
                    <a:pt x="523083" y="125650"/>
                  </a:lnTo>
                  <a:lnTo>
                    <a:pt x="558165" y="133581"/>
                  </a:lnTo>
                  <a:lnTo>
                    <a:pt x="583142" y="155367"/>
                  </a:lnTo>
                  <a:lnTo>
                    <a:pt x="598078" y="187996"/>
                  </a:lnTo>
                  <a:lnTo>
                    <a:pt x="603042" y="228455"/>
                  </a:lnTo>
                  <a:lnTo>
                    <a:pt x="597978" y="269550"/>
                  </a:lnTo>
                  <a:lnTo>
                    <a:pt x="582874" y="302882"/>
                  </a:lnTo>
                  <a:lnTo>
                    <a:pt x="557864" y="325237"/>
                  </a:lnTo>
                  <a:lnTo>
                    <a:pt x="523083" y="333402"/>
                  </a:lnTo>
                  <a:lnTo>
                    <a:pt x="611987" y="333402"/>
                  </a:lnTo>
                  <a:lnTo>
                    <a:pt x="612680" y="332867"/>
                  </a:lnTo>
                  <a:lnTo>
                    <a:pt x="636619" y="288112"/>
                  </a:lnTo>
                  <a:lnTo>
                    <a:pt x="645164" y="229169"/>
                  </a:lnTo>
                  <a:lnTo>
                    <a:pt x="636608" y="170638"/>
                  </a:lnTo>
                  <a:lnTo>
                    <a:pt x="612591" y="126096"/>
                  </a:lnTo>
                  <a:lnTo>
                    <a:pt x="612008" y="125650"/>
                  </a:lnTo>
                  <a:close/>
                </a:path>
                <a:path w="2611120" h="468629">
                  <a:moveTo>
                    <a:pt x="528080" y="87812"/>
                  </a:moveTo>
                  <a:lnTo>
                    <a:pt x="494414" y="93167"/>
                  </a:lnTo>
                  <a:lnTo>
                    <a:pt x="471859" y="106017"/>
                  </a:lnTo>
                  <a:lnTo>
                    <a:pt x="457602" y="121545"/>
                  </a:lnTo>
                  <a:lnTo>
                    <a:pt x="448835" y="134931"/>
                  </a:lnTo>
                  <a:lnTo>
                    <a:pt x="486953" y="134931"/>
                  </a:lnTo>
                  <a:lnTo>
                    <a:pt x="489127" y="133079"/>
                  </a:lnTo>
                  <a:lnTo>
                    <a:pt x="523083" y="125650"/>
                  </a:lnTo>
                  <a:lnTo>
                    <a:pt x="612008" y="125650"/>
                  </a:lnTo>
                  <a:lnTo>
                    <a:pt x="575590" y="97751"/>
                  </a:lnTo>
                  <a:lnTo>
                    <a:pt x="528080" y="87812"/>
                  </a:lnTo>
                  <a:close/>
                </a:path>
                <a:path w="2611120" h="468629">
                  <a:moveTo>
                    <a:pt x="820075" y="87812"/>
                  </a:moveTo>
                  <a:lnTo>
                    <a:pt x="778719" y="94574"/>
                  </a:lnTo>
                  <a:lnTo>
                    <a:pt x="744525" y="113810"/>
                  </a:lnTo>
                  <a:lnTo>
                    <a:pt x="718658" y="143944"/>
                  </a:lnTo>
                  <a:lnTo>
                    <a:pt x="702283" y="183398"/>
                  </a:lnTo>
                  <a:lnTo>
                    <a:pt x="696566" y="230597"/>
                  </a:lnTo>
                  <a:lnTo>
                    <a:pt x="702249" y="277573"/>
                  </a:lnTo>
                  <a:lnTo>
                    <a:pt x="718726" y="316496"/>
                  </a:lnTo>
                  <a:lnTo>
                    <a:pt x="745142" y="345996"/>
                  </a:lnTo>
                  <a:lnTo>
                    <a:pt x="780638" y="364700"/>
                  </a:lnTo>
                  <a:lnTo>
                    <a:pt x="824359" y="371240"/>
                  </a:lnTo>
                  <a:lnTo>
                    <a:pt x="863111" y="366243"/>
                  </a:lnTo>
                  <a:lnTo>
                    <a:pt x="895037" y="352143"/>
                  </a:lnTo>
                  <a:lnTo>
                    <a:pt x="915518" y="333402"/>
                  </a:lnTo>
                  <a:lnTo>
                    <a:pt x="824359" y="333402"/>
                  </a:lnTo>
                  <a:lnTo>
                    <a:pt x="790419" y="327493"/>
                  </a:lnTo>
                  <a:lnTo>
                    <a:pt x="763809" y="310088"/>
                  </a:lnTo>
                  <a:lnTo>
                    <a:pt x="746100" y="281673"/>
                  </a:lnTo>
                  <a:lnTo>
                    <a:pt x="738866" y="242734"/>
                  </a:lnTo>
                  <a:lnTo>
                    <a:pt x="937873" y="242734"/>
                  </a:lnTo>
                  <a:lnTo>
                    <a:pt x="937873" y="224886"/>
                  </a:lnTo>
                  <a:lnTo>
                    <a:pt x="935523" y="206324"/>
                  </a:lnTo>
                  <a:lnTo>
                    <a:pt x="738866" y="206324"/>
                  </a:lnTo>
                  <a:lnTo>
                    <a:pt x="745983" y="175722"/>
                  </a:lnTo>
                  <a:lnTo>
                    <a:pt x="762470" y="149990"/>
                  </a:lnTo>
                  <a:lnTo>
                    <a:pt x="787458" y="132257"/>
                  </a:lnTo>
                  <a:lnTo>
                    <a:pt x="820075" y="125650"/>
                  </a:lnTo>
                  <a:lnTo>
                    <a:pt x="905769" y="125650"/>
                  </a:lnTo>
                  <a:lnTo>
                    <a:pt x="886213" y="106660"/>
                  </a:lnTo>
                  <a:lnTo>
                    <a:pt x="854258" y="92267"/>
                  </a:lnTo>
                  <a:lnTo>
                    <a:pt x="820075" y="87812"/>
                  </a:lnTo>
                  <a:close/>
                </a:path>
                <a:path w="2611120" h="468629">
                  <a:moveTo>
                    <a:pt x="892895" y="290567"/>
                  </a:moveTo>
                  <a:lnTo>
                    <a:pt x="882312" y="309307"/>
                  </a:lnTo>
                  <a:lnTo>
                    <a:pt x="866993" y="322693"/>
                  </a:lnTo>
                  <a:lnTo>
                    <a:pt x="847491" y="330725"/>
                  </a:lnTo>
                  <a:lnTo>
                    <a:pt x="824359" y="333402"/>
                  </a:lnTo>
                  <a:lnTo>
                    <a:pt x="915518" y="333402"/>
                  </a:lnTo>
                  <a:lnTo>
                    <a:pt x="918931" y="330279"/>
                  </a:lnTo>
                  <a:lnTo>
                    <a:pt x="933589" y="301989"/>
                  </a:lnTo>
                  <a:lnTo>
                    <a:pt x="892895" y="290567"/>
                  </a:lnTo>
                  <a:close/>
                </a:path>
                <a:path w="2611120" h="468629">
                  <a:moveTo>
                    <a:pt x="905769" y="125650"/>
                  </a:moveTo>
                  <a:lnTo>
                    <a:pt x="820075" y="125650"/>
                  </a:lnTo>
                  <a:lnTo>
                    <a:pt x="851064" y="131730"/>
                  </a:lnTo>
                  <a:lnTo>
                    <a:pt x="874690" y="148585"/>
                  </a:lnTo>
                  <a:lnTo>
                    <a:pt x="889750" y="174141"/>
                  </a:lnTo>
                  <a:lnTo>
                    <a:pt x="895037" y="206324"/>
                  </a:lnTo>
                  <a:lnTo>
                    <a:pt x="935523" y="206324"/>
                  </a:lnTo>
                  <a:lnTo>
                    <a:pt x="931105" y="171427"/>
                  </a:lnTo>
                  <a:lnTo>
                    <a:pt x="912857" y="132532"/>
                  </a:lnTo>
                  <a:lnTo>
                    <a:pt x="905769" y="125650"/>
                  </a:lnTo>
                  <a:close/>
                </a:path>
                <a:path w="2611120" h="468629">
                  <a:moveTo>
                    <a:pt x="1112605" y="87812"/>
                  </a:moveTo>
                  <a:lnTo>
                    <a:pt x="1071249" y="94569"/>
                  </a:lnTo>
                  <a:lnTo>
                    <a:pt x="1037055" y="113765"/>
                  </a:lnTo>
                  <a:lnTo>
                    <a:pt x="1011188" y="143790"/>
                  </a:lnTo>
                  <a:lnTo>
                    <a:pt x="994814" y="183032"/>
                  </a:lnTo>
                  <a:lnTo>
                    <a:pt x="989097" y="229883"/>
                  </a:lnTo>
                  <a:lnTo>
                    <a:pt x="994614" y="276111"/>
                  </a:lnTo>
                  <a:lnTo>
                    <a:pt x="1010617" y="315108"/>
                  </a:lnTo>
                  <a:lnTo>
                    <a:pt x="1036284" y="345128"/>
                  </a:lnTo>
                  <a:lnTo>
                    <a:pt x="1070792" y="364421"/>
                  </a:lnTo>
                  <a:lnTo>
                    <a:pt x="1113319" y="371240"/>
                  </a:lnTo>
                  <a:lnTo>
                    <a:pt x="1154760" y="364681"/>
                  </a:lnTo>
                  <a:lnTo>
                    <a:pt x="1187300" y="346610"/>
                  </a:lnTo>
                  <a:lnTo>
                    <a:pt x="1198236" y="333402"/>
                  </a:lnTo>
                  <a:lnTo>
                    <a:pt x="1113319" y="333402"/>
                  </a:lnTo>
                  <a:lnTo>
                    <a:pt x="1079408" y="325939"/>
                  </a:lnTo>
                  <a:lnTo>
                    <a:pt x="1053528" y="304756"/>
                  </a:lnTo>
                  <a:lnTo>
                    <a:pt x="1037019" y="271659"/>
                  </a:lnTo>
                  <a:lnTo>
                    <a:pt x="1031218" y="228455"/>
                  </a:lnTo>
                  <a:lnTo>
                    <a:pt x="1037119" y="186189"/>
                  </a:lnTo>
                  <a:lnTo>
                    <a:pt x="1053796" y="153761"/>
                  </a:lnTo>
                  <a:lnTo>
                    <a:pt x="1079709" y="132979"/>
                  </a:lnTo>
                  <a:lnTo>
                    <a:pt x="1113319" y="125650"/>
                  </a:lnTo>
                  <a:lnTo>
                    <a:pt x="1198236" y="125650"/>
                  </a:lnTo>
                  <a:lnTo>
                    <a:pt x="1185872" y="111372"/>
                  </a:lnTo>
                  <a:lnTo>
                    <a:pt x="1152953" y="93970"/>
                  </a:lnTo>
                  <a:lnTo>
                    <a:pt x="1112605" y="87812"/>
                  </a:lnTo>
                  <a:close/>
                </a:path>
                <a:path w="2611120" h="468629">
                  <a:moveTo>
                    <a:pt x="1221122" y="285569"/>
                  </a:moveTo>
                  <a:lnTo>
                    <a:pt x="1179000" y="285569"/>
                  </a:lnTo>
                  <a:lnTo>
                    <a:pt x="1170043" y="305693"/>
                  </a:lnTo>
                  <a:lnTo>
                    <a:pt x="1155530" y="320730"/>
                  </a:lnTo>
                  <a:lnTo>
                    <a:pt x="1136332" y="330145"/>
                  </a:lnTo>
                  <a:lnTo>
                    <a:pt x="1113319" y="333402"/>
                  </a:lnTo>
                  <a:lnTo>
                    <a:pt x="1198236" y="333402"/>
                  </a:lnTo>
                  <a:lnTo>
                    <a:pt x="1209800" y="319436"/>
                  </a:lnTo>
                  <a:lnTo>
                    <a:pt x="1221122" y="285569"/>
                  </a:lnTo>
                  <a:close/>
                </a:path>
                <a:path w="2611120" h="468629">
                  <a:moveTo>
                    <a:pt x="1198236" y="125650"/>
                  </a:moveTo>
                  <a:lnTo>
                    <a:pt x="1113319" y="125650"/>
                  </a:lnTo>
                  <a:lnTo>
                    <a:pt x="1138340" y="129610"/>
                  </a:lnTo>
                  <a:lnTo>
                    <a:pt x="1157672" y="140196"/>
                  </a:lnTo>
                  <a:lnTo>
                    <a:pt x="1171248" y="155468"/>
                  </a:lnTo>
                  <a:lnTo>
                    <a:pt x="1179000" y="173483"/>
                  </a:lnTo>
                  <a:lnTo>
                    <a:pt x="1221122" y="173483"/>
                  </a:lnTo>
                  <a:lnTo>
                    <a:pt x="1209286" y="138412"/>
                  </a:lnTo>
                  <a:lnTo>
                    <a:pt x="1198236" y="125650"/>
                  </a:lnTo>
                  <a:close/>
                </a:path>
                <a:path w="2611120" h="468629">
                  <a:moveTo>
                    <a:pt x="1393356" y="87812"/>
                  </a:moveTo>
                  <a:lnTo>
                    <a:pt x="1352000" y="94569"/>
                  </a:lnTo>
                  <a:lnTo>
                    <a:pt x="1317806" y="113765"/>
                  </a:lnTo>
                  <a:lnTo>
                    <a:pt x="1291939" y="143790"/>
                  </a:lnTo>
                  <a:lnTo>
                    <a:pt x="1275564" y="183032"/>
                  </a:lnTo>
                  <a:lnTo>
                    <a:pt x="1269847" y="229883"/>
                  </a:lnTo>
                  <a:lnTo>
                    <a:pt x="1275364" y="276111"/>
                  </a:lnTo>
                  <a:lnTo>
                    <a:pt x="1291368" y="315108"/>
                  </a:lnTo>
                  <a:lnTo>
                    <a:pt x="1317035" y="345128"/>
                  </a:lnTo>
                  <a:lnTo>
                    <a:pt x="1351543" y="364421"/>
                  </a:lnTo>
                  <a:lnTo>
                    <a:pt x="1394070" y="371240"/>
                  </a:lnTo>
                  <a:lnTo>
                    <a:pt x="1435511" y="364681"/>
                  </a:lnTo>
                  <a:lnTo>
                    <a:pt x="1468050" y="346610"/>
                  </a:lnTo>
                  <a:lnTo>
                    <a:pt x="1478986" y="333402"/>
                  </a:lnTo>
                  <a:lnTo>
                    <a:pt x="1394070" y="333402"/>
                  </a:lnTo>
                  <a:lnTo>
                    <a:pt x="1360159" y="325939"/>
                  </a:lnTo>
                  <a:lnTo>
                    <a:pt x="1334279" y="304756"/>
                  </a:lnTo>
                  <a:lnTo>
                    <a:pt x="1317769" y="271659"/>
                  </a:lnTo>
                  <a:lnTo>
                    <a:pt x="1311969" y="228455"/>
                  </a:lnTo>
                  <a:lnTo>
                    <a:pt x="1317870" y="186189"/>
                  </a:lnTo>
                  <a:lnTo>
                    <a:pt x="1334547" y="153761"/>
                  </a:lnTo>
                  <a:lnTo>
                    <a:pt x="1360460" y="132979"/>
                  </a:lnTo>
                  <a:lnTo>
                    <a:pt x="1394070" y="125650"/>
                  </a:lnTo>
                  <a:lnTo>
                    <a:pt x="1478987" y="125650"/>
                  </a:lnTo>
                  <a:lnTo>
                    <a:pt x="1466623" y="111372"/>
                  </a:lnTo>
                  <a:lnTo>
                    <a:pt x="1433704" y="93970"/>
                  </a:lnTo>
                  <a:lnTo>
                    <a:pt x="1393356" y="87812"/>
                  </a:lnTo>
                  <a:close/>
                </a:path>
                <a:path w="2611120" h="468629">
                  <a:moveTo>
                    <a:pt x="1501872" y="285569"/>
                  </a:moveTo>
                  <a:lnTo>
                    <a:pt x="1459751" y="285569"/>
                  </a:lnTo>
                  <a:lnTo>
                    <a:pt x="1450793" y="305693"/>
                  </a:lnTo>
                  <a:lnTo>
                    <a:pt x="1436281" y="320730"/>
                  </a:lnTo>
                  <a:lnTo>
                    <a:pt x="1417083" y="330145"/>
                  </a:lnTo>
                  <a:lnTo>
                    <a:pt x="1394070" y="333402"/>
                  </a:lnTo>
                  <a:lnTo>
                    <a:pt x="1478986" y="333402"/>
                  </a:lnTo>
                  <a:lnTo>
                    <a:pt x="1490550" y="319436"/>
                  </a:lnTo>
                  <a:lnTo>
                    <a:pt x="1501872" y="285569"/>
                  </a:lnTo>
                  <a:close/>
                </a:path>
                <a:path w="2611120" h="468629">
                  <a:moveTo>
                    <a:pt x="1478987" y="125650"/>
                  </a:moveTo>
                  <a:lnTo>
                    <a:pt x="1394070" y="125650"/>
                  </a:lnTo>
                  <a:lnTo>
                    <a:pt x="1419091" y="129610"/>
                  </a:lnTo>
                  <a:lnTo>
                    <a:pt x="1438422" y="140196"/>
                  </a:lnTo>
                  <a:lnTo>
                    <a:pt x="1451998" y="155468"/>
                  </a:lnTo>
                  <a:lnTo>
                    <a:pt x="1459751" y="173483"/>
                  </a:lnTo>
                  <a:lnTo>
                    <a:pt x="1501872" y="173483"/>
                  </a:lnTo>
                  <a:lnTo>
                    <a:pt x="1490037" y="138412"/>
                  </a:lnTo>
                  <a:lnTo>
                    <a:pt x="1478987" y="125650"/>
                  </a:lnTo>
                  <a:close/>
                </a:path>
                <a:path w="2611120" h="468629">
                  <a:moveTo>
                    <a:pt x="1720512" y="189189"/>
                  </a:moveTo>
                  <a:lnTo>
                    <a:pt x="1560593" y="189189"/>
                  </a:lnTo>
                  <a:lnTo>
                    <a:pt x="1560593" y="228455"/>
                  </a:lnTo>
                  <a:lnTo>
                    <a:pt x="1720512" y="228455"/>
                  </a:lnTo>
                  <a:lnTo>
                    <a:pt x="1720512" y="189189"/>
                  </a:lnTo>
                  <a:close/>
                </a:path>
                <a:path w="2611120" h="468629">
                  <a:moveTo>
                    <a:pt x="1836747" y="91382"/>
                  </a:moveTo>
                  <a:lnTo>
                    <a:pt x="1794626" y="91382"/>
                  </a:lnTo>
                  <a:lnTo>
                    <a:pt x="1794626" y="365529"/>
                  </a:lnTo>
                  <a:lnTo>
                    <a:pt x="1836747" y="365529"/>
                  </a:lnTo>
                  <a:lnTo>
                    <a:pt x="1836747" y="249873"/>
                  </a:lnTo>
                  <a:lnTo>
                    <a:pt x="1927552" y="249873"/>
                  </a:lnTo>
                  <a:lnTo>
                    <a:pt x="1906712" y="223458"/>
                  </a:lnTo>
                  <a:lnTo>
                    <a:pt x="1917479" y="210607"/>
                  </a:lnTo>
                  <a:lnTo>
                    <a:pt x="1836747" y="210607"/>
                  </a:lnTo>
                  <a:lnTo>
                    <a:pt x="1836747" y="91382"/>
                  </a:lnTo>
                  <a:close/>
                </a:path>
                <a:path w="2611120" h="468629">
                  <a:moveTo>
                    <a:pt x="1927552" y="249873"/>
                  </a:moveTo>
                  <a:lnTo>
                    <a:pt x="1874585" y="249873"/>
                  </a:lnTo>
                  <a:lnTo>
                    <a:pt x="1964540" y="365529"/>
                  </a:lnTo>
                  <a:lnTo>
                    <a:pt x="2018798" y="365529"/>
                  </a:lnTo>
                  <a:lnTo>
                    <a:pt x="1927552" y="249873"/>
                  </a:lnTo>
                  <a:close/>
                </a:path>
                <a:path w="2611120" h="468629">
                  <a:moveTo>
                    <a:pt x="2017370" y="91382"/>
                  </a:moveTo>
                  <a:lnTo>
                    <a:pt x="1963112" y="91382"/>
                  </a:lnTo>
                  <a:lnTo>
                    <a:pt x="1864590" y="210607"/>
                  </a:lnTo>
                  <a:lnTo>
                    <a:pt x="1917479" y="210607"/>
                  </a:lnTo>
                  <a:lnTo>
                    <a:pt x="2017370" y="91382"/>
                  </a:lnTo>
                  <a:close/>
                </a:path>
                <a:path w="2611120" h="468629">
                  <a:moveTo>
                    <a:pt x="2164662" y="87812"/>
                  </a:moveTo>
                  <a:lnTo>
                    <a:pt x="2123231" y="94363"/>
                  </a:lnTo>
                  <a:lnTo>
                    <a:pt x="2088860" y="113148"/>
                  </a:lnTo>
                  <a:lnTo>
                    <a:pt x="2062782" y="142864"/>
                  </a:lnTo>
                  <a:lnTo>
                    <a:pt x="2046230" y="182210"/>
                  </a:lnTo>
                  <a:lnTo>
                    <a:pt x="2040439" y="229883"/>
                  </a:lnTo>
                  <a:lnTo>
                    <a:pt x="2046230" y="277208"/>
                  </a:lnTo>
                  <a:lnTo>
                    <a:pt x="2062782" y="316342"/>
                  </a:lnTo>
                  <a:lnTo>
                    <a:pt x="2088860" y="345950"/>
                  </a:lnTo>
                  <a:lnTo>
                    <a:pt x="2123231" y="364695"/>
                  </a:lnTo>
                  <a:lnTo>
                    <a:pt x="2164662" y="371240"/>
                  </a:lnTo>
                  <a:lnTo>
                    <a:pt x="2206092" y="364695"/>
                  </a:lnTo>
                  <a:lnTo>
                    <a:pt x="2240463" y="345950"/>
                  </a:lnTo>
                  <a:lnTo>
                    <a:pt x="2251515" y="333402"/>
                  </a:lnTo>
                  <a:lnTo>
                    <a:pt x="2164662" y="333402"/>
                  </a:lnTo>
                  <a:lnTo>
                    <a:pt x="2128040" y="324958"/>
                  </a:lnTo>
                  <a:lnTo>
                    <a:pt x="2102461" y="302257"/>
                  </a:lnTo>
                  <a:lnTo>
                    <a:pt x="2087458" y="269249"/>
                  </a:lnTo>
                  <a:lnTo>
                    <a:pt x="2082561" y="229883"/>
                  </a:lnTo>
                  <a:lnTo>
                    <a:pt x="2087458" y="190405"/>
                  </a:lnTo>
                  <a:lnTo>
                    <a:pt x="2102461" y="157152"/>
                  </a:lnTo>
                  <a:lnTo>
                    <a:pt x="2128040" y="134206"/>
                  </a:lnTo>
                  <a:lnTo>
                    <a:pt x="2164662" y="125650"/>
                  </a:lnTo>
                  <a:lnTo>
                    <a:pt x="2251435" y="125650"/>
                  </a:lnTo>
                  <a:lnTo>
                    <a:pt x="2240463" y="113148"/>
                  </a:lnTo>
                  <a:lnTo>
                    <a:pt x="2206092" y="94363"/>
                  </a:lnTo>
                  <a:lnTo>
                    <a:pt x="2164662" y="87812"/>
                  </a:lnTo>
                  <a:close/>
                </a:path>
                <a:path w="2611120" h="468629">
                  <a:moveTo>
                    <a:pt x="2251435" y="125650"/>
                  </a:moveTo>
                  <a:lnTo>
                    <a:pt x="2164662" y="125650"/>
                  </a:lnTo>
                  <a:lnTo>
                    <a:pt x="2201284" y="134206"/>
                  </a:lnTo>
                  <a:lnTo>
                    <a:pt x="2226862" y="157152"/>
                  </a:lnTo>
                  <a:lnTo>
                    <a:pt x="2241866" y="190405"/>
                  </a:lnTo>
                  <a:lnTo>
                    <a:pt x="2246763" y="229883"/>
                  </a:lnTo>
                  <a:lnTo>
                    <a:pt x="2241866" y="269249"/>
                  </a:lnTo>
                  <a:lnTo>
                    <a:pt x="2226862" y="302257"/>
                  </a:lnTo>
                  <a:lnTo>
                    <a:pt x="2201284" y="324958"/>
                  </a:lnTo>
                  <a:lnTo>
                    <a:pt x="2164662" y="333402"/>
                  </a:lnTo>
                  <a:lnTo>
                    <a:pt x="2251515" y="333402"/>
                  </a:lnTo>
                  <a:lnTo>
                    <a:pt x="2266542" y="316342"/>
                  </a:lnTo>
                  <a:lnTo>
                    <a:pt x="2283093" y="277208"/>
                  </a:lnTo>
                  <a:lnTo>
                    <a:pt x="2288885" y="229883"/>
                  </a:lnTo>
                  <a:lnTo>
                    <a:pt x="2283093" y="182210"/>
                  </a:lnTo>
                  <a:lnTo>
                    <a:pt x="2266542" y="142864"/>
                  </a:lnTo>
                  <a:lnTo>
                    <a:pt x="2251435" y="125650"/>
                  </a:lnTo>
                  <a:close/>
                </a:path>
                <a:path w="2611120" h="468629">
                  <a:moveTo>
                    <a:pt x="2610909" y="326263"/>
                  </a:moveTo>
                  <a:lnTo>
                    <a:pt x="2323911" y="326263"/>
                  </a:lnTo>
                  <a:lnTo>
                    <a:pt x="2323911" y="444060"/>
                  </a:lnTo>
                  <a:lnTo>
                    <a:pt x="2366033" y="444060"/>
                  </a:lnTo>
                  <a:lnTo>
                    <a:pt x="2366033" y="365529"/>
                  </a:lnTo>
                  <a:lnTo>
                    <a:pt x="2610909" y="365529"/>
                  </a:lnTo>
                  <a:lnTo>
                    <a:pt x="2610909" y="326263"/>
                  </a:lnTo>
                  <a:close/>
                </a:path>
                <a:path w="2611120" h="468629">
                  <a:moveTo>
                    <a:pt x="2610909" y="365529"/>
                  </a:moveTo>
                  <a:lnTo>
                    <a:pt x="2568787" y="365529"/>
                  </a:lnTo>
                  <a:lnTo>
                    <a:pt x="2568787" y="444060"/>
                  </a:lnTo>
                  <a:lnTo>
                    <a:pt x="2610909" y="444060"/>
                  </a:lnTo>
                  <a:lnTo>
                    <a:pt x="2610909" y="365529"/>
                  </a:lnTo>
                  <a:close/>
                </a:path>
                <a:path w="2611120" h="468629">
                  <a:moveTo>
                    <a:pt x="2568787" y="91382"/>
                  </a:moveTo>
                  <a:lnTo>
                    <a:pt x="2394590" y="91382"/>
                  </a:lnTo>
                  <a:lnTo>
                    <a:pt x="2385309" y="199898"/>
                  </a:lnTo>
                  <a:lnTo>
                    <a:pt x="2379611" y="248757"/>
                  </a:lnTo>
                  <a:lnTo>
                    <a:pt x="2371856" y="283160"/>
                  </a:lnTo>
                  <a:lnTo>
                    <a:pt x="2361189" y="307522"/>
                  </a:lnTo>
                  <a:lnTo>
                    <a:pt x="2346757" y="326263"/>
                  </a:lnTo>
                  <a:lnTo>
                    <a:pt x="2394590" y="326263"/>
                  </a:lnTo>
                  <a:lnTo>
                    <a:pt x="2415673" y="275061"/>
                  </a:lnTo>
                  <a:lnTo>
                    <a:pt x="2426716" y="199898"/>
                  </a:lnTo>
                  <a:lnTo>
                    <a:pt x="2433856" y="130648"/>
                  </a:lnTo>
                  <a:lnTo>
                    <a:pt x="2568787" y="130648"/>
                  </a:lnTo>
                  <a:lnTo>
                    <a:pt x="2568787" y="91382"/>
                  </a:lnTo>
                  <a:close/>
                </a:path>
                <a:path w="2611120" h="468629">
                  <a:moveTo>
                    <a:pt x="2568787" y="130648"/>
                  </a:moveTo>
                  <a:lnTo>
                    <a:pt x="2526666" y="130648"/>
                  </a:lnTo>
                  <a:lnTo>
                    <a:pt x="2526666" y="326263"/>
                  </a:lnTo>
                  <a:lnTo>
                    <a:pt x="2568787" y="326263"/>
                  </a:lnTo>
                  <a:lnTo>
                    <a:pt x="2568787" y="1306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779928" y="4083645"/>
              <a:ext cx="1361440" cy="880110"/>
            </a:xfrm>
            <a:custGeom>
              <a:avLst/>
              <a:gdLst/>
              <a:ahLst/>
              <a:cxnLst/>
              <a:rect l="l" t="t" r="r" b="b"/>
              <a:pathLst>
                <a:path w="1361440" h="880110">
                  <a:moveTo>
                    <a:pt x="1047088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1047088" y="879554"/>
                  </a:lnTo>
                  <a:lnTo>
                    <a:pt x="1115171" y="879341"/>
                  </a:lnTo>
                  <a:lnTo>
                    <a:pt x="1172192" y="877850"/>
                  </a:lnTo>
                  <a:lnTo>
                    <a:pt x="1219429" y="873804"/>
                  </a:lnTo>
                  <a:lnTo>
                    <a:pt x="1258159" y="865923"/>
                  </a:lnTo>
                  <a:lnTo>
                    <a:pt x="1315212" y="833551"/>
                  </a:lnTo>
                  <a:lnTo>
                    <a:pt x="1347584" y="776499"/>
                  </a:lnTo>
                  <a:lnTo>
                    <a:pt x="1355464" y="737768"/>
                  </a:lnTo>
                  <a:lnTo>
                    <a:pt x="1359511" y="690532"/>
                  </a:lnTo>
                  <a:lnTo>
                    <a:pt x="1361002" y="633511"/>
                  </a:lnTo>
                  <a:lnTo>
                    <a:pt x="1361215" y="565427"/>
                  </a:lnTo>
                  <a:lnTo>
                    <a:pt x="1361215" y="314126"/>
                  </a:lnTo>
                  <a:lnTo>
                    <a:pt x="1361002" y="246043"/>
                  </a:lnTo>
                  <a:lnTo>
                    <a:pt x="1359511" y="189022"/>
                  </a:lnTo>
                  <a:lnTo>
                    <a:pt x="1355464" y="141785"/>
                  </a:lnTo>
                  <a:lnTo>
                    <a:pt x="1347584" y="103055"/>
                  </a:lnTo>
                  <a:lnTo>
                    <a:pt x="1315212" y="46002"/>
                  </a:lnTo>
                  <a:lnTo>
                    <a:pt x="1258159" y="13630"/>
                  </a:lnTo>
                  <a:lnTo>
                    <a:pt x="1219429" y="5750"/>
                  </a:lnTo>
                  <a:lnTo>
                    <a:pt x="1172192" y="1703"/>
                  </a:lnTo>
                  <a:lnTo>
                    <a:pt x="1115171" y="212"/>
                  </a:lnTo>
                  <a:lnTo>
                    <a:pt x="1047088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977447" y="4330901"/>
              <a:ext cx="970915" cy="376555"/>
            </a:xfrm>
            <a:custGeom>
              <a:avLst/>
              <a:gdLst/>
              <a:ahLst/>
              <a:cxnLst/>
              <a:rect l="l" t="t" r="r" b="b"/>
              <a:pathLst>
                <a:path w="970915" h="376554">
                  <a:moveTo>
                    <a:pt x="161346" y="0"/>
                  </a:moveTo>
                  <a:lnTo>
                    <a:pt x="116921" y="5876"/>
                  </a:lnTo>
                  <a:lnTo>
                    <a:pt x="77949" y="22977"/>
                  </a:lnTo>
                  <a:lnTo>
                    <a:pt x="45601" y="50510"/>
                  </a:lnTo>
                  <a:lnTo>
                    <a:pt x="21047" y="87680"/>
                  </a:lnTo>
                  <a:lnTo>
                    <a:pt x="5456" y="133695"/>
                  </a:lnTo>
                  <a:lnTo>
                    <a:pt x="0" y="187762"/>
                  </a:lnTo>
                  <a:lnTo>
                    <a:pt x="5456" y="241828"/>
                  </a:lnTo>
                  <a:lnTo>
                    <a:pt x="21047" y="287843"/>
                  </a:lnTo>
                  <a:lnTo>
                    <a:pt x="45601" y="325013"/>
                  </a:lnTo>
                  <a:lnTo>
                    <a:pt x="77949" y="352546"/>
                  </a:lnTo>
                  <a:lnTo>
                    <a:pt x="116921" y="369647"/>
                  </a:lnTo>
                  <a:lnTo>
                    <a:pt x="161346" y="375524"/>
                  </a:lnTo>
                  <a:lnTo>
                    <a:pt x="213440" y="367436"/>
                  </a:lnTo>
                  <a:lnTo>
                    <a:pt x="257369" y="344022"/>
                  </a:lnTo>
                  <a:lnTo>
                    <a:pt x="266010" y="334116"/>
                  </a:lnTo>
                  <a:lnTo>
                    <a:pt x="161346" y="334116"/>
                  </a:lnTo>
                  <a:lnTo>
                    <a:pt x="123525" y="328010"/>
                  </a:lnTo>
                  <a:lnTo>
                    <a:pt x="90948" y="309945"/>
                  </a:lnTo>
                  <a:lnTo>
                    <a:pt x="65429" y="280297"/>
                  </a:lnTo>
                  <a:lnTo>
                    <a:pt x="48786" y="239444"/>
                  </a:lnTo>
                  <a:lnTo>
                    <a:pt x="42835" y="187762"/>
                  </a:lnTo>
                  <a:lnTo>
                    <a:pt x="48786" y="136079"/>
                  </a:lnTo>
                  <a:lnTo>
                    <a:pt x="65429" y="95226"/>
                  </a:lnTo>
                  <a:lnTo>
                    <a:pt x="90948" y="65578"/>
                  </a:lnTo>
                  <a:lnTo>
                    <a:pt x="123525" y="47513"/>
                  </a:lnTo>
                  <a:lnTo>
                    <a:pt x="161346" y="41407"/>
                  </a:lnTo>
                  <a:lnTo>
                    <a:pt x="266010" y="41407"/>
                  </a:lnTo>
                  <a:lnTo>
                    <a:pt x="257369" y="31501"/>
                  </a:lnTo>
                  <a:lnTo>
                    <a:pt x="213440" y="8087"/>
                  </a:lnTo>
                  <a:lnTo>
                    <a:pt x="161346" y="0"/>
                  </a:lnTo>
                  <a:close/>
                </a:path>
                <a:path w="970915" h="376554">
                  <a:moveTo>
                    <a:pt x="308415" y="256298"/>
                  </a:moveTo>
                  <a:lnTo>
                    <a:pt x="264151" y="256298"/>
                  </a:lnTo>
                  <a:lnTo>
                    <a:pt x="250397" y="289841"/>
                  </a:lnTo>
                  <a:lnTo>
                    <a:pt x="226938" y="314215"/>
                  </a:lnTo>
                  <a:lnTo>
                    <a:pt x="196384" y="329085"/>
                  </a:lnTo>
                  <a:lnTo>
                    <a:pt x="161346" y="334116"/>
                  </a:lnTo>
                  <a:lnTo>
                    <a:pt x="266010" y="334116"/>
                  </a:lnTo>
                  <a:lnTo>
                    <a:pt x="290053" y="306552"/>
                  </a:lnTo>
                  <a:lnTo>
                    <a:pt x="308415" y="256298"/>
                  </a:lnTo>
                  <a:close/>
                </a:path>
                <a:path w="970915" h="376554">
                  <a:moveTo>
                    <a:pt x="266010" y="41407"/>
                  </a:moveTo>
                  <a:lnTo>
                    <a:pt x="161346" y="41407"/>
                  </a:lnTo>
                  <a:lnTo>
                    <a:pt x="196384" y="46438"/>
                  </a:lnTo>
                  <a:lnTo>
                    <a:pt x="226938" y="61308"/>
                  </a:lnTo>
                  <a:lnTo>
                    <a:pt x="250397" y="85682"/>
                  </a:lnTo>
                  <a:lnTo>
                    <a:pt x="264151" y="119225"/>
                  </a:lnTo>
                  <a:lnTo>
                    <a:pt x="308415" y="119225"/>
                  </a:lnTo>
                  <a:lnTo>
                    <a:pt x="290053" y="68971"/>
                  </a:lnTo>
                  <a:lnTo>
                    <a:pt x="266010" y="41407"/>
                  </a:lnTo>
                  <a:close/>
                </a:path>
                <a:path w="970915" h="376554">
                  <a:moveTo>
                    <a:pt x="429916" y="96379"/>
                  </a:moveTo>
                  <a:lnTo>
                    <a:pt x="374230" y="96379"/>
                  </a:lnTo>
                  <a:lnTo>
                    <a:pt x="374230" y="370526"/>
                  </a:lnTo>
                  <a:lnTo>
                    <a:pt x="416351" y="370526"/>
                  </a:lnTo>
                  <a:lnTo>
                    <a:pt x="416351" y="156884"/>
                  </a:lnTo>
                  <a:lnTo>
                    <a:pt x="456188" y="156884"/>
                  </a:lnTo>
                  <a:lnTo>
                    <a:pt x="429916" y="96379"/>
                  </a:lnTo>
                  <a:close/>
                </a:path>
                <a:path w="970915" h="376554">
                  <a:moveTo>
                    <a:pt x="456188" y="156884"/>
                  </a:moveTo>
                  <a:lnTo>
                    <a:pt x="416351" y="156884"/>
                  </a:lnTo>
                  <a:lnTo>
                    <a:pt x="507019" y="370526"/>
                  </a:lnTo>
                  <a:lnTo>
                    <a:pt x="541288" y="370526"/>
                  </a:lnTo>
                  <a:lnTo>
                    <a:pt x="565980" y="313412"/>
                  </a:lnTo>
                  <a:lnTo>
                    <a:pt x="524154" y="313412"/>
                  </a:lnTo>
                  <a:lnTo>
                    <a:pt x="456188" y="156884"/>
                  </a:lnTo>
                  <a:close/>
                </a:path>
                <a:path w="970915" h="376554">
                  <a:moveTo>
                    <a:pt x="674078" y="160811"/>
                  </a:moveTo>
                  <a:lnTo>
                    <a:pt x="631956" y="160811"/>
                  </a:lnTo>
                  <a:lnTo>
                    <a:pt x="631956" y="370526"/>
                  </a:lnTo>
                  <a:lnTo>
                    <a:pt x="674078" y="370526"/>
                  </a:lnTo>
                  <a:lnTo>
                    <a:pt x="674078" y="160811"/>
                  </a:lnTo>
                  <a:close/>
                </a:path>
                <a:path w="970915" h="376554">
                  <a:moveTo>
                    <a:pt x="674078" y="96379"/>
                  </a:moveTo>
                  <a:lnTo>
                    <a:pt x="619819" y="96379"/>
                  </a:lnTo>
                  <a:lnTo>
                    <a:pt x="524154" y="313412"/>
                  </a:lnTo>
                  <a:lnTo>
                    <a:pt x="565980" y="313412"/>
                  </a:lnTo>
                  <a:lnTo>
                    <a:pt x="631956" y="160811"/>
                  </a:lnTo>
                  <a:lnTo>
                    <a:pt x="674078" y="160811"/>
                  </a:lnTo>
                  <a:lnTo>
                    <a:pt x="674078" y="96379"/>
                  </a:lnTo>
                  <a:close/>
                </a:path>
                <a:path w="970915" h="376554">
                  <a:moveTo>
                    <a:pt x="861840" y="92810"/>
                  </a:moveTo>
                  <a:lnTo>
                    <a:pt x="820483" y="99566"/>
                  </a:lnTo>
                  <a:lnTo>
                    <a:pt x="786289" y="118762"/>
                  </a:lnTo>
                  <a:lnTo>
                    <a:pt x="760422" y="148787"/>
                  </a:lnTo>
                  <a:lnTo>
                    <a:pt x="744048" y="188030"/>
                  </a:lnTo>
                  <a:lnTo>
                    <a:pt x="738331" y="234881"/>
                  </a:lnTo>
                  <a:lnTo>
                    <a:pt x="743848" y="281109"/>
                  </a:lnTo>
                  <a:lnTo>
                    <a:pt x="759851" y="320106"/>
                  </a:lnTo>
                  <a:lnTo>
                    <a:pt x="785518" y="350125"/>
                  </a:lnTo>
                  <a:lnTo>
                    <a:pt x="820027" y="369418"/>
                  </a:lnTo>
                  <a:lnTo>
                    <a:pt x="862554" y="376237"/>
                  </a:lnTo>
                  <a:lnTo>
                    <a:pt x="903995" y="369678"/>
                  </a:lnTo>
                  <a:lnTo>
                    <a:pt x="936534" y="351607"/>
                  </a:lnTo>
                  <a:lnTo>
                    <a:pt x="947470" y="338399"/>
                  </a:lnTo>
                  <a:lnTo>
                    <a:pt x="862554" y="338399"/>
                  </a:lnTo>
                  <a:lnTo>
                    <a:pt x="828642" y="330937"/>
                  </a:lnTo>
                  <a:lnTo>
                    <a:pt x="802762" y="309753"/>
                  </a:lnTo>
                  <a:lnTo>
                    <a:pt x="786253" y="276656"/>
                  </a:lnTo>
                  <a:lnTo>
                    <a:pt x="780452" y="233453"/>
                  </a:lnTo>
                  <a:lnTo>
                    <a:pt x="786353" y="191186"/>
                  </a:lnTo>
                  <a:lnTo>
                    <a:pt x="803030" y="158758"/>
                  </a:lnTo>
                  <a:lnTo>
                    <a:pt x="828943" y="137976"/>
                  </a:lnTo>
                  <a:lnTo>
                    <a:pt x="862554" y="130648"/>
                  </a:lnTo>
                  <a:lnTo>
                    <a:pt x="947470" y="130648"/>
                  </a:lnTo>
                  <a:lnTo>
                    <a:pt x="935106" y="116369"/>
                  </a:lnTo>
                  <a:lnTo>
                    <a:pt x="902188" y="98967"/>
                  </a:lnTo>
                  <a:lnTo>
                    <a:pt x="861840" y="92810"/>
                  </a:lnTo>
                  <a:close/>
                </a:path>
                <a:path w="970915" h="376554">
                  <a:moveTo>
                    <a:pt x="970356" y="290567"/>
                  </a:moveTo>
                  <a:lnTo>
                    <a:pt x="928235" y="290567"/>
                  </a:lnTo>
                  <a:lnTo>
                    <a:pt x="919277" y="310690"/>
                  </a:lnTo>
                  <a:lnTo>
                    <a:pt x="904764" y="325727"/>
                  </a:lnTo>
                  <a:lnTo>
                    <a:pt x="885566" y="335142"/>
                  </a:lnTo>
                  <a:lnTo>
                    <a:pt x="862554" y="338399"/>
                  </a:lnTo>
                  <a:lnTo>
                    <a:pt x="947470" y="338399"/>
                  </a:lnTo>
                  <a:lnTo>
                    <a:pt x="959034" y="324433"/>
                  </a:lnTo>
                  <a:lnTo>
                    <a:pt x="970356" y="290567"/>
                  </a:lnTo>
                  <a:close/>
                </a:path>
                <a:path w="970915" h="376554">
                  <a:moveTo>
                    <a:pt x="947470" y="130648"/>
                  </a:moveTo>
                  <a:lnTo>
                    <a:pt x="862554" y="130648"/>
                  </a:lnTo>
                  <a:lnTo>
                    <a:pt x="887574" y="134608"/>
                  </a:lnTo>
                  <a:lnTo>
                    <a:pt x="906906" y="145194"/>
                  </a:lnTo>
                  <a:lnTo>
                    <a:pt x="920482" y="160465"/>
                  </a:lnTo>
                  <a:lnTo>
                    <a:pt x="928235" y="178480"/>
                  </a:lnTo>
                  <a:lnTo>
                    <a:pt x="970356" y="178480"/>
                  </a:lnTo>
                  <a:lnTo>
                    <a:pt x="958521" y="143409"/>
                  </a:lnTo>
                  <a:lnTo>
                    <a:pt x="947470" y="1306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92131" y="5214501"/>
              <a:ext cx="1288415" cy="880110"/>
            </a:xfrm>
            <a:custGeom>
              <a:avLst/>
              <a:gdLst/>
              <a:ahLst/>
              <a:cxnLst/>
              <a:rect l="l" t="t" r="r" b="b"/>
              <a:pathLst>
                <a:path w="1288414" h="880110">
                  <a:moveTo>
                    <a:pt x="973792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973792" y="879554"/>
                  </a:lnTo>
                  <a:lnTo>
                    <a:pt x="1041875" y="879341"/>
                  </a:lnTo>
                  <a:lnTo>
                    <a:pt x="1098896" y="877850"/>
                  </a:lnTo>
                  <a:lnTo>
                    <a:pt x="1146133" y="873804"/>
                  </a:lnTo>
                  <a:lnTo>
                    <a:pt x="1184863" y="865923"/>
                  </a:lnTo>
                  <a:lnTo>
                    <a:pt x="1241916" y="833551"/>
                  </a:lnTo>
                  <a:lnTo>
                    <a:pt x="1274288" y="776499"/>
                  </a:lnTo>
                  <a:lnTo>
                    <a:pt x="1282168" y="737768"/>
                  </a:lnTo>
                  <a:lnTo>
                    <a:pt x="1286215" y="690532"/>
                  </a:lnTo>
                  <a:lnTo>
                    <a:pt x="1287705" y="633511"/>
                  </a:lnTo>
                  <a:lnTo>
                    <a:pt x="1287918" y="565427"/>
                  </a:lnTo>
                  <a:lnTo>
                    <a:pt x="1287918" y="314126"/>
                  </a:lnTo>
                  <a:lnTo>
                    <a:pt x="1287705" y="246043"/>
                  </a:lnTo>
                  <a:lnTo>
                    <a:pt x="1286215" y="189022"/>
                  </a:lnTo>
                  <a:lnTo>
                    <a:pt x="1282168" y="141785"/>
                  </a:lnTo>
                  <a:lnTo>
                    <a:pt x="1274288" y="103055"/>
                  </a:lnTo>
                  <a:lnTo>
                    <a:pt x="1241916" y="46002"/>
                  </a:lnTo>
                  <a:lnTo>
                    <a:pt x="1184863" y="13630"/>
                  </a:lnTo>
                  <a:lnTo>
                    <a:pt x="1146133" y="5750"/>
                  </a:lnTo>
                  <a:lnTo>
                    <a:pt x="1098896" y="1703"/>
                  </a:lnTo>
                  <a:lnTo>
                    <a:pt x="1041875" y="212"/>
                  </a:lnTo>
                  <a:lnTo>
                    <a:pt x="973792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07498" y="5466753"/>
              <a:ext cx="865505" cy="365760"/>
            </a:xfrm>
            <a:custGeom>
              <a:avLst/>
              <a:gdLst/>
              <a:ahLst/>
              <a:cxnLst/>
              <a:rect l="l" t="t" r="r" b="b"/>
              <a:pathLst>
                <a:path w="865505" h="365760">
                  <a:moveTo>
                    <a:pt x="267007" y="218103"/>
                  </a:moveTo>
                  <a:lnTo>
                    <a:pt x="222744" y="218103"/>
                  </a:lnTo>
                  <a:lnTo>
                    <a:pt x="222744" y="365529"/>
                  </a:lnTo>
                  <a:lnTo>
                    <a:pt x="267007" y="365529"/>
                  </a:lnTo>
                  <a:lnTo>
                    <a:pt x="267007" y="218103"/>
                  </a:lnTo>
                  <a:close/>
                </a:path>
                <a:path w="865505" h="365760">
                  <a:moveTo>
                    <a:pt x="44263" y="0"/>
                  </a:moveTo>
                  <a:lnTo>
                    <a:pt x="0" y="0"/>
                  </a:lnTo>
                  <a:lnTo>
                    <a:pt x="0" y="122081"/>
                  </a:lnTo>
                  <a:lnTo>
                    <a:pt x="8321" y="173405"/>
                  </a:lnTo>
                  <a:lnTo>
                    <a:pt x="32305" y="207662"/>
                  </a:lnTo>
                  <a:lnTo>
                    <a:pt x="70477" y="226793"/>
                  </a:lnTo>
                  <a:lnTo>
                    <a:pt x="121367" y="232739"/>
                  </a:lnTo>
                  <a:lnTo>
                    <a:pt x="151689" y="231707"/>
                  </a:lnTo>
                  <a:lnTo>
                    <a:pt x="177477" y="228768"/>
                  </a:lnTo>
                  <a:lnTo>
                    <a:pt x="200554" y="224155"/>
                  </a:lnTo>
                  <a:lnTo>
                    <a:pt x="222744" y="218103"/>
                  </a:lnTo>
                  <a:lnTo>
                    <a:pt x="267007" y="218103"/>
                  </a:lnTo>
                  <a:lnTo>
                    <a:pt x="267007" y="192759"/>
                  </a:lnTo>
                  <a:lnTo>
                    <a:pt x="121367" y="192759"/>
                  </a:lnTo>
                  <a:lnTo>
                    <a:pt x="89441" y="189346"/>
                  </a:lnTo>
                  <a:lnTo>
                    <a:pt x="65145" y="177767"/>
                  </a:lnTo>
                  <a:lnTo>
                    <a:pt x="49684" y="156014"/>
                  </a:lnTo>
                  <a:lnTo>
                    <a:pt x="44263" y="122081"/>
                  </a:lnTo>
                  <a:lnTo>
                    <a:pt x="44263" y="0"/>
                  </a:lnTo>
                  <a:close/>
                </a:path>
                <a:path w="865505" h="365760">
                  <a:moveTo>
                    <a:pt x="267007" y="0"/>
                  </a:moveTo>
                  <a:lnTo>
                    <a:pt x="222744" y="0"/>
                  </a:lnTo>
                  <a:lnTo>
                    <a:pt x="222744" y="177945"/>
                  </a:lnTo>
                  <a:lnTo>
                    <a:pt x="198922" y="184100"/>
                  </a:lnTo>
                  <a:lnTo>
                    <a:pt x="174197" y="188765"/>
                  </a:lnTo>
                  <a:lnTo>
                    <a:pt x="148401" y="191724"/>
                  </a:lnTo>
                  <a:lnTo>
                    <a:pt x="121367" y="192759"/>
                  </a:lnTo>
                  <a:lnTo>
                    <a:pt x="267007" y="192759"/>
                  </a:lnTo>
                  <a:lnTo>
                    <a:pt x="267007" y="0"/>
                  </a:lnTo>
                  <a:close/>
                </a:path>
                <a:path w="865505" h="365760">
                  <a:moveTo>
                    <a:pt x="392122" y="91382"/>
                  </a:moveTo>
                  <a:lnTo>
                    <a:pt x="350001" y="91382"/>
                  </a:lnTo>
                  <a:lnTo>
                    <a:pt x="350001" y="365529"/>
                  </a:lnTo>
                  <a:lnTo>
                    <a:pt x="399262" y="365529"/>
                  </a:lnTo>
                  <a:lnTo>
                    <a:pt x="437741" y="303417"/>
                  </a:lnTo>
                  <a:lnTo>
                    <a:pt x="392122" y="303417"/>
                  </a:lnTo>
                  <a:lnTo>
                    <a:pt x="392122" y="91382"/>
                  </a:lnTo>
                  <a:close/>
                </a:path>
                <a:path w="865505" h="365760">
                  <a:moveTo>
                    <a:pt x="572745" y="153493"/>
                  </a:moveTo>
                  <a:lnTo>
                    <a:pt x="530624" y="153493"/>
                  </a:lnTo>
                  <a:lnTo>
                    <a:pt x="530624" y="365529"/>
                  </a:lnTo>
                  <a:lnTo>
                    <a:pt x="572745" y="365529"/>
                  </a:lnTo>
                  <a:lnTo>
                    <a:pt x="572745" y="153493"/>
                  </a:lnTo>
                  <a:close/>
                </a:path>
                <a:path w="865505" h="365760">
                  <a:moveTo>
                    <a:pt x="572745" y="91382"/>
                  </a:moveTo>
                  <a:lnTo>
                    <a:pt x="524198" y="91382"/>
                  </a:lnTo>
                  <a:lnTo>
                    <a:pt x="392122" y="303417"/>
                  </a:lnTo>
                  <a:lnTo>
                    <a:pt x="437741" y="303417"/>
                  </a:lnTo>
                  <a:lnTo>
                    <a:pt x="530624" y="153493"/>
                  </a:lnTo>
                  <a:lnTo>
                    <a:pt x="572745" y="153493"/>
                  </a:lnTo>
                  <a:lnTo>
                    <a:pt x="572745" y="91382"/>
                  </a:lnTo>
                  <a:close/>
                </a:path>
                <a:path w="865505" h="365760">
                  <a:moveTo>
                    <a:pt x="865498" y="91382"/>
                  </a:moveTo>
                  <a:lnTo>
                    <a:pt x="649893" y="91382"/>
                  </a:lnTo>
                  <a:lnTo>
                    <a:pt x="649893" y="365529"/>
                  </a:lnTo>
                  <a:lnTo>
                    <a:pt x="692015" y="365529"/>
                  </a:lnTo>
                  <a:lnTo>
                    <a:pt x="692015" y="130648"/>
                  </a:lnTo>
                  <a:lnTo>
                    <a:pt x="865498" y="130648"/>
                  </a:lnTo>
                  <a:lnTo>
                    <a:pt x="865498" y="91382"/>
                  </a:lnTo>
                  <a:close/>
                </a:path>
                <a:path w="865505" h="365760">
                  <a:moveTo>
                    <a:pt x="865498" y="130648"/>
                  </a:moveTo>
                  <a:lnTo>
                    <a:pt x="823377" y="130648"/>
                  </a:lnTo>
                  <a:lnTo>
                    <a:pt x="823377" y="365529"/>
                  </a:lnTo>
                  <a:lnTo>
                    <a:pt x="865498" y="365529"/>
                  </a:lnTo>
                  <a:lnTo>
                    <a:pt x="865498" y="1306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868900" y="5214501"/>
              <a:ext cx="1801495" cy="880110"/>
            </a:xfrm>
            <a:custGeom>
              <a:avLst/>
              <a:gdLst/>
              <a:ahLst/>
              <a:cxnLst/>
              <a:rect l="l" t="t" r="r" b="b"/>
              <a:pathLst>
                <a:path w="1801495" h="880110">
                  <a:moveTo>
                    <a:pt x="1486865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1486865" y="879554"/>
                  </a:lnTo>
                  <a:lnTo>
                    <a:pt x="1554949" y="879341"/>
                  </a:lnTo>
                  <a:lnTo>
                    <a:pt x="1611970" y="877850"/>
                  </a:lnTo>
                  <a:lnTo>
                    <a:pt x="1659206" y="873804"/>
                  </a:lnTo>
                  <a:lnTo>
                    <a:pt x="1697937" y="865923"/>
                  </a:lnTo>
                  <a:lnTo>
                    <a:pt x="1754989" y="833551"/>
                  </a:lnTo>
                  <a:lnTo>
                    <a:pt x="1787361" y="776499"/>
                  </a:lnTo>
                  <a:lnTo>
                    <a:pt x="1795241" y="737768"/>
                  </a:lnTo>
                  <a:lnTo>
                    <a:pt x="1799288" y="690532"/>
                  </a:lnTo>
                  <a:lnTo>
                    <a:pt x="1800779" y="633511"/>
                  </a:lnTo>
                  <a:lnTo>
                    <a:pt x="1800992" y="565427"/>
                  </a:lnTo>
                  <a:lnTo>
                    <a:pt x="1800992" y="314126"/>
                  </a:lnTo>
                  <a:lnTo>
                    <a:pt x="1800779" y="246043"/>
                  </a:lnTo>
                  <a:lnTo>
                    <a:pt x="1799288" y="189022"/>
                  </a:lnTo>
                  <a:lnTo>
                    <a:pt x="1795241" y="141785"/>
                  </a:lnTo>
                  <a:lnTo>
                    <a:pt x="1787361" y="103055"/>
                  </a:lnTo>
                  <a:lnTo>
                    <a:pt x="1754989" y="46002"/>
                  </a:lnTo>
                  <a:lnTo>
                    <a:pt x="1697937" y="13630"/>
                  </a:lnTo>
                  <a:lnTo>
                    <a:pt x="1659206" y="5750"/>
                  </a:lnTo>
                  <a:lnTo>
                    <a:pt x="1611970" y="1703"/>
                  </a:lnTo>
                  <a:lnTo>
                    <a:pt x="1554949" y="212"/>
                  </a:lnTo>
                  <a:lnTo>
                    <a:pt x="1486865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080698" y="5466754"/>
              <a:ext cx="1398270" cy="468630"/>
            </a:xfrm>
            <a:custGeom>
              <a:avLst/>
              <a:gdLst/>
              <a:ahLst/>
              <a:cxnLst/>
              <a:rect l="l" t="t" r="r" b="b"/>
              <a:pathLst>
                <a:path w="1398270" h="468629">
                  <a:moveTo>
                    <a:pt x="220602" y="0"/>
                  </a:moveTo>
                  <a:lnTo>
                    <a:pt x="0" y="0"/>
                  </a:lnTo>
                  <a:lnTo>
                    <a:pt x="0" y="365529"/>
                  </a:lnTo>
                  <a:lnTo>
                    <a:pt x="137073" y="365529"/>
                  </a:lnTo>
                  <a:lnTo>
                    <a:pt x="189167" y="357620"/>
                  </a:lnTo>
                  <a:lnTo>
                    <a:pt x="227206" y="335455"/>
                  </a:lnTo>
                  <a:lnTo>
                    <a:pt x="233006" y="326977"/>
                  </a:lnTo>
                  <a:lnTo>
                    <a:pt x="44263" y="326977"/>
                  </a:lnTo>
                  <a:lnTo>
                    <a:pt x="44263" y="192759"/>
                  </a:lnTo>
                  <a:lnTo>
                    <a:pt x="234996" y="192759"/>
                  </a:lnTo>
                  <a:lnTo>
                    <a:pt x="227206" y="181782"/>
                  </a:lnTo>
                  <a:lnTo>
                    <a:pt x="189167" y="160844"/>
                  </a:lnTo>
                  <a:lnTo>
                    <a:pt x="137073" y="153493"/>
                  </a:lnTo>
                  <a:lnTo>
                    <a:pt x="44263" y="153493"/>
                  </a:lnTo>
                  <a:lnTo>
                    <a:pt x="44263" y="39265"/>
                  </a:lnTo>
                  <a:lnTo>
                    <a:pt x="220602" y="39265"/>
                  </a:lnTo>
                  <a:lnTo>
                    <a:pt x="220602" y="0"/>
                  </a:lnTo>
                  <a:close/>
                </a:path>
                <a:path w="1398270" h="468629">
                  <a:moveTo>
                    <a:pt x="234996" y="192759"/>
                  </a:moveTo>
                  <a:lnTo>
                    <a:pt x="137073" y="192759"/>
                  </a:lnTo>
                  <a:lnTo>
                    <a:pt x="170315" y="197879"/>
                  </a:lnTo>
                  <a:lnTo>
                    <a:pt x="194722" y="211767"/>
                  </a:lnTo>
                  <a:lnTo>
                    <a:pt x="209759" y="232214"/>
                  </a:lnTo>
                  <a:lnTo>
                    <a:pt x="214891" y="257012"/>
                  </a:lnTo>
                  <a:lnTo>
                    <a:pt x="209759" y="283003"/>
                  </a:lnTo>
                  <a:lnTo>
                    <a:pt x="194722" y="305381"/>
                  </a:lnTo>
                  <a:lnTo>
                    <a:pt x="170315" y="321065"/>
                  </a:lnTo>
                  <a:lnTo>
                    <a:pt x="137073" y="326977"/>
                  </a:lnTo>
                  <a:lnTo>
                    <a:pt x="233006" y="326977"/>
                  </a:lnTo>
                  <a:lnTo>
                    <a:pt x="250520" y="301376"/>
                  </a:lnTo>
                  <a:lnTo>
                    <a:pt x="258440" y="257726"/>
                  </a:lnTo>
                  <a:lnTo>
                    <a:pt x="250520" y="214634"/>
                  </a:lnTo>
                  <a:lnTo>
                    <a:pt x="234996" y="192759"/>
                  </a:lnTo>
                  <a:close/>
                </a:path>
                <a:path w="1398270" h="468629">
                  <a:moveTo>
                    <a:pt x="436966" y="87812"/>
                  </a:moveTo>
                  <a:lnTo>
                    <a:pt x="395535" y="94363"/>
                  </a:lnTo>
                  <a:lnTo>
                    <a:pt x="361164" y="113148"/>
                  </a:lnTo>
                  <a:lnTo>
                    <a:pt x="335086" y="142864"/>
                  </a:lnTo>
                  <a:lnTo>
                    <a:pt x="318534" y="182210"/>
                  </a:lnTo>
                  <a:lnTo>
                    <a:pt x="312743" y="229883"/>
                  </a:lnTo>
                  <a:lnTo>
                    <a:pt x="318534" y="277208"/>
                  </a:lnTo>
                  <a:lnTo>
                    <a:pt x="335086" y="316342"/>
                  </a:lnTo>
                  <a:lnTo>
                    <a:pt x="361164" y="345950"/>
                  </a:lnTo>
                  <a:lnTo>
                    <a:pt x="395535" y="364695"/>
                  </a:lnTo>
                  <a:lnTo>
                    <a:pt x="436966" y="371240"/>
                  </a:lnTo>
                  <a:lnTo>
                    <a:pt x="478396" y="364695"/>
                  </a:lnTo>
                  <a:lnTo>
                    <a:pt x="512767" y="345950"/>
                  </a:lnTo>
                  <a:lnTo>
                    <a:pt x="523819" y="333402"/>
                  </a:lnTo>
                  <a:lnTo>
                    <a:pt x="436966" y="333402"/>
                  </a:lnTo>
                  <a:lnTo>
                    <a:pt x="400344" y="324958"/>
                  </a:lnTo>
                  <a:lnTo>
                    <a:pt x="374765" y="302257"/>
                  </a:lnTo>
                  <a:lnTo>
                    <a:pt x="359761" y="269249"/>
                  </a:lnTo>
                  <a:lnTo>
                    <a:pt x="354864" y="229883"/>
                  </a:lnTo>
                  <a:lnTo>
                    <a:pt x="359761" y="190405"/>
                  </a:lnTo>
                  <a:lnTo>
                    <a:pt x="374765" y="157152"/>
                  </a:lnTo>
                  <a:lnTo>
                    <a:pt x="400344" y="134206"/>
                  </a:lnTo>
                  <a:lnTo>
                    <a:pt x="436966" y="125650"/>
                  </a:lnTo>
                  <a:lnTo>
                    <a:pt x="523739" y="125650"/>
                  </a:lnTo>
                  <a:lnTo>
                    <a:pt x="512767" y="113148"/>
                  </a:lnTo>
                  <a:lnTo>
                    <a:pt x="478396" y="94363"/>
                  </a:lnTo>
                  <a:lnTo>
                    <a:pt x="436966" y="87812"/>
                  </a:lnTo>
                  <a:close/>
                </a:path>
                <a:path w="1398270" h="468629">
                  <a:moveTo>
                    <a:pt x="523739" y="125650"/>
                  </a:moveTo>
                  <a:lnTo>
                    <a:pt x="436966" y="125650"/>
                  </a:lnTo>
                  <a:lnTo>
                    <a:pt x="473588" y="134206"/>
                  </a:lnTo>
                  <a:lnTo>
                    <a:pt x="499166" y="157152"/>
                  </a:lnTo>
                  <a:lnTo>
                    <a:pt x="514170" y="190405"/>
                  </a:lnTo>
                  <a:lnTo>
                    <a:pt x="519067" y="229883"/>
                  </a:lnTo>
                  <a:lnTo>
                    <a:pt x="514170" y="269249"/>
                  </a:lnTo>
                  <a:lnTo>
                    <a:pt x="499166" y="302257"/>
                  </a:lnTo>
                  <a:lnTo>
                    <a:pt x="473588" y="324958"/>
                  </a:lnTo>
                  <a:lnTo>
                    <a:pt x="436966" y="333402"/>
                  </a:lnTo>
                  <a:lnTo>
                    <a:pt x="523819" y="333402"/>
                  </a:lnTo>
                  <a:lnTo>
                    <a:pt x="538845" y="316342"/>
                  </a:lnTo>
                  <a:lnTo>
                    <a:pt x="555397" y="277208"/>
                  </a:lnTo>
                  <a:lnTo>
                    <a:pt x="561188" y="229883"/>
                  </a:lnTo>
                  <a:lnTo>
                    <a:pt x="555397" y="182210"/>
                  </a:lnTo>
                  <a:lnTo>
                    <a:pt x="538845" y="142864"/>
                  </a:lnTo>
                  <a:lnTo>
                    <a:pt x="523739" y="125650"/>
                  </a:lnTo>
                  <a:close/>
                </a:path>
                <a:path w="1398270" h="468629">
                  <a:moveTo>
                    <a:pt x="667608" y="91382"/>
                  </a:moveTo>
                  <a:lnTo>
                    <a:pt x="625486" y="91382"/>
                  </a:lnTo>
                  <a:lnTo>
                    <a:pt x="625486" y="365529"/>
                  </a:lnTo>
                  <a:lnTo>
                    <a:pt x="667608" y="365529"/>
                  </a:lnTo>
                  <a:lnTo>
                    <a:pt x="667608" y="248445"/>
                  </a:lnTo>
                  <a:lnTo>
                    <a:pt x="841091" y="248445"/>
                  </a:lnTo>
                  <a:lnTo>
                    <a:pt x="841091" y="209179"/>
                  </a:lnTo>
                  <a:lnTo>
                    <a:pt x="667608" y="209179"/>
                  </a:lnTo>
                  <a:lnTo>
                    <a:pt x="667608" y="91382"/>
                  </a:lnTo>
                  <a:close/>
                </a:path>
                <a:path w="1398270" h="468629">
                  <a:moveTo>
                    <a:pt x="841091" y="248445"/>
                  </a:moveTo>
                  <a:lnTo>
                    <a:pt x="798970" y="248445"/>
                  </a:lnTo>
                  <a:lnTo>
                    <a:pt x="798970" y="365529"/>
                  </a:lnTo>
                  <a:lnTo>
                    <a:pt x="841091" y="365529"/>
                  </a:lnTo>
                  <a:lnTo>
                    <a:pt x="841091" y="248445"/>
                  </a:lnTo>
                  <a:close/>
                </a:path>
                <a:path w="1398270" h="468629">
                  <a:moveTo>
                    <a:pt x="841091" y="91382"/>
                  </a:moveTo>
                  <a:lnTo>
                    <a:pt x="798970" y="91382"/>
                  </a:lnTo>
                  <a:lnTo>
                    <a:pt x="798970" y="209179"/>
                  </a:lnTo>
                  <a:lnTo>
                    <a:pt x="841091" y="209179"/>
                  </a:lnTo>
                  <a:lnTo>
                    <a:pt x="841091" y="91382"/>
                  </a:lnTo>
                  <a:close/>
                </a:path>
                <a:path w="1398270" h="468629">
                  <a:moveTo>
                    <a:pt x="915339" y="426212"/>
                  </a:moveTo>
                  <a:lnTo>
                    <a:pt x="904630" y="463336"/>
                  </a:lnTo>
                  <a:lnTo>
                    <a:pt x="909226" y="465021"/>
                  </a:lnTo>
                  <a:lnTo>
                    <a:pt x="916232" y="466638"/>
                  </a:lnTo>
                  <a:lnTo>
                    <a:pt x="925111" y="467854"/>
                  </a:lnTo>
                  <a:lnTo>
                    <a:pt x="935329" y="468334"/>
                  </a:lnTo>
                  <a:lnTo>
                    <a:pt x="961739" y="464516"/>
                  </a:lnTo>
                  <a:lnTo>
                    <a:pt x="983965" y="452917"/>
                  </a:lnTo>
                  <a:lnTo>
                    <a:pt x="1002042" y="433321"/>
                  </a:lnTo>
                  <a:lnTo>
                    <a:pt x="1003967" y="429486"/>
                  </a:lnTo>
                  <a:lnTo>
                    <a:pt x="936283" y="429486"/>
                  </a:lnTo>
                  <a:lnTo>
                    <a:pt x="915339" y="426212"/>
                  </a:lnTo>
                  <a:close/>
                </a:path>
                <a:path w="1398270" h="468629">
                  <a:moveTo>
                    <a:pt x="932473" y="91382"/>
                  </a:moveTo>
                  <a:lnTo>
                    <a:pt x="886782" y="91382"/>
                  </a:lnTo>
                  <a:lnTo>
                    <a:pt x="988160" y="366956"/>
                  </a:lnTo>
                  <a:lnTo>
                    <a:pt x="980306" y="388374"/>
                  </a:lnTo>
                  <a:lnTo>
                    <a:pt x="967997" y="413010"/>
                  </a:lnTo>
                  <a:lnTo>
                    <a:pt x="953579" y="425900"/>
                  </a:lnTo>
                  <a:lnTo>
                    <a:pt x="936283" y="429486"/>
                  </a:lnTo>
                  <a:lnTo>
                    <a:pt x="1003967" y="429486"/>
                  </a:lnTo>
                  <a:lnTo>
                    <a:pt x="1016003" y="405508"/>
                  </a:lnTo>
                  <a:lnTo>
                    <a:pt x="1051632" y="309843"/>
                  </a:lnTo>
                  <a:lnTo>
                    <a:pt x="1008149" y="309843"/>
                  </a:lnTo>
                  <a:lnTo>
                    <a:pt x="932473" y="91382"/>
                  </a:lnTo>
                  <a:close/>
                </a:path>
                <a:path w="1398270" h="468629">
                  <a:moveTo>
                    <a:pt x="1086681" y="91382"/>
                  </a:moveTo>
                  <a:lnTo>
                    <a:pt x="1011005" y="309843"/>
                  </a:lnTo>
                  <a:lnTo>
                    <a:pt x="1051632" y="309843"/>
                  </a:lnTo>
                  <a:lnTo>
                    <a:pt x="1132729" y="92096"/>
                  </a:lnTo>
                  <a:lnTo>
                    <a:pt x="1086681" y="91382"/>
                  </a:lnTo>
                  <a:close/>
                </a:path>
                <a:path w="1398270" h="468629">
                  <a:moveTo>
                    <a:pt x="1289302" y="87812"/>
                  </a:moveTo>
                  <a:lnTo>
                    <a:pt x="1247945" y="94569"/>
                  </a:lnTo>
                  <a:lnTo>
                    <a:pt x="1213751" y="113765"/>
                  </a:lnTo>
                  <a:lnTo>
                    <a:pt x="1187884" y="143790"/>
                  </a:lnTo>
                  <a:lnTo>
                    <a:pt x="1171510" y="183032"/>
                  </a:lnTo>
                  <a:lnTo>
                    <a:pt x="1165793" y="229883"/>
                  </a:lnTo>
                  <a:lnTo>
                    <a:pt x="1171310" y="276111"/>
                  </a:lnTo>
                  <a:lnTo>
                    <a:pt x="1187313" y="315108"/>
                  </a:lnTo>
                  <a:lnTo>
                    <a:pt x="1212980" y="345128"/>
                  </a:lnTo>
                  <a:lnTo>
                    <a:pt x="1247489" y="364421"/>
                  </a:lnTo>
                  <a:lnTo>
                    <a:pt x="1290016" y="371240"/>
                  </a:lnTo>
                  <a:lnTo>
                    <a:pt x="1331457" y="364681"/>
                  </a:lnTo>
                  <a:lnTo>
                    <a:pt x="1363996" y="346610"/>
                  </a:lnTo>
                  <a:lnTo>
                    <a:pt x="1374932" y="333402"/>
                  </a:lnTo>
                  <a:lnTo>
                    <a:pt x="1290016" y="333402"/>
                  </a:lnTo>
                  <a:lnTo>
                    <a:pt x="1256104" y="325939"/>
                  </a:lnTo>
                  <a:lnTo>
                    <a:pt x="1230224" y="304756"/>
                  </a:lnTo>
                  <a:lnTo>
                    <a:pt x="1213715" y="271659"/>
                  </a:lnTo>
                  <a:lnTo>
                    <a:pt x="1207914" y="228455"/>
                  </a:lnTo>
                  <a:lnTo>
                    <a:pt x="1213815" y="186189"/>
                  </a:lnTo>
                  <a:lnTo>
                    <a:pt x="1230492" y="153761"/>
                  </a:lnTo>
                  <a:lnTo>
                    <a:pt x="1256405" y="132979"/>
                  </a:lnTo>
                  <a:lnTo>
                    <a:pt x="1290016" y="125650"/>
                  </a:lnTo>
                  <a:lnTo>
                    <a:pt x="1374932" y="125650"/>
                  </a:lnTo>
                  <a:lnTo>
                    <a:pt x="1362568" y="111372"/>
                  </a:lnTo>
                  <a:lnTo>
                    <a:pt x="1329650" y="93970"/>
                  </a:lnTo>
                  <a:lnTo>
                    <a:pt x="1289302" y="87812"/>
                  </a:lnTo>
                  <a:close/>
                </a:path>
                <a:path w="1398270" h="468629">
                  <a:moveTo>
                    <a:pt x="1397818" y="285569"/>
                  </a:moveTo>
                  <a:lnTo>
                    <a:pt x="1355697" y="285569"/>
                  </a:lnTo>
                  <a:lnTo>
                    <a:pt x="1346739" y="305693"/>
                  </a:lnTo>
                  <a:lnTo>
                    <a:pt x="1332226" y="320730"/>
                  </a:lnTo>
                  <a:lnTo>
                    <a:pt x="1313028" y="330145"/>
                  </a:lnTo>
                  <a:lnTo>
                    <a:pt x="1290016" y="333402"/>
                  </a:lnTo>
                  <a:lnTo>
                    <a:pt x="1374932" y="333402"/>
                  </a:lnTo>
                  <a:lnTo>
                    <a:pt x="1386496" y="319436"/>
                  </a:lnTo>
                  <a:lnTo>
                    <a:pt x="1397818" y="285569"/>
                  </a:lnTo>
                  <a:close/>
                </a:path>
                <a:path w="1398270" h="468629">
                  <a:moveTo>
                    <a:pt x="1374932" y="125650"/>
                  </a:moveTo>
                  <a:lnTo>
                    <a:pt x="1290016" y="125650"/>
                  </a:lnTo>
                  <a:lnTo>
                    <a:pt x="1315036" y="129610"/>
                  </a:lnTo>
                  <a:lnTo>
                    <a:pt x="1334368" y="140196"/>
                  </a:lnTo>
                  <a:lnTo>
                    <a:pt x="1347944" y="155468"/>
                  </a:lnTo>
                  <a:lnTo>
                    <a:pt x="1355697" y="173483"/>
                  </a:lnTo>
                  <a:lnTo>
                    <a:pt x="1397818" y="173483"/>
                  </a:lnTo>
                  <a:lnTo>
                    <a:pt x="1385983" y="138412"/>
                  </a:lnTo>
                  <a:lnTo>
                    <a:pt x="1374932" y="1256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031351" y="5214501"/>
              <a:ext cx="1822450" cy="880110"/>
            </a:xfrm>
            <a:custGeom>
              <a:avLst/>
              <a:gdLst/>
              <a:ahLst/>
              <a:cxnLst/>
              <a:rect l="l" t="t" r="r" b="b"/>
              <a:pathLst>
                <a:path w="1822450" h="880110">
                  <a:moveTo>
                    <a:pt x="1507807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1507807" y="879554"/>
                  </a:lnTo>
                  <a:lnTo>
                    <a:pt x="1575890" y="879341"/>
                  </a:lnTo>
                  <a:lnTo>
                    <a:pt x="1632911" y="877850"/>
                  </a:lnTo>
                  <a:lnTo>
                    <a:pt x="1680148" y="873804"/>
                  </a:lnTo>
                  <a:lnTo>
                    <a:pt x="1718878" y="865923"/>
                  </a:lnTo>
                  <a:lnTo>
                    <a:pt x="1775931" y="833551"/>
                  </a:lnTo>
                  <a:lnTo>
                    <a:pt x="1808303" y="776499"/>
                  </a:lnTo>
                  <a:lnTo>
                    <a:pt x="1816183" y="737768"/>
                  </a:lnTo>
                  <a:lnTo>
                    <a:pt x="1820230" y="690532"/>
                  </a:lnTo>
                  <a:lnTo>
                    <a:pt x="1821721" y="633511"/>
                  </a:lnTo>
                  <a:lnTo>
                    <a:pt x="1821934" y="565427"/>
                  </a:lnTo>
                  <a:lnTo>
                    <a:pt x="1821934" y="314126"/>
                  </a:lnTo>
                  <a:lnTo>
                    <a:pt x="1821721" y="246043"/>
                  </a:lnTo>
                  <a:lnTo>
                    <a:pt x="1820230" y="189022"/>
                  </a:lnTo>
                  <a:lnTo>
                    <a:pt x="1816183" y="141785"/>
                  </a:lnTo>
                  <a:lnTo>
                    <a:pt x="1808303" y="103055"/>
                  </a:lnTo>
                  <a:lnTo>
                    <a:pt x="1775931" y="46002"/>
                  </a:lnTo>
                  <a:lnTo>
                    <a:pt x="1718878" y="13630"/>
                  </a:lnTo>
                  <a:lnTo>
                    <a:pt x="1680148" y="5750"/>
                  </a:lnTo>
                  <a:lnTo>
                    <a:pt x="1632911" y="1703"/>
                  </a:lnTo>
                  <a:lnTo>
                    <a:pt x="1575890" y="212"/>
                  </a:lnTo>
                  <a:lnTo>
                    <a:pt x="1507807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211736" y="5466754"/>
              <a:ext cx="1430655" cy="371475"/>
            </a:xfrm>
            <a:custGeom>
              <a:avLst/>
              <a:gdLst/>
              <a:ahLst/>
              <a:cxnLst/>
              <a:rect l="l" t="t" r="r" b="b"/>
              <a:pathLst>
                <a:path w="1430654" h="371475">
                  <a:moveTo>
                    <a:pt x="301275" y="0"/>
                  </a:moveTo>
                  <a:lnTo>
                    <a:pt x="78531" y="0"/>
                  </a:lnTo>
                  <a:lnTo>
                    <a:pt x="72106" y="176339"/>
                  </a:lnTo>
                  <a:lnTo>
                    <a:pt x="67281" y="245020"/>
                  </a:lnTo>
                  <a:lnTo>
                    <a:pt x="57069" y="291013"/>
                  </a:lnTo>
                  <a:lnTo>
                    <a:pt x="39025" y="316792"/>
                  </a:lnTo>
                  <a:lnTo>
                    <a:pt x="10708" y="324835"/>
                  </a:lnTo>
                  <a:lnTo>
                    <a:pt x="0" y="324835"/>
                  </a:lnTo>
                  <a:lnTo>
                    <a:pt x="0" y="365529"/>
                  </a:lnTo>
                  <a:lnTo>
                    <a:pt x="13564" y="365529"/>
                  </a:lnTo>
                  <a:lnTo>
                    <a:pt x="54658" y="357778"/>
                  </a:lnTo>
                  <a:lnTo>
                    <a:pt x="100563" y="298140"/>
                  </a:lnTo>
                  <a:lnTo>
                    <a:pt x="110429" y="247828"/>
                  </a:lnTo>
                  <a:lnTo>
                    <a:pt x="114941" y="184906"/>
                  </a:lnTo>
                  <a:lnTo>
                    <a:pt x="120653" y="39265"/>
                  </a:lnTo>
                  <a:lnTo>
                    <a:pt x="301275" y="39265"/>
                  </a:lnTo>
                  <a:lnTo>
                    <a:pt x="301275" y="0"/>
                  </a:lnTo>
                  <a:close/>
                </a:path>
                <a:path w="1430654" h="371475">
                  <a:moveTo>
                    <a:pt x="301275" y="39265"/>
                  </a:moveTo>
                  <a:lnTo>
                    <a:pt x="257012" y="39265"/>
                  </a:lnTo>
                  <a:lnTo>
                    <a:pt x="257012" y="365529"/>
                  </a:lnTo>
                  <a:lnTo>
                    <a:pt x="301275" y="365529"/>
                  </a:lnTo>
                  <a:lnTo>
                    <a:pt x="301275" y="39265"/>
                  </a:lnTo>
                  <a:close/>
                </a:path>
                <a:path w="1430654" h="371475">
                  <a:moveTo>
                    <a:pt x="495374" y="87812"/>
                  </a:moveTo>
                  <a:lnTo>
                    <a:pt x="453943" y="94363"/>
                  </a:lnTo>
                  <a:lnTo>
                    <a:pt x="419572" y="113148"/>
                  </a:lnTo>
                  <a:lnTo>
                    <a:pt x="393494" y="142864"/>
                  </a:lnTo>
                  <a:lnTo>
                    <a:pt x="376942" y="182210"/>
                  </a:lnTo>
                  <a:lnTo>
                    <a:pt x="371151" y="229883"/>
                  </a:lnTo>
                  <a:lnTo>
                    <a:pt x="376942" y="277208"/>
                  </a:lnTo>
                  <a:lnTo>
                    <a:pt x="393494" y="316342"/>
                  </a:lnTo>
                  <a:lnTo>
                    <a:pt x="419572" y="345950"/>
                  </a:lnTo>
                  <a:lnTo>
                    <a:pt x="453943" y="364695"/>
                  </a:lnTo>
                  <a:lnTo>
                    <a:pt x="495374" y="371240"/>
                  </a:lnTo>
                  <a:lnTo>
                    <a:pt x="536804" y="364695"/>
                  </a:lnTo>
                  <a:lnTo>
                    <a:pt x="571175" y="345950"/>
                  </a:lnTo>
                  <a:lnTo>
                    <a:pt x="582227" y="333402"/>
                  </a:lnTo>
                  <a:lnTo>
                    <a:pt x="495374" y="333402"/>
                  </a:lnTo>
                  <a:lnTo>
                    <a:pt x="458751" y="324958"/>
                  </a:lnTo>
                  <a:lnTo>
                    <a:pt x="433173" y="302257"/>
                  </a:lnTo>
                  <a:lnTo>
                    <a:pt x="418169" y="269249"/>
                  </a:lnTo>
                  <a:lnTo>
                    <a:pt x="413272" y="229883"/>
                  </a:lnTo>
                  <a:lnTo>
                    <a:pt x="418169" y="190405"/>
                  </a:lnTo>
                  <a:lnTo>
                    <a:pt x="433173" y="157152"/>
                  </a:lnTo>
                  <a:lnTo>
                    <a:pt x="458751" y="134206"/>
                  </a:lnTo>
                  <a:lnTo>
                    <a:pt x="495374" y="125650"/>
                  </a:lnTo>
                  <a:lnTo>
                    <a:pt x="582147" y="125650"/>
                  </a:lnTo>
                  <a:lnTo>
                    <a:pt x="571175" y="113148"/>
                  </a:lnTo>
                  <a:lnTo>
                    <a:pt x="536804" y="94363"/>
                  </a:lnTo>
                  <a:lnTo>
                    <a:pt x="495374" y="87812"/>
                  </a:lnTo>
                  <a:close/>
                </a:path>
                <a:path w="1430654" h="371475">
                  <a:moveTo>
                    <a:pt x="582147" y="125650"/>
                  </a:moveTo>
                  <a:lnTo>
                    <a:pt x="495374" y="125650"/>
                  </a:lnTo>
                  <a:lnTo>
                    <a:pt x="531996" y="134206"/>
                  </a:lnTo>
                  <a:lnTo>
                    <a:pt x="557574" y="157152"/>
                  </a:lnTo>
                  <a:lnTo>
                    <a:pt x="572578" y="190405"/>
                  </a:lnTo>
                  <a:lnTo>
                    <a:pt x="577475" y="229883"/>
                  </a:lnTo>
                  <a:lnTo>
                    <a:pt x="572578" y="269249"/>
                  </a:lnTo>
                  <a:lnTo>
                    <a:pt x="557574" y="302257"/>
                  </a:lnTo>
                  <a:lnTo>
                    <a:pt x="531996" y="324958"/>
                  </a:lnTo>
                  <a:lnTo>
                    <a:pt x="495374" y="333402"/>
                  </a:lnTo>
                  <a:lnTo>
                    <a:pt x="582227" y="333402"/>
                  </a:lnTo>
                  <a:lnTo>
                    <a:pt x="597253" y="316342"/>
                  </a:lnTo>
                  <a:lnTo>
                    <a:pt x="613805" y="277208"/>
                  </a:lnTo>
                  <a:lnTo>
                    <a:pt x="619596" y="229883"/>
                  </a:lnTo>
                  <a:lnTo>
                    <a:pt x="613805" y="182210"/>
                  </a:lnTo>
                  <a:lnTo>
                    <a:pt x="597253" y="142864"/>
                  </a:lnTo>
                  <a:lnTo>
                    <a:pt x="582147" y="125650"/>
                  </a:lnTo>
                  <a:close/>
                </a:path>
                <a:path w="1430654" h="371475">
                  <a:moveTo>
                    <a:pt x="853094" y="91382"/>
                  </a:moveTo>
                  <a:lnTo>
                    <a:pt x="683894" y="91382"/>
                  </a:lnTo>
                  <a:lnTo>
                    <a:pt x="683894" y="365529"/>
                  </a:lnTo>
                  <a:lnTo>
                    <a:pt x="726016" y="365529"/>
                  </a:lnTo>
                  <a:lnTo>
                    <a:pt x="726016" y="130648"/>
                  </a:lnTo>
                  <a:lnTo>
                    <a:pt x="853094" y="130648"/>
                  </a:lnTo>
                  <a:lnTo>
                    <a:pt x="853094" y="91382"/>
                  </a:lnTo>
                  <a:close/>
                </a:path>
                <a:path w="1430654" h="371475">
                  <a:moveTo>
                    <a:pt x="956702" y="91382"/>
                  </a:moveTo>
                  <a:lnTo>
                    <a:pt x="914581" y="91382"/>
                  </a:lnTo>
                  <a:lnTo>
                    <a:pt x="914581" y="365529"/>
                  </a:lnTo>
                  <a:lnTo>
                    <a:pt x="963842" y="365529"/>
                  </a:lnTo>
                  <a:lnTo>
                    <a:pt x="1002321" y="303417"/>
                  </a:lnTo>
                  <a:lnTo>
                    <a:pt x="956702" y="303417"/>
                  </a:lnTo>
                  <a:lnTo>
                    <a:pt x="956702" y="91382"/>
                  </a:lnTo>
                  <a:close/>
                </a:path>
                <a:path w="1430654" h="371475">
                  <a:moveTo>
                    <a:pt x="1137325" y="153493"/>
                  </a:moveTo>
                  <a:lnTo>
                    <a:pt x="1095204" y="153493"/>
                  </a:lnTo>
                  <a:lnTo>
                    <a:pt x="1095204" y="365529"/>
                  </a:lnTo>
                  <a:lnTo>
                    <a:pt x="1137325" y="365529"/>
                  </a:lnTo>
                  <a:lnTo>
                    <a:pt x="1137325" y="153493"/>
                  </a:lnTo>
                  <a:close/>
                </a:path>
                <a:path w="1430654" h="371475">
                  <a:moveTo>
                    <a:pt x="1137325" y="91382"/>
                  </a:moveTo>
                  <a:lnTo>
                    <a:pt x="1088778" y="91382"/>
                  </a:lnTo>
                  <a:lnTo>
                    <a:pt x="956702" y="303417"/>
                  </a:lnTo>
                  <a:lnTo>
                    <a:pt x="1002321" y="303417"/>
                  </a:lnTo>
                  <a:lnTo>
                    <a:pt x="1095204" y="153493"/>
                  </a:lnTo>
                  <a:lnTo>
                    <a:pt x="1137325" y="153493"/>
                  </a:lnTo>
                  <a:lnTo>
                    <a:pt x="1137325" y="91382"/>
                  </a:lnTo>
                  <a:close/>
                </a:path>
                <a:path w="1430654" h="371475">
                  <a:moveTo>
                    <a:pt x="1256595" y="91382"/>
                  </a:moveTo>
                  <a:lnTo>
                    <a:pt x="1214473" y="91382"/>
                  </a:lnTo>
                  <a:lnTo>
                    <a:pt x="1214473" y="365529"/>
                  </a:lnTo>
                  <a:lnTo>
                    <a:pt x="1256595" y="365529"/>
                  </a:lnTo>
                  <a:lnTo>
                    <a:pt x="1256595" y="248445"/>
                  </a:lnTo>
                  <a:lnTo>
                    <a:pt x="1430079" y="248445"/>
                  </a:lnTo>
                  <a:lnTo>
                    <a:pt x="1430079" y="209179"/>
                  </a:lnTo>
                  <a:lnTo>
                    <a:pt x="1256595" y="209179"/>
                  </a:lnTo>
                  <a:lnTo>
                    <a:pt x="1256595" y="91382"/>
                  </a:lnTo>
                  <a:close/>
                </a:path>
                <a:path w="1430654" h="371475">
                  <a:moveTo>
                    <a:pt x="1430079" y="248445"/>
                  </a:moveTo>
                  <a:lnTo>
                    <a:pt x="1387957" y="248445"/>
                  </a:lnTo>
                  <a:lnTo>
                    <a:pt x="1387957" y="365529"/>
                  </a:lnTo>
                  <a:lnTo>
                    <a:pt x="1430079" y="365529"/>
                  </a:lnTo>
                  <a:lnTo>
                    <a:pt x="1430079" y="248445"/>
                  </a:lnTo>
                  <a:close/>
                </a:path>
                <a:path w="1430654" h="371475">
                  <a:moveTo>
                    <a:pt x="1430079" y="91382"/>
                  </a:moveTo>
                  <a:lnTo>
                    <a:pt x="1387957" y="91382"/>
                  </a:lnTo>
                  <a:lnTo>
                    <a:pt x="1387957" y="209179"/>
                  </a:lnTo>
                  <a:lnTo>
                    <a:pt x="1430079" y="209179"/>
                  </a:lnTo>
                  <a:lnTo>
                    <a:pt x="1430079" y="913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3695917" y="1539220"/>
              <a:ext cx="5528627" cy="825105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0" y="492129"/>
              <a:ext cx="13767006" cy="108164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49959" y="812921"/>
              <a:ext cx="16041136" cy="16134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3518217"/>
              <a:ext cx="11612211" cy="69212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558526" y="812921"/>
              <a:ext cx="6605270" cy="681355"/>
            </a:xfrm>
            <a:custGeom>
              <a:avLst/>
              <a:gdLst/>
              <a:ahLst/>
              <a:cxnLst/>
              <a:rect l="l" t="t" r="r" b="b"/>
              <a:pathLst>
                <a:path w="6605270" h="681355">
                  <a:moveTo>
                    <a:pt x="66394" y="0"/>
                  </a:moveTo>
                  <a:lnTo>
                    <a:pt x="0" y="0"/>
                  </a:lnTo>
                  <a:lnTo>
                    <a:pt x="0" y="548293"/>
                  </a:lnTo>
                  <a:lnTo>
                    <a:pt x="584703" y="548293"/>
                  </a:lnTo>
                  <a:lnTo>
                    <a:pt x="584703" y="487253"/>
                  </a:lnTo>
                  <a:lnTo>
                    <a:pt x="66394" y="487253"/>
                  </a:lnTo>
                  <a:lnTo>
                    <a:pt x="66394" y="0"/>
                  </a:lnTo>
                  <a:close/>
                </a:path>
                <a:path w="6605270" h="681355">
                  <a:moveTo>
                    <a:pt x="325549" y="0"/>
                  </a:moveTo>
                  <a:lnTo>
                    <a:pt x="259154" y="0"/>
                  </a:lnTo>
                  <a:lnTo>
                    <a:pt x="259154" y="487253"/>
                  </a:lnTo>
                  <a:lnTo>
                    <a:pt x="325549" y="487253"/>
                  </a:lnTo>
                  <a:lnTo>
                    <a:pt x="325549" y="0"/>
                  </a:lnTo>
                  <a:close/>
                </a:path>
                <a:path w="6605270" h="681355">
                  <a:moveTo>
                    <a:pt x="584703" y="0"/>
                  </a:moveTo>
                  <a:lnTo>
                    <a:pt x="518308" y="0"/>
                  </a:lnTo>
                  <a:lnTo>
                    <a:pt x="518308" y="487253"/>
                  </a:lnTo>
                  <a:lnTo>
                    <a:pt x="584703" y="487253"/>
                  </a:lnTo>
                  <a:lnTo>
                    <a:pt x="584703" y="0"/>
                  </a:lnTo>
                  <a:close/>
                </a:path>
                <a:path w="6605270" h="681355">
                  <a:moveTo>
                    <a:pt x="772443" y="137073"/>
                  </a:moveTo>
                  <a:lnTo>
                    <a:pt x="709261" y="137073"/>
                  </a:lnTo>
                  <a:lnTo>
                    <a:pt x="709261" y="548293"/>
                  </a:lnTo>
                  <a:lnTo>
                    <a:pt x="772443" y="548293"/>
                  </a:lnTo>
                  <a:lnTo>
                    <a:pt x="772443" y="374810"/>
                  </a:lnTo>
                  <a:lnTo>
                    <a:pt x="908650" y="374810"/>
                  </a:lnTo>
                  <a:lnTo>
                    <a:pt x="877390" y="335187"/>
                  </a:lnTo>
                  <a:lnTo>
                    <a:pt x="893540" y="315911"/>
                  </a:lnTo>
                  <a:lnTo>
                    <a:pt x="772443" y="315911"/>
                  </a:lnTo>
                  <a:lnTo>
                    <a:pt x="772443" y="137073"/>
                  </a:lnTo>
                  <a:close/>
                </a:path>
                <a:path w="6605270" h="681355">
                  <a:moveTo>
                    <a:pt x="908650" y="374810"/>
                  </a:moveTo>
                  <a:lnTo>
                    <a:pt x="829200" y="374810"/>
                  </a:lnTo>
                  <a:lnTo>
                    <a:pt x="964132" y="548293"/>
                  </a:lnTo>
                  <a:lnTo>
                    <a:pt x="1045519" y="548293"/>
                  </a:lnTo>
                  <a:lnTo>
                    <a:pt x="908650" y="374810"/>
                  </a:lnTo>
                  <a:close/>
                </a:path>
                <a:path w="6605270" h="681355">
                  <a:moveTo>
                    <a:pt x="1043377" y="137073"/>
                  </a:moveTo>
                  <a:lnTo>
                    <a:pt x="961990" y="137073"/>
                  </a:lnTo>
                  <a:lnTo>
                    <a:pt x="814208" y="315911"/>
                  </a:lnTo>
                  <a:lnTo>
                    <a:pt x="893540" y="315911"/>
                  </a:lnTo>
                  <a:lnTo>
                    <a:pt x="1043377" y="137073"/>
                  </a:lnTo>
                  <a:close/>
                </a:path>
                <a:path w="6605270" h="681355">
                  <a:moveTo>
                    <a:pt x="1264314" y="131718"/>
                  </a:moveTo>
                  <a:lnTo>
                    <a:pt x="1218925" y="136779"/>
                  </a:lnTo>
                  <a:lnTo>
                    <a:pt x="1178668" y="151488"/>
                  </a:lnTo>
                  <a:lnTo>
                    <a:pt x="1144219" y="175132"/>
                  </a:lnTo>
                  <a:lnTo>
                    <a:pt x="1116251" y="206999"/>
                  </a:lnTo>
                  <a:lnTo>
                    <a:pt x="1095439" y="246378"/>
                  </a:lnTo>
                  <a:lnTo>
                    <a:pt x="1082457" y="292557"/>
                  </a:lnTo>
                  <a:lnTo>
                    <a:pt x="1077980" y="344825"/>
                  </a:lnTo>
                  <a:lnTo>
                    <a:pt x="1082457" y="396696"/>
                  </a:lnTo>
                  <a:lnTo>
                    <a:pt x="1095439" y="442591"/>
                  </a:lnTo>
                  <a:lnTo>
                    <a:pt x="1116251" y="481780"/>
                  </a:lnTo>
                  <a:lnTo>
                    <a:pt x="1144219" y="513532"/>
                  </a:lnTo>
                  <a:lnTo>
                    <a:pt x="1178668" y="537116"/>
                  </a:lnTo>
                  <a:lnTo>
                    <a:pt x="1218925" y="551802"/>
                  </a:lnTo>
                  <a:lnTo>
                    <a:pt x="1264314" y="556860"/>
                  </a:lnTo>
                  <a:lnTo>
                    <a:pt x="1309704" y="551802"/>
                  </a:lnTo>
                  <a:lnTo>
                    <a:pt x="1349960" y="537116"/>
                  </a:lnTo>
                  <a:lnTo>
                    <a:pt x="1384410" y="513532"/>
                  </a:lnTo>
                  <a:lnTo>
                    <a:pt x="1396238" y="500103"/>
                  </a:lnTo>
                  <a:lnTo>
                    <a:pt x="1264314" y="500103"/>
                  </a:lnTo>
                  <a:lnTo>
                    <a:pt x="1219020" y="491870"/>
                  </a:lnTo>
                  <a:lnTo>
                    <a:pt x="1184418" y="469193"/>
                  </a:lnTo>
                  <a:lnTo>
                    <a:pt x="1160147" y="435105"/>
                  </a:lnTo>
                  <a:lnTo>
                    <a:pt x="1145849" y="392638"/>
                  </a:lnTo>
                  <a:lnTo>
                    <a:pt x="1141162" y="344825"/>
                  </a:lnTo>
                  <a:lnTo>
                    <a:pt x="1145849" y="296901"/>
                  </a:lnTo>
                  <a:lnTo>
                    <a:pt x="1160147" y="254168"/>
                  </a:lnTo>
                  <a:lnTo>
                    <a:pt x="1184418" y="219762"/>
                  </a:lnTo>
                  <a:lnTo>
                    <a:pt x="1219020" y="196820"/>
                  </a:lnTo>
                  <a:lnTo>
                    <a:pt x="1264314" y="188475"/>
                  </a:lnTo>
                  <a:lnTo>
                    <a:pt x="1396121" y="188475"/>
                  </a:lnTo>
                  <a:lnTo>
                    <a:pt x="1384410" y="175132"/>
                  </a:lnTo>
                  <a:lnTo>
                    <a:pt x="1349960" y="151488"/>
                  </a:lnTo>
                  <a:lnTo>
                    <a:pt x="1309704" y="136779"/>
                  </a:lnTo>
                  <a:lnTo>
                    <a:pt x="1264314" y="131718"/>
                  </a:lnTo>
                  <a:close/>
                </a:path>
                <a:path w="6605270" h="681355">
                  <a:moveTo>
                    <a:pt x="1396121" y="188475"/>
                  </a:moveTo>
                  <a:lnTo>
                    <a:pt x="1264314" y="188475"/>
                  </a:lnTo>
                  <a:lnTo>
                    <a:pt x="1309609" y="196820"/>
                  </a:lnTo>
                  <a:lnTo>
                    <a:pt x="1344211" y="219762"/>
                  </a:lnTo>
                  <a:lnTo>
                    <a:pt x="1368482" y="254168"/>
                  </a:lnTo>
                  <a:lnTo>
                    <a:pt x="1382780" y="296901"/>
                  </a:lnTo>
                  <a:lnTo>
                    <a:pt x="1387466" y="344825"/>
                  </a:lnTo>
                  <a:lnTo>
                    <a:pt x="1382780" y="392638"/>
                  </a:lnTo>
                  <a:lnTo>
                    <a:pt x="1368482" y="435105"/>
                  </a:lnTo>
                  <a:lnTo>
                    <a:pt x="1344211" y="469193"/>
                  </a:lnTo>
                  <a:lnTo>
                    <a:pt x="1309609" y="491870"/>
                  </a:lnTo>
                  <a:lnTo>
                    <a:pt x="1264314" y="500103"/>
                  </a:lnTo>
                  <a:lnTo>
                    <a:pt x="1396238" y="500103"/>
                  </a:lnTo>
                  <a:lnTo>
                    <a:pt x="1412378" y="481780"/>
                  </a:lnTo>
                  <a:lnTo>
                    <a:pt x="1433190" y="442591"/>
                  </a:lnTo>
                  <a:lnTo>
                    <a:pt x="1446171" y="396696"/>
                  </a:lnTo>
                  <a:lnTo>
                    <a:pt x="1450649" y="344825"/>
                  </a:lnTo>
                  <a:lnTo>
                    <a:pt x="1446171" y="292557"/>
                  </a:lnTo>
                  <a:lnTo>
                    <a:pt x="1433190" y="246378"/>
                  </a:lnTo>
                  <a:lnTo>
                    <a:pt x="1412378" y="206999"/>
                  </a:lnTo>
                  <a:lnTo>
                    <a:pt x="1396121" y="188475"/>
                  </a:lnTo>
                  <a:close/>
                </a:path>
                <a:path w="6605270" h="681355">
                  <a:moveTo>
                    <a:pt x="1875857" y="137073"/>
                  </a:moveTo>
                  <a:lnTo>
                    <a:pt x="1601710" y="137073"/>
                  </a:lnTo>
                  <a:lnTo>
                    <a:pt x="1594214" y="319124"/>
                  </a:lnTo>
                  <a:lnTo>
                    <a:pt x="1588174" y="404008"/>
                  </a:lnTo>
                  <a:lnTo>
                    <a:pt x="1576411" y="456063"/>
                  </a:lnTo>
                  <a:lnTo>
                    <a:pt x="1556415" y="482216"/>
                  </a:lnTo>
                  <a:lnTo>
                    <a:pt x="1525677" y="489394"/>
                  </a:lnTo>
                  <a:lnTo>
                    <a:pt x="1510685" y="489394"/>
                  </a:lnTo>
                  <a:lnTo>
                    <a:pt x="1510685" y="548293"/>
                  </a:lnTo>
                  <a:lnTo>
                    <a:pt x="1532103" y="548293"/>
                  </a:lnTo>
                  <a:lnTo>
                    <a:pt x="1572422" y="542433"/>
                  </a:lnTo>
                  <a:lnTo>
                    <a:pt x="1625604" y="496087"/>
                  </a:lnTo>
                  <a:lnTo>
                    <a:pt x="1640937" y="455959"/>
                  </a:lnTo>
                  <a:lnTo>
                    <a:pt x="1650408" y="404765"/>
                  </a:lnTo>
                  <a:lnTo>
                    <a:pt x="1655255" y="342683"/>
                  </a:lnTo>
                  <a:lnTo>
                    <a:pt x="1661680" y="195972"/>
                  </a:lnTo>
                  <a:lnTo>
                    <a:pt x="1875857" y="195972"/>
                  </a:lnTo>
                  <a:lnTo>
                    <a:pt x="1875857" y="137073"/>
                  </a:lnTo>
                  <a:close/>
                </a:path>
                <a:path w="6605270" h="681355">
                  <a:moveTo>
                    <a:pt x="1875857" y="195972"/>
                  </a:moveTo>
                  <a:lnTo>
                    <a:pt x="1812675" y="195972"/>
                  </a:lnTo>
                  <a:lnTo>
                    <a:pt x="1812675" y="548293"/>
                  </a:lnTo>
                  <a:lnTo>
                    <a:pt x="1875857" y="548293"/>
                  </a:lnTo>
                  <a:lnTo>
                    <a:pt x="1875857" y="195972"/>
                  </a:lnTo>
                  <a:close/>
                </a:path>
                <a:path w="6605270" h="681355">
                  <a:moveTo>
                    <a:pt x="2054963" y="137073"/>
                  </a:moveTo>
                  <a:lnTo>
                    <a:pt x="1991780" y="137073"/>
                  </a:lnTo>
                  <a:lnTo>
                    <a:pt x="1991780" y="548293"/>
                  </a:lnTo>
                  <a:lnTo>
                    <a:pt x="2164193" y="548293"/>
                  </a:lnTo>
                  <a:lnTo>
                    <a:pt x="2216684" y="541577"/>
                  </a:lnTo>
                  <a:lnTo>
                    <a:pt x="2258226" y="522832"/>
                  </a:lnTo>
                  <a:lnTo>
                    <a:pt x="2288407" y="494166"/>
                  </a:lnTo>
                  <a:lnTo>
                    <a:pt x="2290816" y="489394"/>
                  </a:lnTo>
                  <a:lnTo>
                    <a:pt x="2054963" y="489394"/>
                  </a:lnTo>
                  <a:lnTo>
                    <a:pt x="2054963" y="344825"/>
                  </a:lnTo>
                  <a:lnTo>
                    <a:pt x="2292177" y="344825"/>
                  </a:lnTo>
                  <a:lnTo>
                    <a:pt x="2288407" y="337509"/>
                  </a:lnTo>
                  <a:lnTo>
                    <a:pt x="2258226" y="309948"/>
                  </a:lnTo>
                  <a:lnTo>
                    <a:pt x="2216684" y="292206"/>
                  </a:lnTo>
                  <a:lnTo>
                    <a:pt x="2164193" y="285926"/>
                  </a:lnTo>
                  <a:lnTo>
                    <a:pt x="2054963" y="285926"/>
                  </a:lnTo>
                  <a:lnTo>
                    <a:pt x="2054963" y="137073"/>
                  </a:lnTo>
                  <a:close/>
                </a:path>
                <a:path w="6605270" h="681355">
                  <a:moveTo>
                    <a:pt x="2292177" y="344825"/>
                  </a:moveTo>
                  <a:lnTo>
                    <a:pt x="2164193" y="344825"/>
                  </a:lnTo>
                  <a:lnTo>
                    <a:pt x="2198700" y="350271"/>
                  </a:lnTo>
                  <a:lnTo>
                    <a:pt x="2225803" y="365506"/>
                  </a:lnTo>
                  <a:lnTo>
                    <a:pt x="2243518" y="388873"/>
                  </a:lnTo>
                  <a:lnTo>
                    <a:pt x="2249864" y="418716"/>
                  </a:lnTo>
                  <a:lnTo>
                    <a:pt x="2243518" y="447266"/>
                  </a:lnTo>
                  <a:lnTo>
                    <a:pt x="2225803" y="469617"/>
                  </a:lnTo>
                  <a:lnTo>
                    <a:pt x="2198700" y="484186"/>
                  </a:lnTo>
                  <a:lnTo>
                    <a:pt x="2164193" y="489394"/>
                  </a:lnTo>
                  <a:lnTo>
                    <a:pt x="2290816" y="489394"/>
                  </a:lnTo>
                  <a:lnTo>
                    <a:pt x="2306818" y="457688"/>
                  </a:lnTo>
                  <a:lnTo>
                    <a:pt x="2313046" y="415503"/>
                  </a:lnTo>
                  <a:lnTo>
                    <a:pt x="2306818" y="373242"/>
                  </a:lnTo>
                  <a:lnTo>
                    <a:pt x="2292177" y="344825"/>
                  </a:lnTo>
                  <a:close/>
                </a:path>
                <a:path w="6605270" h="681355">
                  <a:moveTo>
                    <a:pt x="2472408" y="137073"/>
                  </a:moveTo>
                  <a:lnTo>
                    <a:pt x="2409225" y="137073"/>
                  </a:lnTo>
                  <a:lnTo>
                    <a:pt x="2409225" y="548293"/>
                  </a:lnTo>
                  <a:lnTo>
                    <a:pt x="2472408" y="548293"/>
                  </a:lnTo>
                  <a:lnTo>
                    <a:pt x="2472408" y="372668"/>
                  </a:lnTo>
                  <a:lnTo>
                    <a:pt x="2732633" y="372668"/>
                  </a:lnTo>
                  <a:lnTo>
                    <a:pt x="2732633" y="313769"/>
                  </a:lnTo>
                  <a:lnTo>
                    <a:pt x="2472408" y="313769"/>
                  </a:lnTo>
                  <a:lnTo>
                    <a:pt x="2472408" y="137073"/>
                  </a:lnTo>
                  <a:close/>
                </a:path>
                <a:path w="6605270" h="681355">
                  <a:moveTo>
                    <a:pt x="2732633" y="372668"/>
                  </a:moveTo>
                  <a:lnTo>
                    <a:pt x="2669451" y="372668"/>
                  </a:lnTo>
                  <a:lnTo>
                    <a:pt x="2669451" y="548293"/>
                  </a:lnTo>
                  <a:lnTo>
                    <a:pt x="2732633" y="548293"/>
                  </a:lnTo>
                  <a:lnTo>
                    <a:pt x="2732633" y="372668"/>
                  </a:lnTo>
                  <a:close/>
                </a:path>
                <a:path w="6605270" h="681355">
                  <a:moveTo>
                    <a:pt x="2732633" y="137073"/>
                  </a:moveTo>
                  <a:lnTo>
                    <a:pt x="2669451" y="137073"/>
                  </a:lnTo>
                  <a:lnTo>
                    <a:pt x="2669451" y="313769"/>
                  </a:lnTo>
                  <a:lnTo>
                    <a:pt x="2732633" y="313769"/>
                  </a:lnTo>
                  <a:lnTo>
                    <a:pt x="2732633" y="137073"/>
                  </a:lnTo>
                  <a:close/>
                </a:path>
                <a:path w="6605270" h="681355">
                  <a:moveTo>
                    <a:pt x="2911203" y="137073"/>
                  </a:moveTo>
                  <a:lnTo>
                    <a:pt x="2848021" y="137073"/>
                  </a:lnTo>
                  <a:lnTo>
                    <a:pt x="2848021" y="548293"/>
                  </a:lnTo>
                  <a:lnTo>
                    <a:pt x="3020434" y="548293"/>
                  </a:lnTo>
                  <a:lnTo>
                    <a:pt x="3072924" y="541577"/>
                  </a:lnTo>
                  <a:lnTo>
                    <a:pt x="3114466" y="522832"/>
                  </a:lnTo>
                  <a:lnTo>
                    <a:pt x="3144648" y="494166"/>
                  </a:lnTo>
                  <a:lnTo>
                    <a:pt x="3147056" y="489394"/>
                  </a:lnTo>
                  <a:lnTo>
                    <a:pt x="2911203" y="489394"/>
                  </a:lnTo>
                  <a:lnTo>
                    <a:pt x="2911203" y="344825"/>
                  </a:lnTo>
                  <a:lnTo>
                    <a:pt x="3148417" y="344825"/>
                  </a:lnTo>
                  <a:lnTo>
                    <a:pt x="3144648" y="337509"/>
                  </a:lnTo>
                  <a:lnTo>
                    <a:pt x="3114466" y="309948"/>
                  </a:lnTo>
                  <a:lnTo>
                    <a:pt x="3072924" y="292206"/>
                  </a:lnTo>
                  <a:lnTo>
                    <a:pt x="3020434" y="285926"/>
                  </a:lnTo>
                  <a:lnTo>
                    <a:pt x="2911203" y="285926"/>
                  </a:lnTo>
                  <a:lnTo>
                    <a:pt x="2911203" y="137073"/>
                  </a:lnTo>
                  <a:close/>
                </a:path>
                <a:path w="6605270" h="681355">
                  <a:moveTo>
                    <a:pt x="3148417" y="344825"/>
                  </a:moveTo>
                  <a:lnTo>
                    <a:pt x="3020434" y="344825"/>
                  </a:lnTo>
                  <a:lnTo>
                    <a:pt x="3054940" y="350271"/>
                  </a:lnTo>
                  <a:lnTo>
                    <a:pt x="3082043" y="365506"/>
                  </a:lnTo>
                  <a:lnTo>
                    <a:pt x="3099758" y="388873"/>
                  </a:lnTo>
                  <a:lnTo>
                    <a:pt x="3106104" y="418716"/>
                  </a:lnTo>
                  <a:lnTo>
                    <a:pt x="3099758" y="447266"/>
                  </a:lnTo>
                  <a:lnTo>
                    <a:pt x="3082043" y="469617"/>
                  </a:lnTo>
                  <a:lnTo>
                    <a:pt x="3054940" y="484186"/>
                  </a:lnTo>
                  <a:lnTo>
                    <a:pt x="3020434" y="489394"/>
                  </a:lnTo>
                  <a:lnTo>
                    <a:pt x="3147056" y="489394"/>
                  </a:lnTo>
                  <a:lnTo>
                    <a:pt x="3163058" y="457688"/>
                  </a:lnTo>
                  <a:lnTo>
                    <a:pt x="3169287" y="415503"/>
                  </a:lnTo>
                  <a:lnTo>
                    <a:pt x="3163058" y="373242"/>
                  </a:lnTo>
                  <a:lnTo>
                    <a:pt x="3148417" y="344825"/>
                  </a:lnTo>
                  <a:close/>
                </a:path>
                <a:path w="6605270" h="681355">
                  <a:moveTo>
                    <a:pt x="3297793" y="137073"/>
                  </a:moveTo>
                  <a:lnTo>
                    <a:pt x="3234611" y="137073"/>
                  </a:lnTo>
                  <a:lnTo>
                    <a:pt x="3234611" y="548293"/>
                  </a:lnTo>
                  <a:lnTo>
                    <a:pt x="3297793" y="548293"/>
                  </a:lnTo>
                  <a:lnTo>
                    <a:pt x="3297793" y="137073"/>
                  </a:lnTo>
                  <a:close/>
                </a:path>
                <a:path w="6605270" h="681355">
                  <a:moveTo>
                    <a:pt x="3579436" y="131718"/>
                  </a:moveTo>
                  <a:lnTo>
                    <a:pt x="3534106" y="136951"/>
                  </a:lnTo>
                  <a:lnTo>
                    <a:pt x="3494002" y="152075"/>
                  </a:lnTo>
                  <a:lnTo>
                    <a:pt x="3459762" y="176227"/>
                  </a:lnTo>
                  <a:lnTo>
                    <a:pt x="3432022" y="208548"/>
                  </a:lnTo>
                  <a:lnTo>
                    <a:pt x="3411419" y="248173"/>
                  </a:lnTo>
                  <a:lnTo>
                    <a:pt x="3398591" y="294243"/>
                  </a:lnTo>
                  <a:lnTo>
                    <a:pt x="3394173" y="345896"/>
                  </a:lnTo>
                  <a:lnTo>
                    <a:pt x="3398553" y="397370"/>
                  </a:lnTo>
                  <a:lnTo>
                    <a:pt x="3411382" y="442981"/>
                  </a:lnTo>
                  <a:lnTo>
                    <a:pt x="3432191" y="481979"/>
                  </a:lnTo>
                  <a:lnTo>
                    <a:pt x="3460511" y="513616"/>
                  </a:lnTo>
                  <a:lnTo>
                    <a:pt x="3495876" y="537141"/>
                  </a:lnTo>
                  <a:lnTo>
                    <a:pt x="3537815" y="551806"/>
                  </a:lnTo>
                  <a:lnTo>
                    <a:pt x="3585861" y="556860"/>
                  </a:lnTo>
                  <a:lnTo>
                    <a:pt x="3643990" y="549364"/>
                  </a:lnTo>
                  <a:lnTo>
                    <a:pt x="3691879" y="528214"/>
                  </a:lnTo>
                  <a:lnTo>
                    <a:pt x="3722600" y="500103"/>
                  </a:lnTo>
                  <a:lnTo>
                    <a:pt x="3585861" y="500103"/>
                  </a:lnTo>
                  <a:lnTo>
                    <a:pt x="3544330" y="494415"/>
                  </a:lnTo>
                  <a:lnTo>
                    <a:pt x="3509533" y="477598"/>
                  </a:lnTo>
                  <a:lnTo>
                    <a:pt x="3482677" y="450024"/>
                  </a:lnTo>
                  <a:lnTo>
                    <a:pt x="3464971" y="412068"/>
                  </a:lnTo>
                  <a:lnTo>
                    <a:pt x="3457623" y="364101"/>
                  </a:lnTo>
                  <a:lnTo>
                    <a:pt x="3756132" y="364101"/>
                  </a:lnTo>
                  <a:lnTo>
                    <a:pt x="3756132" y="337329"/>
                  </a:lnTo>
                  <a:lnTo>
                    <a:pt x="3753660" y="309486"/>
                  </a:lnTo>
                  <a:lnTo>
                    <a:pt x="3457623" y="309486"/>
                  </a:lnTo>
                  <a:lnTo>
                    <a:pt x="3468298" y="263584"/>
                  </a:lnTo>
                  <a:lnTo>
                    <a:pt x="3493029" y="224986"/>
                  </a:lnTo>
                  <a:lnTo>
                    <a:pt x="3530510" y="198385"/>
                  </a:lnTo>
                  <a:lnTo>
                    <a:pt x="3579436" y="188475"/>
                  </a:lnTo>
                  <a:lnTo>
                    <a:pt x="3709803" y="188475"/>
                  </a:lnTo>
                  <a:lnTo>
                    <a:pt x="3684948" y="164426"/>
                  </a:lnTo>
                  <a:lnTo>
                    <a:pt x="3651932" y="145693"/>
                  </a:lnTo>
                  <a:lnTo>
                    <a:pt x="3616199" y="135072"/>
                  </a:lnTo>
                  <a:lnTo>
                    <a:pt x="3579436" y="131718"/>
                  </a:lnTo>
                  <a:close/>
                </a:path>
                <a:path w="6605270" h="681355">
                  <a:moveTo>
                    <a:pt x="3688666" y="435850"/>
                  </a:moveTo>
                  <a:lnTo>
                    <a:pt x="3672791" y="463961"/>
                  </a:lnTo>
                  <a:lnTo>
                    <a:pt x="3649813" y="484040"/>
                  </a:lnTo>
                  <a:lnTo>
                    <a:pt x="3620561" y="496087"/>
                  </a:lnTo>
                  <a:lnTo>
                    <a:pt x="3585861" y="500103"/>
                  </a:lnTo>
                  <a:lnTo>
                    <a:pt x="3722600" y="500103"/>
                  </a:lnTo>
                  <a:lnTo>
                    <a:pt x="3727720" y="495418"/>
                  </a:lnTo>
                  <a:lnTo>
                    <a:pt x="3749707" y="452984"/>
                  </a:lnTo>
                  <a:lnTo>
                    <a:pt x="3688666" y="435850"/>
                  </a:lnTo>
                  <a:close/>
                </a:path>
                <a:path w="6605270" h="681355">
                  <a:moveTo>
                    <a:pt x="3709803" y="188475"/>
                  </a:moveTo>
                  <a:lnTo>
                    <a:pt x="3579436" y="188475"/>
                  </a:lnTo>
                  <a:lnTo>
                    <a:pt x="3625919" y="197595"/>
                  </a:lnTo>
                  <a:lnTo>
                    <a:pt x="3661359" y="222878"/>
                  </a:lnTo>
                  <a:lnTo>
                    <a:pt x="3683948" y="261212"/>
                  </a:lnTo>
                  <a:lnTo>
                    <a:pt x="3691879" y="309486"/>
                  </a:lnTo>
                  <a:lnTo>
                    <a:pt x="3753660" y="309486"/>
                  </a:lnTo>
                  <a:lnTo>
                    <a:pt x="3750840" y="277721"/>
                  </a:lnTo>
                  <a:lnTo>
                    <a:pt x="3736088" y="229597"/>
                  </a:lnTo>
                  <a:lnTo>
                    <a:pt x="3713562" y="192113"/>
                  </a:lnTo>
                  <a:lnTo>
                    <a:pt x="3709803" y="188475"/>
                  </a:lnTo>
                  <a:close/>
                </a:path>
                <a:path w="6605270" h="681355">
                  <a:moveTo>
                    <a:pt x="4231338" y="131718"/>
                  </a:moveTo>
                  <a:lnTo>
                    <a:pt x="4185948" y="136779"/>
                  </a:lnTo>
                  <a:lnTo>
                    <a:pt x="4145692" y="151488"/>
                  </a:lnTo>
                  <a:lnTo>
                    <a:pt x="4111243" y="175132"/>
                  </a:lnTo>
                  <a:lnTo>
                    <a:pt x="4083275" y="206999"/>
                  </a:lnTo>
                  <a:lnTo>
                    <a:pt x="4062463" y="246378"/>
                  </a:lnTo>
                  <a:lnTo>
                    <a:pt x="4049481" y="292557"/>
                  </a:lnTo>
                  <a:lnTo>
                    <a:pt x="4045004" y="344825"/>
                  </a:lnTo>
                  <a:lnTo>
                    <a:pt x="4049481" y="396696"/>
                  </a:lnTo>
                  <a:lnTo>
                    <a:pt x="4062463" y="442591"/>
                  </a:lnTo>
                  <a:lnTo>
                    <a:pt x="4083275" y="481780"/>
                  </a:lnTo>
                  <a:lnTo>
                    <a:pt x="4111243" y="513532"/>
                  </a:lnTo>
                  <a:lnTo>
                    <a:pt x="4145692" y="537116"/>
                  </a:lnTo>
                  <a:lnTo>
                    <a:pt x="4185948" y="551802"/>
                  </a:lnTo>
                  <a:lnTo>
                    <a:pt x="4231338" y="556860"/>
                  </a:lnTo>
                  <a:lnTo>
                    <a:pt x="4276727" y="551802"/>
                  </a:lnTo>
                  <a:lnTo>
                    <a:pt x="4316984" y="537116"/>
                  </a:lnTo>
                  <a:lnTo>
                    <a:pt x="4351433" y="513532"/>
                  </a:lnTo>
                  <a:lnTo>
                    <a:pt x="4363261" y="500103"/>
                  </a:lnTo>
                  <a:lnTo>
                    <a:pt x="4231338" y="500103"/>
                  </a:lnTo>
                  <a:lnTo>
                    <a:pt x="4186044" y="491870"/>
                  </a:lnTo>
                  <a:lnTo>
                    <a:pt x="4151441" y="469193"/>
                  </a:lnTo>
                  <a:lnTo>
                    <a:pt x="4127171" y="435105"/>
                  </a:lnTo>
                  <a:lnTo>
                    <a:pt x="4112872" y="392638"/>
                  </a:lnTo>
                  <a:lnTo>
                    <a:pt x="4108186" y="344825"/>
                  </a:lnTo>
                  <a:lnTo>
                    <a:pt x="4112872" y="296901"/>
                  </a:lnTo>
                  <a:lnTo>
                    <a:pt x="4127171" y="254168"/>
                  </a:lnTo>
                  <a:lnTo>
                    <a:pt x="4151441" y="219762"/>
                  </a:lnTo>
                  <a:lnTo>
                    <a:pt x="4186044" y="196820"/>
                  </a:lnTo>
                  <a:lnTo>
                    <a:pt x="4231338" y="188475"/>
                  </a:lnTo>
                  <a:lnTo>
                    <a:pt x="4363144" y="188475"/>
                  </a:lnTo>
                  <a:lnTo>
                    <a:pt x="4351433" y="175132"/>
                  </a:lnTo>
                  <a:lnTo>
                    <a:pt x="4316984" y="151488"/>
                  </a:lnTo>
                  <a:lnTo>
                    <a:pt x="4276727" y="136779"/>
                  </a:lnTo>
                  <a:lnTo>
                    <a:pt x="4231338" y="131718"/>
                  </a:lnTo>
                  <a:close/>
                </a:path>
                <a:path w="6605270" h="681355">
                  <a:moveTo>
                    <a:pt x="4363144" y="188475"/>
                  </a:moveTo>
                  <a:lnTo>
                    <a:pt x="4231338" y="188475"/>
                  </a:lnTo>
                  <a:lnTo>
                    <a:pt x="4276632" y="196820"/>
                  </a:lnTo>
                  <a:lnTo>
                    <a:pt x="4311235" y="219762"/>
                  </a:lnTo>
                  <a:lnTo>
                    <a:pt x="4335505" y="254168"/>
                  </a:lnTo>
                  <a:lnTo>
                    <a:pt x="4349804" y="296901"/>
                  </a:lnTo>
                  <a:lnTo>
                    <a:pt x="4354490" y="344825"/>
                  </a:lnTo>
                  <a:lnTo>
                    <a:pt x="4349804" y="392638"/>
                  </a:lnTo>
                  <a:lnTo>
                    <a:pt x="4335505" y="435105"/>
                  </a:lnTo>
                  <a:lnTo>
                    <a:pt x="4311235" y="469193"/>
                  </a:lnTo>
                  <a:lnTo>
                    <a:pt x="4276632" y="491870"/>
                  </a:lnTo>
                  <a:lnTo>
                    <a:pt x="4231338" y="500103"/>
                  </a:lnTo>
                  <a:lnTo>
                    <a:pt x="4363261" y="500103"/>
                  </a:lnTo>
                  <a:lnTo>
                    <a:pt x="4379401" y="481780"/>
                  </a:lnTo>
                  <a:lnTo>
                    <a:pt x="4400213" y="442591"/>
                  </a:lnTo>
                  <a:lnTo>
                    <a:pt x="4413195" y="396696"/>
                  </a:lnTo>
                  <a:lnTo>
                    <a:pt x="4417672" y="344825"/>
                  </a:lnTo>
                  <a:lnTo>
                    <a:pt x="4413195" y="292557"/>
                  </a:lnTo>
                  <a:lnTo>
                    <a:pt x="4400213" y="246378"/>
                  </a:lnTo>
                  <a:lnTo>
                    <a:pt x="4379401" y="206999"/>
                  </a:lnTo>
                  <a:lnTo>
                    <a:pt x="4363144" y="188475"/>
                  </a:lnTo>
                  <a:close/>
                </a:path>
                <a:path w="6605270" h="681355">
                  <a:moveTo>
                    <a:pt x="4577301" y="137073"/>
                  </a:moveTo>
                  <a:lnTo>
                    <a:pt x="4514119" y="137073"/>
                  </a:lnTo>
                  <a:lnTo>
                    <a:pt x="4514119" y="548293"/>
                  </a:lnTo>
                  <a:lnTo>
                    <a:pt x="4832172" y="548293"/>
                  </a:lnTo>
                  <a:lnTo>
                    <a:pt x="4832172" y="681083"/>
                  </a:lnTo>
                  <a:lnTo>
                    <a:pt x="4895354" y="681083"/>
                  </a:lnTo>
                  <a:lnTo>
                    <a:pt x="4895354" y="489394"/>
                  </a:lnTo>
                  <a:lnTo>
                    <a:pt x="4577301" y="489394"/>
                  </a:lnTo>
                  <a:lnTo>
                    <a:pt x="4577301" y="137073"/>
                  </a:lnTo>
                  <a:close/>
                </a:path>
                <a:path w="6605270" h="681355">
                  <a:moveTo>
                    <a:pt x="4837526" y="137073"/>
                  </a:moveTo>
                  <a:lnTo>
                    <a:pt x="4774344" y="137073"/>
                  </a:lnTo>
                  <a:lnTo>
                    <a:pt x="4774344" y="489394"/>
                  </a:lnTo>
                  <a:lnTo>
                    <a:pt x="4837526" y="489394"/>
                  </a:lnTo>
                  <a:lnTo>
                    <a:pt x="4837526" y="137073"/>
                  </a:lnTo>
                  <a:close/>
                </a:path>
                <a:path w="6605270" h="681355">
                  <a:moveTo>
                    <a:pt x="5154241" y="131718"/>
                  </a:moveTo>
                  <a:lnTo>
                    <a:pt x="5108911" y="136951"/>
                  </a:lnTo>
                  <a:lnTo>
                    <a:pt x="5068807" y="152075"/>
                  </a:lnTo>
                  <a:lnTo>
                    <a:pt x="5034567" y="176227"/>
                  </a:lnTo>
                  <a:lnTo>
                    <a:pt x="5006827" y="208548"/>
                  </a:lnTo>
                  <a:lnTo>
                    <a:pt x="4986224" y="248173"/>
                  </a:lnTo>
                  <a:lnTo>
                    <a:pt x="4973395" y="294243"/>
                  </a:lnTo>
                  <a:lnTo>
                    <a:pt x="4968978" y="345896"/>
                  </a:lnTo>
                  <a:lnTo>
                    <a:pt x="4973358" y="397370"/>
                  </a:lnTo>
                  <a:lnTo>
                    <a:pt x="4986187" y="442981"/>
                  </a:lnTo>
                  <a:lnTo>
                    <a:pt x="5006996" y="481979"/>
                  </a:lnTo>
                  <a:lnTo>
                    <a:pt x="5035316" y="513616"/>
                  </a:lnTo>
                  <a:lnTo>
                    <a:pt x="5070680" y="537141"/>
                  </a:lnTo>
                  <a:lnTo>
                    <a:pt x="5112620" y="551806"/>
                  </a:lnTo>
                  <a:lnTo>
                    <a:pt x="5160666" y="556860"/>
                  </a:lnTo>
                  <a:lnTo>
                    <a:pt x="5218795" y="549364"/>
                  </a:lnTo>
                  <a:lnTo>
                    <a:pt x="5266684" y="528214"/>
                  </a:lnTo>
                  <a:lnTo>
                    <a:pt x="5297405" y="500103"/>
                  </a:lnTo>
                  <a:lnTo>
                    <a:pt x="5160666" y="500103"/>
                  </a:lnTo>
                  <a:lnTo>
                    <a:pt x="5119135" y="494415"/>
                  </a:lnTo>
                  <a:lnTo>
                    <a:pt x="5084338" y="477598"/>
                  </a:lnTo>
                  <a:lnTo>
                    <a:pt x="5057482" y="450024"/>
                  </a:lnTo>
                  <a:lnTo>
                    <a:pt x="5039776" y="412068"/>
                  </a:lnTo>
                  <a:lnTo>
                    <a:pt x="5032428" y="364101"/>
                  </a:lnTo>
                  <a:lnTo>
                    <a:pt x="5330937" y="364101"/>
                  </a:lnTo>
                  <a:lnTo>
                    <a:pt x="5330937" y="337329"/>
                  </a:lnTo>
                  <a:lnTo>
                    <a:pt x="5328465" y="309486"/>
                  </a:lnTo>
                  <a:lnTo>
                    <a:pt x="5032428" y="309486"/>
                  </a:lnTo>
                  <a:lnTo>
                    <a:pt x="5043103" y="263584"/>
                  </a:lnTo>
                  <a:lnTo>
                    <a:pt x="5067834" y="224986"/>
                  </a:lnTo>
                  <a:lnTo>
                    <a:pt x="5105315" y="198385"/>
                  </a:lnTo>
                  <a:lnTo>
                    <a:pt x="5154241" y="188475"/>
                  </a:lnTo>
                  <a:lnTo>
                    <a:pt x="5284608" y="188475"/>
                  </a:lnTo>
                  <a:lnTo>
                    <a:pt x="5259753" y="164426"/>
                  </a:lnTo>
                  <a:lnTo>
                    <a:pt x="5226736" y="145693"/>
                  </a:lnTo>
                  <a:lnTo>
                    <a:pt x="5191004" y="135072"/>
                  </a:lnTo>
                  <a:lnTo>
                    <a:pt x="5154241" y="131718"/>
                  </a:lnTo>
                  <a:close/>
                </a:path>
                <a:path w="6605270" h="681355">
                  <a:moveTo>
                    <a:pt x="5263471" y="435850"/>
                  </a:moveTo>
                  <a:lnTo>
                    <a:pt x="5247596" y="463961"/>
                  </a:lnTo>
                  <a:lnTo>
                    <a:pt x="5224618" y="484040"/>
                  </a:lnTo>
                  <a:lnTo>
                    <a:pt x="5195365" y="496087"/>
                  </a:lnTo>
                  <a:lnTo>
                    <a:pt x="5160666" y="500103"/>
                  </a:lnTo>
                  <a:lnTo>
                    <a:pt x="5297405" y="500103"/>
                  </a:lnTo>
                  <a:lnTo>
                    <a:pt x="5302525" y="495418"/>
                  </a:lnTo>
                  <a:lnTo>
                    <a:pt x="5324512" y="452984"/>
                  </a:lnTo>
                  <a:lnTo>
                    <a:pt x="5263471" y="435850"/>
                  </a:lnTo>
                  <a:close/>
                </a:path>
                <a:path w="6605270" h="681355">
                  <a:moveTo>
                    <a:pt x="5284608" y="188475"/>
                  </a:moveTo>
                  <a:lnTo>
                    <a:pt x="5154241" y="188475"/>
                  </a:lnTo>
                  <a:lnTo>
                    <a:pt x="5200724" y="197595"/>
                  </a:lnTo>
                  <a:lnTo>
                    <a:pt x="5236164" y="222878"/>
                  </a:lnTo>
                  <a:lnTo>
                    <a:pt x="5258753" y="261212"/>
                  </a:lnTo>
                  <a:lnTo>
                    <a:pt x="5266684" y="309486"/>
                  </a:lnTo>
                  <a:lnTo>
                    <a:pt x="5328465" y="309486"/>
                  </a:lnTo>
                  <a:lnTo>
                    <a:pt x="5325645" y="277721"/>
                  </a:lnTo>
                  <a:lnTo>
                    <a:pt x="5310893" y="229597"/>
                  </a:lnTo>
                  <a:lnTo>
                    <a:pt x="5288367" y="192113"/>
                  </a:lnTo>
                  <a:lnTo>
                    <a:pt x="5284608" y="188475"/>
                  </a:lnTo>
                  <a:close/>
                </a:path>
                <a:path w="6605270" h="681355">
                  <a:moveTo>
                    <a:pt x="5490231" y="137073"/>
                  </a:moveTo>
                  <a:lnTo>
                    <a:pt x="5427049" y="137073"/>
                  </a:lnTo>
                  <a:lnTo>
                    <a:pt x="5427049" y="548293"/>
                  </a:lnTo>
                  <a:lnTo>
                    <a:pt x="5490231" y="548293"/>
                  </a:lnTo>
                  <a:lnTo>
                    <a:pt x="5490231" y="372668"/>
                  </a:lnTo>
                  <a:lnTo>
                    <a:pt x="5750457" y="372668"/>
                  </a:lnTo>
                  <a:lnTo>
                    <a:pt x="5750457" y="313769"/>
                  </a:lnTo>
                  <a:lnTo>
                    <a:pt x="5490231" y="313769"/>
                  </a:lnTo>
                  <a:lnTo>
                    <a:pt x="5490231" y="137073"/>
                  </a:lnTo>
                  <a:close/>
                </a:path>
                <a:path w="6605270" h="681355">
                  <a:moveTo>
                    <a:pt x="5750457" y="372668"/>
                  </a:moveTo>
                  <a:lnTo>
                    <a:pt x="5687274" y="372668"/>
                  </a:lnTo>
                  <a:lnTo>
                    <a:pt x="5687274" y="548293"/>
                  </a:lnTo>
                  <a:lnTo>
                    <a:pt x="5750457" y="548293"/>
                  </a:lnTo>
                  <a:lnTo>
                    <a:pt x="5750457" y="372668"/>
                  </a:lnTo>
                  <a:close/>
                </a:path>
                <a:path w="6605270" h="681355">
                  <a:moveTo>
                    <a:pt x="5750457" y="137073"/>
                  </a:moveTo>
                  <a:lnTo>
                    <a:pt x="5687274" y="137073"/>
                  </a:lnTo>
                  <a:lnTo>
                    <a:pt x="5687274" y="313769"/>
                  </a:lnTo>
                  <a:lnTo>
                    <a:pt x="5750457" y="313769"/>
                  </a:lnTo>
                  <a:lnTo>
                    <a:pt x="5750457" y="137073"/>
                  </a:lnTo>
                  <a:close/>
                </a:path>
                <a:path w="6605270" h="681355">
                  <a:moveTo>
                    <a:pt x="5929027" y="137073"/>
                  </a:moveTo>
                  <a:lnTo>
                    <a:pt x="5865844" y="137073"/>
                  </a:lnTo>
                  <a:lnTo>
                    <a:pt x="5865844" y="548293"/>
                  </a:lnTo>
                  <a:lnTo>
                    <a:pt x="5929027" y="548293"/>
                  </a:lnTo>
                  <a:lnTo>
                    <a:pt x="5929027" y="374810"/>
                  </a:lnTo>
                  <a:lnTo>
                    <a:pt x="6065234" y="374810"/>
                  </a:lnTo>
                  <a:lnTo>
                    <a:pt x="6033973" y="335187"/>
                  </a:lnTo>
                  <a:lnTo>
                    <a:pt x="6050124" y="315911"/>
                  </a:lnTo>
                  <a:lnTo>
                    <a:pt x="5929027" y="315911"/>
                  </a:lnTo>
                  <a:lnTo>
                    <a:pt x="5929027" y="137073"/>
                  </a:lnTo>
                  <a:close/>
                </a:path>
                <a:path w="6605270" h="681355">
                  <a:moveTo>
                    <a:pt x="6065234" y="374810"/>
                  </a:moveTo>
                  <a:lnTo>
                    <a:pt x="5985784" y="374810"/>
                  </a:lnTo>
                  <a:lnTo>
                    <a:pt x="6120716" y="548293"/>
                  </a:lnTo>
                  <a:lnTo>
                    <a:pt x="6202103" y="548293"/>
                  </a:lnTo>
                  <a:lnTo>
                    <a:pt x="6065234" y="374810"/>
                  </a:lnTo>
                  <a:close/>
                </a:path>
                <a:path w="6605270" h="681355">
                  <a:moveTo>
                    <a:pt x="6199961" y="137073"/>
                  </a:moveTo>
                  <a:lnTo>
                    <a:pt x="6118574" y="137073"/>
                  </a:lnTo>
                  <a:lnTo>
                    <a:pt x="5970792" y="315911"/>
                  </a:lnTo>
                  <a:lnTo>
                    <a:pt x="6050124" y="315911"/>
                  </a:lnTo>
                  <a:lnTo>
                    <a:pt x="6199961" y="137073"/>
                  </a:lnTo>
                  <a:close/>
                </a:path>
                <a:path w="6605270" h="681355">
                  <a:moveTo>
                    <a:pt x="6333956" y="137073"/>
                  </a:moveTo>
                  <a:lnTo>
                    <a:pt x="6270773" y="137073"/>
                  </a:lnTo>
                  <a:lnTo>
                    <a:pt x="6270773" y="548293"/>
                  </a:lnTo>
                  <a:lnTo>
                    <a:pt x="6344664" y="548293"/>
                  </a:lnTo>
                  <a:lnTo>
                    <a:pt x="6402384" y="455126"/>
                  </a:lnTo>
                  <a:lnTo>
                    <a:pt x="6333956" y="455126"/>
                  </a:lnTo>
                  <a:lnTo>
                    <a:pt x="6333956" y="137073"/>
                  </a:lnTo>
                  <a:close/>
                </a:path>
                <a:path w="6605270" h="681355">
                  <a:moveTo>
                    <a:pt x="6604890" y="230240"/>
                  </a:moveTo>
                  <a:lnTo>
                    <a:pt x="6541707" y="230240"/>
                  </a:lnTo>
                  <a:lnTo>
                    <a:pt x="6541707" y="548293"/>
                  </a:lnTo>
                  <a:lnTo>
                    <a:pt x="6604890" y="548293"/>
                  </a:lnTo>
                  <a:lnTo>
                    <a:pt x="6604890" y="230240"/>
                  </a:lnTo>
                  <a:close/>
                </a:path>
                <a:path w="6605270" h="681355">
                  <a:moveTo>
                    <a:pt x="6604890" y="137073"/>
                  </a:moveTo>
                  <a:lnTo>
                    <a:pt x="6532070" y="137073"/>
                  </a:lnTo>
                  <a:lnTo>
                    <a:pt x="6333956" y="455126"/>
                  </a:lnTo>
                  <a:lnTo>
                    <a:pt x="6402384" y="455126"/>
                  </a:lnTo>
                  <a:lnTo>
                    <a:pt x="6541707" y="230240"/>
                  </a:lnTo>
                  <a:lnTo>
                    <a:pt x="6604890" y="230240"/>
                  </a:lnTo>
                  <a:lnTo>
                    <a:pt x="6604890" y="137073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2795726"/>
              <a:ext cx="13088606" cy="70469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558526" y="812921"/>
              <a:ext cx="3566795" cy="702945"/>
            </a:xfrm>
            <a:custGeom>
              <a:avLst/>
              <a:gdLst/>
              <a:ahLst/>
              <a:cxnLst/>
              <a:rect l="l" t="t" r="r" b="b"/>
              <a:pathLst>
                <a:path w="3566795" h="702944">
                  <a:moveTo>
                    <a:pt x="185263" y="0"/>
                  </a:moveTo>
                  <a:lnTo>
                    <a:pt x="0" y="0"/>
                  </a:lnTo>
                  <a:lnTo>
                    <a:pt x="0" y="548293"/>
                  </a:lnTo>
                  <a:lnTo>
                    <a:pt x="66394" y="548293"/>
                  </a:lnTo>
                  <a:lnTo>
                    <a:pt x="66394" y="348037"/>
                  </a:lnTo>
                  <a:lnTo>
                    <a:pt x="186334" y="348037"/>
                  </a:lnTo>
                  <a:lnTo>
                    <a:pt x="244398" y="341838"/>
                  </a:lnTo>
                  <a:lnTo>
                    <a:pt x="291122" y="324319"/>
                  </a:lnTo>
                  <a:lnTo>
                    <a:pt x="326854" y="297103"/>
                  </a:lnTo>
                  <a:lnTo>
                    <a:pt x="332516" y="289139"/>
                  </a:lnTo>
                  <a:lnTo>
                    <a:pt x="66394" y="289139"/>
                  </a:lnTo>
                  <a:lnTo>
                    <a:pt x="66394" y="58898"/>
                  </a:lnTo>
                  <a:lnTo>
                    <a:pt x="332830" y="58898"/>
                  </a:lnTo>
                  <a:lnTo>
                    <a:pt x="326720" y="50398"/>
                  </a:lnTo>
                  <a:lnTo>
                    <a:pt x="290805" y="23440"/>
                  </a:lnTo>
                  <a:lnTo>
                    <a:pt x="243779" y="6120"/>
                  </a:lnTo>
                  <a:lnTo>
                    <a:pt x="185263" y="0"/>
                  </a:lnTo>
                  <a:close/>
                </a:path>
                <a:path w="3566795" h="702944">
                  <a:moveTo>
                    <a:pt x="332830" y="58898"/>
                  </a:moveTo>
                  <a:lnTo>
                    <a:pt x="183121" y="58898"/>
                  </a:lnTo>
                  <a:lnTo>
                    <a:pt x="239974" y="67541"/>
                  </a:lnTo>
                  <a:lnTo>
                    <a:pt x="278129" y="91493"/>
                  </a:lnTo>
                  <a:lnTo>
                    <a:pt x="299567" y="127795"/>
                  </a:lnTo>
                  <a:lnTo>
                    <a:pt x="306273" y="173483"/>
                  </a:lnTo>
                  <a:lnTo>
                    <a:pt x="299584" y="219339"/>
                  </a:lnTo>
                  <a:lnTo>
                    <a:pt x="278263" y="256008"/>
                  </a:lnTo>
                  <a:lnTo>
                    <a:pt x="240426" y="280329"/>
                  </a:lnTo>
                  <a:lnTo>
                    <a:pt x="184192" y="289139"/>
                  </a:lnTo>
                  <a:lnTo>
                    <a:pt x="332516" y="289139"/>
                  </a:lnTo>
                  <a:lnTo>
                    <a:pt x="351944" y="261811"/>
                  </a:lnTo>
                  <a:lnTo>
                    <a:pt x="366742" y="220064"/>
                  </a:lnTo>
                  <a:lnTo>
                    <a:pt x="371597" y="173483"/>
                  </a:lnTo>
                  <a:lnTo>
                    <a:pt x="366737" y="126981"/>
                  </a:lnTo>
                  <a:lnTo>
                    <a:pt x="351905" y="85432"/>
                  </a:lnTo>
                  <a:lnTo>
                    <a:pt x="332830" y="58898"/>
                  </a:lnTo>
                  <a:close/>
                </a:path>
                <a:path w="3566795" h="702944">
                  <a:moveTo>
                    <a:pt x="631555" y="131719"/>
                  </a:moveTo>
                  <a:lnTo>
                    <a:pt x="586225" y="136951"/>
                  </a:lnTo>
                  <a:lnTo>
                    <a:pt x="546121" y="152075"/>
                  </a:lnTo>
                  <a:lnTo>
                    <a:pt x="511881" y="176227"/>
                  </a:lnTo>
                  <a:lnTo>
                    <a:pt x="484141" y="208548"/>
                  </a:lnTo>
                  <a:lnTo>
                    <a:pt x="463538" y="248173"/>
                  </a:lnTo>
                  <a:lnTo>
                    <a:pt x="450709" y="294243"/>
                  </a:lnTo>
                  <a:lnTo>
                    <a:pt x="446291" y="345896"/>
                  </a:lnTo>
                  <a:lnTo>
                    <a:pt x="450672" y="397370"/>
                  </a:lnTo>
                  <a:lnTo>
                    <a:pt x="463500" y="442981"/>
                  </a:lnTo>
                  <a:lnTo>
                    <a:pt x="484309" y="481979"/>
                  </a:lnTo>
                  <a:lnTo>
                    <a:pt x="512630" y="513616"/>
                  </a:lnTo>
                  <a:lnTo>
                    <a:pt x="547994" y="537141"/>
                  </a:lnTo>
                  <a:lnTo>
                    <a:pt x="589934" y="551806"/>
                  </a:lnTo>
                  <a:lnTo>
                    <a:pt x="637980" y="556860"/>
                  </a:lnTo>
                  <a:lnTo>
                    <a:pt x="696109" y="549364"/>
                  </a:lnTo>
                  <a:lnTo>
                    <a:pt x="743998" y="528214"/>
                  </a:lnTo>
                  <a:lnTo>
                    <a:pt x="774719" y="500103"/>
                  </a:lnTo>
                  <a:lnTo>
                    <a:pt x="637980" y="500103"/>
                  </a:lnTo>
                  <a:lnTo>
                    <a:pt x="596449" y="494415"/>
                  </a:lnTo>
                  <a:lnTo>
                    <a:pt x="561651" y="477598"/>
                  </a:lnTo>
                  <a:lnTo>
                    <a:pt x="534796" y="450024"/>
                  </a:lnTo>
                  <a:lnTo>
                    <a:pt x="517090" y="412068"/>
                  </a:lnTo>
                  <a:lnTo>
                    <a:pt x="509741" y="364101"/>
                  </a:lnTo>
                  <a:lnTo>
                    <a:pt x="808251" y="364101"/>
                  </a:lnTo>
                  <a:lnTo>
                    <a:pt x="808251" y="337329"/>
                  </a:lnTo>
                  <a:lnTo>
                    <a:pt x="805779" y="309486"/>
                  </a:lnTo>
                  <a:lnTo>
                    <a:pt x="509741" y="309486"/>
                  </a:lnTo>
                  <a:lnTo>
                    <a:pt x="520417" y="263584"/>
                  </a:lnTo>
                  <a:lnTo>
                    <a:pt x="545147" y="224986"/>
                  </a:lnTo>
                  <a:lnTo>
                    <a:pt x="582628" y="198385"/>
                  </a:lnTo>
                  <a:lnTo>
                    <a:pt x="631555" y="188475"/>
                  </a:lnTo>
                  <a:lnTo>
                    <a:pt x="761922" y="188475"/>
                  </a:lnTo>
                  <a:lnTo>
                    <a:pt x="737066" y="164426"/>
                  </a:lnTo>
                  <a:lnTo>
                    <a:pt x="704050" y="145693"/>
                  </a:lnTo>
                  <a:lnTo>
                    <a:pt x="668317" y="135072"/>
                  </a:lnTo>
                  <a:lnTo>
                    <a:pt x="631555" y="131719"/>
                  </a:lnTo>
                  <a:close/>
                </a:path>
                <a:path w="3566795" h="702944">
                  <a:moveTo>
                    <a:pt x="740785" y="435850"/>
                  </a:moveTo>
                  <a:lnTo>
                    <a:pt x="724910" y="463961"/>
                  </a:lnTo>
                  <a:lnTo>
                    <a:pt x="701932" y="484040"/>
                  </a:lnTo>
                  <a:lnTo>
                    <a:pt x="672679" y="496087"/>
                  </a:lnTo>
                  <a:lnTo>
                    <a:pt x="637980" y="500103"/>
                  </a:lnTo>
                  <a:lnTo>
                    <a:pt x="774719" y="500103"/>
                  </a:lnTo>
                  <a:lnTo>
                    <a:pt x="779839" y="495418"/>
                  </a:lnTo>
                  <a:lnTo>
                    <a:pt x="801825" y="452984"/>
                  </a:lnTo>
                  <a:lnTo>
                    <a:pt x="740785" y="435850"/>
                  </a:lnTo>
                  <a:close/>
                </a:path>
                <a:path w="3566795" h="702944">
                  <a:moveTo>
                    <a:pt x="761922" y="188475"/>
                  </a:moveTo>
                  <a:lnTo>
                    <a:pt x="631555" y="188475"/>
                  </a:lnTo>
                  <a:lnTo>
                    <a:pt x="678038" y="197595"/>
                  </a:lnTo>
                  <a:lnTo>
                    <a:pt x="713477" y="222878"/>
                  </a:lnTo>
                  <a:lnTo>
                    <a:pt x="736066" y="261212"/>
                  </a:lnTo>
                  <a:lnTo>
                    <a:pt x="743998" y="309486"/>
                  </a:lnTo>
                  <a:lnTo>
                    <a:pt x="805779" y="309486"/>
                  </a:lnTo>
                  <a:lnTo>
                    <a:pt x="802959" y="277721"/>
                  </a:lnTo>
                  <a:lnTo>
                    <a:pt x="788207" y="229597"/>
                  </a:lnTo>
                  <a:lnTo>
                    <a:pt x="765681" y="192113"/>
                  </a:lnTo>
                  <a:lnTo>
                    <a:pt x="761922" y="188475"/>
                  </a:lnTo>
                  <a:close/>
                </a:path>
                <a:path w="3566795" h="702944">
                  <a:moveTo>
                    <a:pt x="946127" y="443346"/>
                  </a:moveTo>
                  <a:lnTo>
                    <a:pt x="878661" y="443346"/>
                  </a:lnTo>
                  <a:lnTo>
                    <a:pt x="887117" y="481059"/>
                  </a:lnTo>
                  <a:lnTo>
                    <a:pt x="908655" y="512448"/>
                  </a:lnTo>
                  <a:lnTo>
                    <a:pt x="941385" y="536334"/>
                  </a:lnTo>
                  <a:lnTo>
                    <a:pt x="983420" y="551532"/>
                  </a:lnTo>
                  <a:lnTo>
                    <a:pt x="1032869" y="556860"/>
                  </a:lnTo>
                  <a:lnTo>
                    <a:pt x="1083561" y="551249"/>
                  </a:lnTo>
                  <a:lnTo>
                    <a:pt x="1126387" y="535100"/>
                  </a:lnTo>
                  <a:lnTo>
                    <a:pt x="1159396" y="509441"/>
                  </a:lnTo>
                  <a:lnTo>
                    <a:pt x="1165205" y="500103"/>
                  </a:lnTo>
                  <a:lnTo>
                    <a:pt x="1031798" y="500103"/>
                  </a:lnTo>
                  <a:lnTo>
                    <a:pt x="997931" y="496468"/>
                  </a:lnTo>
                  <a:lnTo>
                    <a:pt x="971494" y="485680"/>
                  </a:lnTo>
                  <a:lnTo>
                    <a:pt x="953791" y="467914"/>
                  </a:lnTo>
                  <a:lnTo>
                    <a:pt x="946127" y="443346"/>
                  </a:lnTo>
                  <a:close/>
                </a:path>
                <a:path w="3566795" h="702944">
                  <a:moveTo>
                    <a:pt x="1158850" y="187405"/>
                  </a:moveTo>
                  <a:lnTo>
                    <a:pt x="1040365" y="187405"/>
                  </a:lnTo>
                  <a:lnTo>
                    <a:pt x="1072295" y="191784"/>
                  </a:lnTo>
                  <a:lnTo>
                    <a:pt x="1095817" y="204171"/>
                  </a:lnTo>
                  <a:lnTo>
                    <a:pt x="1110354" y="223434"/>
                  </a:lnTo>
                  <a:lnTo>
                    <a:pt x="1115327" y="248445"/>
                  </a:lnTo>
                  <a:lnTo>
                    <a:pt x="1110860" y="272272"/>
                  </a:lnTo>
                  <a:lnTo>
                    <a:pt x="1097256" y="291281"/>
                  </a:lnTo>
                  <a:lnTo>
                    <a:pt x="1074215" y="303863"/>
                  </a:lnTo>
                  <a:lnTo>
                    <a:pt x="1041436" y="308415"/>
                  </a:lnTo>
                  <a:lnTo>
                    <a:pt x="970758" y="308415"/>
                  </a:lnTo>
                  <a:lnTo>
                    <a:pt x="970758" y="365172"/>
                  </a:lnTo>
                  <a:lnTo>
                    <a:pt x="1041436" y="365172"/>
                  </a:lnTo>
                  <a:lnTo>
                    <a:pt x="1075554" y="370120"/>
                  </a:lnTo>
                  <a:lnTo>
                    <a:pt x="1101540" y="384079"/>
                  </a:lnTo>
                  <a:lnTo>
                    <a:pt x="1118088" y="405719"/>
                  </a:lnTo>
                  <a:lnTo>
                    <a:pt x="1123894" y="433708"/>
                  </a:lnTo>
                  <a:lnTo>
                    <a:pt x="1116620" y="463848"/>
                  </a:lnTo>
                  <a:lnTo>
                    <a:pt x="1096821" y="484475"/>
                  </a:lnTo>
                  <a:lnTo>
                    <a:pt x="1067535" y="496318"/>
                  </a:lnTo>
                  <a:lnTo>
                    <a:pt x="1031798" y="500103"/>
                  </a:lnTo>
                  <a:lnTo>
                    <a:pt x="1165205" y="500103"/>
                  </a:lnTo>
                  <a:lnTo>
                    <a:pt x="1180634" y="475302"/>
                  </a:lnTo>
                  <a:lnTo>
                    <a:pt x="1188148" y="433708"/>
                  </a:lnTo>
                  <a:lnTo>
                    <a:pt x="1182613" y="397415"/>
                  </a:lnTo>
                  <a:lnTo>
                    <a:pt x="1166964" y="367447"/>
                  </a:lnTo>
                  <a:lnTo>
                    <a:pt x="1142631" y="346515"/>
                  </a:lnTo>
                  <a:lnTo>
                    <a:pt x="1111044" y="337329"/>
                  </a:lnTo>
                  <a:lnTo>
                    <a:pt x="1111044" y="333045"/>
                  </a:lnTo>
                  <a:lnTo>
                    <a:pt x="1138243" y="320922"/>
                  </a:lnTo>
                  <a:lnTo>
                    <a:pt x="1159970" y="302525"/>
                  </a:lnTo>
                  <a:lnTo>
                    <a:pt x="1174368" y="277702"/>
                  </a:lnTo>
                  <a:lnTo>
                    <a:pt x="1179580" y="246303"/>
                  </a:lnTo>
                  <a:lnTo>
                    <a:pt x="1169524" y="200954"/>
                  </a:lnTo>
                  <a:lnTo>
                    <a:pt x="1158850" y="187405"/>
                  </a:lnTo>
                  <a:close/>
                </a:path>
                <a:path w="3566795" h="702944">
                  <a:moveTo>
                    <a:pt x="1037153" y="131719"/>
                  </a:moveTo>
                  <a:lnTo>
                    <a:pt x="988980" y="137150"/>
                  </a:lnTo>
                  <a:lnTo>
                    <a:pt x="948363" y="152554"/>
                  </a:lnTo>
                  <a:lnTo>
                    <a:pt x="916948" y="176593"/>
                  </a:lnTo>
                  <a:lnTo>
                    <a:pt x="888299" y="245232"/>
                  </a:lnTo>
                  <a:lnTo>
                    <a:pt x="954694" y="245232"/>
                  </a:lnTo>
                  <a:lnTo>
                    <a:pt x="962094" y="221853"/>
                  </a:lnTo>
                  <a:lnTo>
                    <a:pt x="980161" y="203568"/>
                  </a:lnTo>
                  <a:lnTo>
                    <a:pt x="1006913" y="191659"/>
                  </a:lnTo>
                  <a:lnTo>
                    <a:pt x="1040365" y="187405"/>
                  </a:lnTo>
                  <a:lnTo>
                    <a:pt x="1158850" y="187405"/>
                  </a:lnTo>
                  <a:lnTo>
                    <a:pt x="1140895" y="164615"/>
                  </a:lnTo>
                  <a:lnTo>
                    <a:pt x="1096001" y="140474"/>
                  </a:lnTo>
                  <a:lnTo>
                    <a:pt x="1037153" y="131719"/>
                  </a:lnTo>
                  <a:close/>
                </a:path>
                <a:path w="3566795" h="702944">
                  <a:moveTo>
                    <a:pt x="1287606" y="639318"/>
                  </a:moveTo>
                  <a:lnTo>
                    <a:pt x="1271543" y="695005"/>
                  </a:lnTo>
                  <a:lnTo>
                    <a:pt x="1278437" y="697531"/>
                  </a:lnTo>
                  <a:lnTo>
                    <a:pt x="1288945" y="699957"/>
                  </a:lnTo>
                  <a:lnTo>
                    <a:pt x="1302264" y="701781"/>
                  </a:lnTo>
                  <a:lnTo>
                    <a:pt x="1317591" y="702501"/>
                  </a:lnTo>
                  <a:lnTo>
                    <a:pt x="1357205" y="696774"/>
                  </a:lnTo>
                  <a:lnTo>
                    <a:pt x="1390545" y="679376"/>
                  </a:lnTo>
                  <a:lnTo>
                    <a:pt x="1417660" y="649981"/>
                  </a:lnTo>
                  <a:lnTo>
                    <a:pt x="1420547" y="644230"/>
                  </a:lnTo>
                  <a:lnTo>
                    <a:pt x="1319021" y="644230"/>
                  </a:lnTo>
                  <a:lnTo>
                    <a:pt x="1287606" y="639318"/>
                  </a:lnTo>
                  <a:close/>
                </a:path>
                <a:path w="3566795" h="702944">
                  <a:moveTo>
                    <a:pt x="1313307" y="137073"/>
                  </a:moveTo>
                  <a:lnTo>
                    <a:pt x="1244771" y="137073"/>
                  </a:lnTo>
                  <a:lnTo>
                    <a:pt x="1396837" y="550435"/>
                  </a:lnTo>
                  <a:lnTo>
                    <a:pt x="1385057" y="582562"/>
                  </a:lnTo>
                  <a:lnTo>
                    <a:pt x="1366592" y="619515"/>
                  </a:lnTo>
                  <a:lnTo>
                    <a:pt x="1344965" y="638850"/>
                  </a:lnTo>
                  <a:lnTo>
                    <a:pt x="1319021" y="644230"/>
                  </a:lnTo>
                  <a:lnTo>
                    <a:pt x="1420547" y="644230"/>
                  </a:lnTo>
                  <a:lnTo>
                    <a:pt x="1438601" y="608263"/>
                  </a:lnTo>
                  <a:lnTo>
                    <a:pt x="1492045" y="464764"/>
                  </a:lnTo>
                  <a:lnTo>
                    <a:pt x="1426821" y="464764"/>
                  </a:lnTo>
                  <a:lnTo>
                    <a:pt x="1313307" y="137073"/>
                  </a:lnTo>
                  <a:close/>
                </a:path>
                <a:path w="3566795" h="702944">
                  <a:moveTo>
                    <a:pt x="1544619" y="137073"/>
                  </a:moveTo>
                  <a:lnTo>
                    <a:pt x="1431105" y="464764"/>
                  </a:lnTo>
                  <a:lnTo>
                    <a:pt x="1492045" y="464764"/>
                  </a:lnTo>
                  <a:lnTo>
                    <a:pt x="1613691" y="138144"/>
                  </a:lnTo>
                  <a:lnTo>
                    <a:pt x="1544619" y="137073"/>
                  </a:lnTo>
                  <a:close/>
                </a:path>
                <a:path w="3566795" h="702944">
                  <a:moveTo>
                    <a:pt x="1991446" y="137073"/>
                  </a:moveTo>
                  <a:lnTo>
                    <a:pt x="1717299" y="137073"/>
                  </a:lnTo>
                  <a:lnTo>
                    <a:pt x="1709803" y="319124"/>
                  </a:lnTo>
                  <a:lnTo>
                    <a:pt x="1703762" y="404008"/>
                  </a:lnTo>
                  <a:lnTo>
                    <a:pt x="1691999" y="456063"/>
                  </a:lnTo>
                  <a:lnTo>
                    <a:pt x="1672004" y="482216"/>
                  </a:lnTo>
                  <a:lnTo>
                    <a:pt x="1641266" y="489394"/>
                  </a:lnTo>
                  <a:lnTo>
                    <a:pt x="1626274" y="489394"/>
                  </a:lnTo>
                  <a:lnTo>
                    <a:pt x="1626274" y="548293"/>
                  </a:lnTo>
                  <a:lnTo>
                    <a:pt x="1647692" y="548293"/>
                  </a:lnTo>
                  <a:lnTo>
                    <a:pt x="1688011" y="542433"/>
                  </a:lnTo>
                  <a:lnTo>
                    <a:pt x="1741193" y="496087"/>
                  </a:lnTo>
                  <a:lnTo>
                    <a:pt x="1756525" y="455959"/>
                  </a:lnTo>
                  <a:lnTo>
                    <a:pt x="1765997" y="404765"/>
                  </a:lnTo>
                  <a:lnTo>
                    <a:pt x="1770843" y="342683"/>
                  </a:lnTo>
                  <a:lnTo>
                    <a:pt x="1777269" y="195972"/>
                  </a:lnTo>
                  <a:lnTo>
                    <a:pt x="1991446" y="195972"/>
                  </a:lnTo>
                  <a:lnTo>
                    <a:pt x="1991446" y="137073"/>
                  </a:lnTo>
                  <a:close/>
                </a:path>
                <a:path w="3566795" h="702944">
                  <a:moveTo>
                    <a:pt x="1991446" y="195972"/>
                  </a:moveTo>
                  <a:lnTo>
                    <a:pt x="1928264" y="195972"/>
                  </a:lnTo>
                  <a:lnTo>
                    <a:pt x="1928264" y="548293"/>
                  </a:lnTo>
                  <a:lnTo>
                    <a:pt x="1991446" y="548293"/>
                  </a:lnTo>
                  <a:lnTo>
                    <a:pt x="1991446" y="195972"/>
                  </a:lnTo>
                  <a:close/>
                </a:path>
                <a:path w="3566795" h="702944">
                  <a:moveTo>
                    <a:pt x="2170552" y="137073"/>
                  </a:moveTo>
                  <a:lnTo>
                    <a:pt x="2107369" y="137073"/>
                  </a:lnTo>
                  <a:lnTo>
                    <a:pt x="2107369" y="548293"/>
                  </a:lnTo>
                  <a:lnTo>
                    <a:pt x="2279782" y="548293"/>
                  </a:lnTo>
                  <a:lnTo>
                    <a:pt x="2332272" y="541577"/>
                  </a:lnTo>
                  <a:lnTo>
                    <a:pt x="2373814" y="522832"/>
                  </a:lnTo>
                  <a:lnTo>
                    <a:pt x="2403996" y="494166"/>
                  </a:lnTo>
                  <a:lnTo>
                    <a:pt x="2406404" y="489394"/>
                  </a:lnTo>
                  <a:lnTo>
                    <a:pt x="2170552" y="489394"/>
                  </a:lnTo>
                  <a:lnTo>
                    <a:pt x="2170552" y="344825"/>
                  </a:lnTo>
                  <a:lnTo>
                    <a:pt x="2407766" y="344825"/>
                  </a:lnTo>
                  <a:lnTo>
                    <a:pt x="2403996" y="337509"/>
                  </a:lnTo>
                  <a:lnTo>
                    <a:pt x="2373814" y="309948"/>
                  </a:lnTo>
                  <a:lnTo>
                    <a:pt x="2332272" y="292206"/>
                  </a:lnTo>
                  <a:lnTo>
                    <a:pt x="2279782" y="285926"/>
                  </a:lnTo>
                  <a:lnTo>
                    <a:pt x="2170552" y="285926"/>
                  </a:lnTo>
                  <a:lnTo>
                    <a:pt x="2170552" y="137073"/>
                  </a:lnTo>
                  <a:close/>
                </a:path>
                <a:path w="3566795" h="702944">
                  <a:moveTo>
                    <a:pt x="2407766" y="344825"/>
                  </a:moveTo>
                  <a:lnTo>
                    <a:pt x="2279782" y="344825"/>
                  </a:lnTo>
                  <a:lnTo>
                    <a:pt x="2314289" y="350271"/>
                  </a:lnTo>
                  <a:lnTo>
                    <a:pt x="2341391" y="365506"/>
                  </a:lnTo>
                  <a:lnTo>
                    <a:pt x="2359107" y="388873"/>
                  </a:lnTo>
                  <a:lnTo>
                    <a:pt x="2365453" y="418716"/>
                  </a:lnTo>
                  <a:lnTo>
                    <a:pt x="2359107" y="447266"/>
                  </a:lnTo>
                  <a:lnTo>
                    <a:pt x="2341391" y="469617"/>
                  </a:lnTo>
                  <a:lnTo>
                    <a:pt x="2314289" y="484186"/>
                  </a:lnTo>
                  <a:lnTo>
                    <a:pt x="2279782" y="489394"/>
                  </a:lnTo>
                  <a:lnTo>
                    <a:pt x="2406404" y="489394"/>
                  </a:lnTo>
                  <a:lnTo>
                    <a:pt x="2422407" y="457688"/>
                  </a:lnTo>
                  <a:lnTo>
                    <a:pt x="2428635" y="415503"/>
                  </a:lnTo>
                  <a:lnTo>
                    <a:pt x="2422407" y="373242"/>
                  </a:lnTo>
                  <a:lnTo>
                    <a:pt x="2407766" y="344825"/>
                  </a:lnTo>
                  <a:close/>
                </a:path>
                <a:path w="3566795" h="702944">
                  <a:moveTo>
                    <a:pt x="2657738" y="195972"/>
                  </a:moveTo>
                  <a:lnTo>
                    <a:pt x="2594556" y="195972"/>
                  </a:lnTo>
                  <a:lnTo>
                    <a:pt x="2594556" y="548293"/>
                  </a:lnTo>
                  <a:lnTo>
                    <a:pt x="2657738" y="548293"/>
                  </a:lnTo>
                  <a:lnTo>
                    <a:pt x="2657738" y="195972"/>
                  </a:lnTo>
                  <a:close/>
                </a:path>
                <a:path w="3566795" h="702944">
                  <a:moveTo>
                    <a:pt x="2792669" y="137073"/>
                  </a:moveTo>
                  <a:lnTo>
                    <a:pt x="2458553" y="137073"/>
                  </a:lnTo>
                  <a:lnTo>
                    <a:pt x="2458553" y="195972"/>
                  </a:lnTo>
                  <a:lnTo>
                    <a:pt x="2792669" y="195972"/>
                  </a:lnTo>
                  <a:lnTo>
                    <a:pt x="2792669" y="137073"/>
                  </a:lnTo>
                  <a:close/>
                </a:path>
                <a:path w="3566795" h="702944">
                  <a:moveTo>
                    <a:pt x="3148185" y="187405"/>
                  </a:moveTo>
                  <a:lnTo>
                    <a:pt x="3023044" y="187405"/>
                  </a:lnTo>
                  <a:lnTo>
                    <a:pt x="3061106" y="193039"/>
                  </a:lnTo>
                  <a:lnTo>
                    <a:pt x="3088200" y="209391"/>
                  </a:lnTo>
                  <a:lnTo>
                    <a:pt x="3104402" y="235632"/>
                  </a:lnTo>
                  <a:lnTo>
                    <a:pt x="3109785" y="270934"/>
                  </a:lnTo>
                  <a:lnTo>
                    <a:pt x="3109785" y="273075"/>
                  </a:lnTo>
                  <a:lnTo>
                    <a:pt x="3103762" y="290452"/>
                  </a:lnTo>
                  <a:lnTo>
                    <a:pt x="3084887" y="299647"/>
                  </a:lnTo>
                  <a:lnTo>
                    <a:pt x="3051958" y="304926"/>
                  </a:lnTo>
                  <a:lnTo>
                    <a:pt x="3003768" y="310556"/>
                  </a:lnTo>
                  <a:lnTo>
                    <a:pt x="2957874" y="317898"/>
                  </a:lnTo>
                  <a:lnTo>
                    <a:pt x="2914640" y="330291"/>
                  </a:lnTo>
                  <a:lnTo>
                    <a:pt x="2878397" y="351113"/>
                  </a:lnTo>
                  <a:lnTo>
                    <a:pt x="2853475" y="383745"/>
                  </a:lnTo>
                  <a:lnTo>
                    <a:pt x="2844206" y="431567"/>
                  </a:lnTo>
                  <a:lnTo>
                    <a:pt x="2851291" y="475550"/>
                  </a:lnTo>
                  <a:lnTo>
                    <a:pt x="2871072" y="510744"/>
                  </a:lnTo>
                  <a:lnTo>
                    <a:pt x="2901340" y="536582"/>
                  </a:lnTo>
                  <a:lnTo>
                    <a:pt x="2939883" y="552500"/>
                  </a:lnTo>
                  <a:lnTo>
                    <a:pt x="2984492" y="557931"/>
                  </a:lnTo>
                  <a:lnTo>
                    <a:pt x="3032029" y="551489"/>
                  </a:lnTo>
                  <a:lnTo>
                    <a:pt x="3067619" y="535309"/>
                  </a:lnTo>
                  <a:lnTo>
                    <a:pt x="3092166" y="514108"/>
                  </a:lnTo>
                  <a:lnTo>
                    <a:pt x="3100833" y="501174"/>
                  </a:lnTo>
                  <a:lnTo>
                    <a:pt x="2994130" y="501174"/>
                  </a:lnTo>
                  <a:lnTo>
                    <a:pt x="2959343" y="496974"/>
                  </a:lnTo>
                  <a:lnTo>
                    <a:pt x="2931885" y="484442"/>
                  </a:lnTo>
                  <a:lnTo>
                    <a:pt x="2913864" y="463676"/>
                  </a:lnTo>
                  <a:lnTo>
                    <a:pt x="2907388" y="434779"/>
                  </a:lnTo>
                  <a:lnTo>
                    <a:pt x="2915018" y="404477"/>
                  </a:lnTo>
                  <a:lnTo>
                    <a:pt x="2935499" y="384314"/>
                  </a:lnTo>
                  <a:lnTo>
                    <a:pt x="2965216" y="371982"/>
                  </a:lnTo>
                  <a:lnTo>
                    <a:pt x="3000555" y="365172"/>
                  </a:lnTo>
                  <a:lnTo>
                    <a:pt x="3027411" y="361942"/>
                  </a:lnTo>
                  <a:lnTo>
                    <a:pt x="3061194" y="357006"/>
                  </a:lnTo>
                  <a:lnTo>
                    <a:pt x="3091965" y="350263"/>
                  </a:lnTo>
                  <a:lnTo>
                    <a:pt x="3109785" y="341612"/>
                  </a:lnTo>
                  <a:lnTo>
                    <a:pt x="3172968" y="341612"/>
                  </a:lnTo>
                  <a:lnTo>
                    <a:pt x="3172968" y="277359"/>
                  </a:lnTo>
                  <a:lnTo>
                    <a:pt x="3165348" y="221207"/>
                  </a:lnTo>
                  <a:lnTo>
                    <a:pt x="3148185" y="187405"/>
                  </a:lnTo>
                  <a:close/>
                </a:path>
                <a:path w="3566795" h="702944">
                  <a:moveTo>
                    <a:pt x="3172968" y="492607"/>
                  </a:moveTo>
                  <a:lnTo>
                    <a:pt x="3109785" y="492607"/>
                  </a:lnTo>
                  <a:lnTo>
                    <a:pt x="3109785" y="548293"/>
                  </a:lnTo>
                  <a:lnTo>
                    <a:pt x="3172968" y="548293"/>
                  </a:lnTo>
                  <a:lnTo>
                    <a:pt x="3172968" y="492607"/>
                  </a:lnTo>
                  <a:close/>
                </a:path>
                <a:path w="3566795" h="702944">
                  <a:moveTo>
                    <a:pt x="3172968" y="341612"/>
                  </a:moveTo>
                  <a:lnTo>
                    <a:pt x="3109785" y="341612"/>
                  </a:lnTo>
                  <a:lnTo>
                    <a:pt x="3109785" y="399440"/>
                  </a:lnTo>
                  <a:lnTo>
                    <a:pt x="3102256" y="437021"/>
                  </a:lnTo>
                  <a:lnTo>
                    <a:pt x="3080068" y="469583"/>
                  </a:lnTo>
                  <a:lnTo>
                    <a:pt x="3043826" y="492507"/>
                  </a:lnTo>
                  <a:lnTo>
                    <a:pt x="2994130" y="501174"/>
                  </a:lnTo>
                  <a:lnTo>
                    <a:pt x="3100833" y="501174"/>
                  </a:lnTo>
                  <a:lnTo>
                    <a:pt x="3106573" y="492607"/>
                  </a:lnTo>
                  <a:lnTo>
                    <a:pt x="3172968" y="492607"/>
                  </a:lnTo>
                  <a:lnTo>
                    <a:pt x="3172968" y="341612"/>
                  </a:lnTo>
                  <a:close/>
                </a:path>
                <a:path w="3566795" h="702944">
                  <a:moveTo>
                    <a:pt x="3020902" y="131719"/>
                  </a:moveTo>
                  <a:lnTo>
                    <a:pt x="2973448" y="136236"/>
                  </a:lnTo>
                  <a:lnTo>
                    <a:pt x="2927199" y="151798"/>
                  </a:lnTo>
                  <a:lnTo>
                    <a:pt x="2886573" y="181414"/>
                  </a:lnTo>
                  <a:lnTo>
                    <a:pt x="2855986" y="228098"/>
                  </a:lnTo>
                  <a:lnTo>
                    <a:pt x="2915955" y="249516"/>
                  </a:lnTo>
                  <a:lnTo>
                    <a:pt x="2930090" y="227161"/>
                  </a:lnTo>
                  <a:lnTo>
                    <a:pt x="2952131" y="207216"/>
                  </a:lnTo>
                  <a:lnTo>
                    <a:pt x="2982856" y="192893"/>
                  </a:lnTo>
                  <a:lnTo>
                    <a:pt x="3023044" y="187405"/>
                  </a:lnTo>
                  <a:lnTo>
                    <a:pt x="3148185" y="187405"/>
                  </a:lnTo>
                  <a:lnTo>
                    <a:pt x="3145204" y="181535"/>
                  </a:lnTo>
                  <a:lnTo>
                    <a:pt x="3116612" y="155546"/>
                  </a:lnTo>
                  <a:lnTo>
                    <a:pt x="3083648" y="140444"/>
                  </a:lnTo>
                  <a:lnTo>
                    <a:pt x="3050386" y="133434"/>
                  </a:lnTo>
                  <a:lnTo>
                    <a:pt x="3020902" y="131719"/>
                  </a:lnTo>
                  <a:close/>
                </a:path>
                <a:path w="3566795" h="702944">
                  <a:moveTo>
                    <a:pt x="3431520" y="195972"/>
                  </a:moveTo>
                  <a:lnTo>
                    <a:pt x="3368337" y="195972"/>
                  </a:lnTo>
                  <a:lnTo>
                    <a:pt x="3368337" y="548293"/>
                  </a:lnTo>
                  <a:lnTo>
                    <a:pt x="3431520" y="548293"/>
                  </a:lnTo>
                  <a:lnTo>
                    <a:pt x="3431520" y="195972"/>
                  </a:lnTo>
                  <a:close/>
                </a:path>
                <a:path w="3566795" h="702944">
                  <a:moveTo>
                    <a:pt x="3566452" y="137073"/>
                  </a:moveTo>
                  <a:lnTo>
                    <a:pt x="3232335" y="137073"/>
                  </a:lnTo>
                  <a:lnTo>
                    <a:pt x="3232335" y="195972"/>
                  </a:lnTo>
                  <a:lnTo>
                    <a:pt x="3566452" y="195972"/>
                  </a:lnTo>
                  <a:lnTo>
                    <a:pt x="3566452" y="137073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01412" y="2010409"/>
              <a:ext cx="11935648" cy="51707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282287" y="3245974"/>
              <a:ext cx="5204030" cy="80625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0879249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9549447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8219644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6889842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560040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4230237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2900435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4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1570632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4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12" name="object 12"/>
            <p:cNvSpPr/>
            <p:nvPr/>
          </p:nvSpPr>
          <p:spPr>
            <a:xfrm>
              <a:off x="0" y="5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100" y="240830"/>
                  </a:moveTo>
                  <a:lnTo>
                    <a:pt x="18868530" y="240830"/>
                  </a:lnTo>
                  <a:lnTo>
                    <a:pt x="18868530" y="0"/>
                  </a:lnTo>
                  <a:lnTo>
                    <a:pt x="18858065" y="0"/>
                  </a:lnTo>
                  <a:lnTo>
                    <a:pt x="18858065" y="240830"/>
                  </a:lnTo>
                  <a:lnTo>
                    <a:pt x="17538726" y="240830"/>
                  </a:lnTo>
                  <a:lnTo>
                    <a:pt x="17538726" y="0"/>
                  </a:lnTo>
                  <a:lnTo>
                    <a:pt x="17528261" y="0"/>
                  </a:lnTo>
                  <a:lnTo>
                    <a:pt x="17528261" y="240830"/>
                  </a:lnTo>
                  <a:lnTo>
                    <a:pt x="16208921" y="240830"/>
                  </a:lnTo>
                  <a:lnTo>
                    <a:pt x="16208921" y="0"/>
                  </a:lnTo>
                  <a:lnTo>
                    <a:pt x="16198457" y="0"/>
                  </a:lnTo>
                  <a:lnTo>
                    <a:pt x="16198457" y="240830"/>
                  </a:lnTo>
                  <a:lnTo>
                    <a:pt x="14879117" y="240830"/>
                  </a:lnTo>
                  <a:lnTo>
                    <a:pt x="14879117" y="0"/>
                  </a:lnTo>
                  <a:lnTo>
                    <a:pt x="14868652" y="0"/>
                  </a:lnTo>
                  <a:lnTo>
                    <a:pt x="14868652" y="240830"/>
                  </a:lnTo>
                  <a:lnTo>
                    <a:pt x="13549325" y="240830"/>
                  </a:lnTo>
                  <a:lnTo>
                    <a:pt x="13549325" y="0"/>
                  </a:lnTo>
                  <a:lnTo>
                    <a:pt x="13538848" y="0"/>
                  </a:lnTo>
                  <a:lnTo>
                    <a:pt x="13538848" y="240830"/>
                  </a:lnTo>
                  <a:lnTo>
                    <a:pt x="12219521" y="240830"/>
                  </a:lnTo>
                  <a:lnTo>
                    <a:pt x="12219521" y="0"/>
                  </a:lnTo>
                  <a:lnTo>
                    <a:pt x="12209043" y="0"/>
                  </a:lnTo>
                  <a:lnTo>
                    <a:pt x="12209043" y="240830"/>
                  </a:lnTo>
                  <a:lnTo>
                    <a:pt x="10952544" y="240830"/>
                  </a:lnTo>
                  <a:lnTo>
                    <a:pt x="10952544" y="0"/>
                  </a:lnTo>
                  <a:lnTo>
                    <a:pt x="10942066" y="0"/>
                  </a:lnTo>
                  <a:lnTo>
                    <a:pt x="10942066" y="240830"/>
                  </a:lnTo>
                  <a:lnTo>
                    <a:pt x="9622739" y="240830"/>
                  </a:lnTo>
                  <a:lnTo>
                    <a:pt x="9622739" y="0"/>
                  </a:lnTo>
                  <a:lnTo>
                    <a:pt x="9612262" y="0"/>
                  </a:lnTo>
                  <a:lnTo>
                    <a:pt x="9612262" y="240830"/>
                  </a:lnTo>
                  <a:lnTo>
                    <a:pt x="8292935" y="240830"/>
                  </a:lnTo>
                  <a:lnTo>
                    <a:pt x="8292935" y="0"/>
                  </a:lnTo>
                  <a:lnTo>
                    <a:pt x="8282470" y="0"/>
                  </a:lnTo>
                  <a:lnTo>
                    <a:pt x="8282470" y="240830"/>
                  </a:lnTo>
                  <a:lnTo>
                    <a:pt x="6963130" y="240830"/>
                  </a:lnTo>
                  <a:lnTo>
                    <a:pt x="6963130" y="0"/>
                  </a:lnTo>
                  <a:lnTo>
                    <a:pt x="6952666" y="0"/>
                  </a:lnTo>
                  <a:lnTo>
                    <a:pt x="6952666" y="240830"/>
                  </a:lnTo>
                  <a:lnTo>
                    <a:pt x="5633326" y="240830"/>
                  </a:lnTo>
                  <a:lnTo>
                    <a:pt x="5633326" y="0"/>
                  </a:lnTo>
                  <a:lnTo>
                    <a:pt x="5622861" y="0"/>
                  </a:lnTo>
                  <a:lnTo>
                    <a:pt x="5622861" y="240830"/>
                  </a:lnTo>
                  <a:lnTo>
                    <a:pt x="4303522" y="240830"/>
                  </a:lnTo>
                  <a:lnTo>
                    <a:pt x="4303522" y="0"/>
                  </a:lnTo>
                  <a:lnTo>
                    <a:pt x="4293057" y="0"/>
                  </a:lnTo>
                  <a:lnTo>
                    <a:pt x="4293057" y="240830"/>
                  </a:lnTo>
                  <a:lnTo>
                    <a:pt x="2973730" y="240830"/>
                  </a:lnTo>
                  <a:lnTo>
                    <a:pt x="2973730" y="0"/>
                  </a:lnTo>
                  <a:lnTo>
                    <a:pt x="2963253" y="0"/>
                  </a:lnTo>
                  <a:lnTo>
                    <a:pt x="2963253" y="240830"/>
                  </a:lnTo>
                  <a:lnTo>
                    <a:pt x="1643926" y="240830"/>
                  </a:lnTo>
                  <a:lnTo>
                    <a:pt x="1643926" y="0"/>
                  </a:lnTo>
                  <a:lnTo>
                    <a:pt x="1633448" y="0"/>
                  </a:lnTo>
                  <a:lnTo>
                    <a:pt x="1633448" y="240830"/>
                  </a:lnTo>
                  <a:lnTo>
                    <a:pt x="314121" y="240830"/>
                  </a:lnTo>
                  <a:lnTo>
                    <a:pt x="314121" y="0"/>
                  </a:lnTo>
                  <a:lnTo>
                    <a:pt x="303644" y="0"/>
                  </a:lnTo>
                  <a:lnTo>
                    <a:pt x="303644" y="240830"/>
                  </a:lnTo>
                  <a:lnTo>
                    <a:pt x="0" y="240830"/>
                  </a:lnTo>
                  <a:lnTo>
                    <a:pt x="0" y="251307"/>
                  </a:lnTo>
                  <a:lnTo>
                    <a:pt x="303644" y="251307"/>
                  </a:lnTo>
                  <a:lnTo>
                    <a:pt x="303644" y="11308550"/>
                  </a:lnTo>
                  <a:lnTo>
                    <a:pt x="314121" y="11308550"/>
                  </a:lnTo>
                  <a:lnTo>
                    <a:pt x="314121" y="251307"/>
                  </a:lnTo>
                  <a:lnTo>
                    <a:pt x="1633448" y="251307"/>
                  </a:lnTo>
                  <a:lnTo>
                    <a:pt x="1633448" y="11308550"/>
                  </a:lnTo>
                  <a:lnTo>
                    <a:pt x="1643926" y="11308550"/>
                  </a:lnTo>
                  <a:lnTo>
                    <a:pt x="1643926" y="251307"/>
                  </a:lnTo>
                  <a:lnTo>
                    <a:pt x="2963253" y="251307"/>
                  </a:lnTo>
                  <a:lnTo>
                    <a:pt x="2963253" y="11308550"/>
                  </a:lnTo>
                  <a:lnTo>
                    <a:pt x="2973730" y="11308550"/>
                  </a:lnTo>
                  <a:lnTo>
                    <a:pt x="2973730" y="251307"/>
                  </a:lnTo>
                  <a:lnTo>
                    <a:pt x="4293057" y="251307"/>
                  </a:lnTo>
                  <a:lnTo>
                    <a:pt x="4293057" y="11308550"/>
                  </a:lnTo>
                  <a:lnTo>
                    <a:pt x="4303522" y="11308550"/>
                  </a:lnTo>
                  <a:lnTo>
                    <a:pt x="4303522" y="251307"/>
                  </a:lnTo>
                  <a:lnTo>
                    <a:pt x="5622861" y="251307"/>
                  </a:lnTo>
                  <a:lnTo>
                    <a:pt x="5622861" y="11308550"/>
                  </a:lnTo>
                  <a:lnTo>
                    <a:pt x="5633326" y="11308550"/>
                  </a:lnTo>
                  <a:lnTo>
                    <a:pt x="5633326" y="251307"/>
                  </a:lnTo>
                  <a:lnTo>
                    <a:pt x="6952666" y="251307"/>
                  </a:lnTo>
                  <a:lnTo>
                    <a:pt x="6952666" y="11308550"/>
                  </a:lnTo>
                  <a:lnTo>
                    <a:pt x="6963130" y="11308550"/>
                  </a:lnTo>
                  <a:lnTo>
                    <a:pt x="6963130" y="251307"/>
                  </a:lnTo>
                  <a:lnTo>
                    <a:pt x="8282470" y="251307"/>
                  </a:lnTo>
                  <a:lnTo>
                    <a:pt x="8282470" y="11308550"/>
                  </a:lnTo>
                  <a:lnTo>
                    <a:pt x="8292935" y="11308550"/>
                  </a:lnTo>
                  <a:lnTo>
                    <a:pt x="8292935" y="251307"/>
                  </a:lnTo>
                  <a:lnTo>
                    <a:pt x="9612262" y="251307"/>
                  </a:lnTo>
                  <a:lnTo>
                    <a:pt x="9612262" y="11308550"/>
                  </a:lnTo>
                  <a:lnTo>
                    <a:pt x="9622739" y="11308550"/>
                  </a:lnTo>
                  <a:lnTo>
                    <a:pt x="9622739" y="251307"/>
                  </a:lnTo>
                  <a:lnTo>
                    <a:pt x="10942066" y="251307"/>
                  </a:lnTo>
                  <a:lnTo>
                    <a:pt x="10942066" y="11308550"/>
                  </a:lnTo>
                  <a:lnTo>
                    <a:pt x="10952544" y="11308550"/>
                  </a:lnTo>
                  <a:lnTo>
                    <a:pt x="10952544" y="251307"/>
                  </a:lnTo>
                  <a:lnTo>
                    <a:pt x="12209043" y="251307"/>
                  </a:lnTo>
                  <a:lnTo>
                    <a:pt x="12209043" y="11308550"/>
                  </a:lnTo>
                  <a:lnTo>
                    <a:pt x="12219521" y="11308550"/>
                  </a:lnTo>
                  <a:lnTo>
                    <a:pt x="12219521" y="251307"/>
                  </a:lnTo>
                  <a:lnTo>
                    <a:pt x="13538848" y="251307"/>
                  </a:lnTo>
                  <a:lnTo>
                    <a:pt x="13538848" y="11308550"/>
                  </a:lnTo>
                  <a:lnTo>
                    <a:pt x="13549325" y="11308550"/>
                  </a:lnTo>
                  <a:lnTo>
                    <a:pt x="13549325" y="251307"/>
                  </a:lnTo>
                  <a:lnTo>
                    <a:pt x="14868652" y="251307"/>
                  </a:lnTo>
                  <a:lnTo>
                    <a:pt x="14868652" y="11308550"/>
                  </a:lnTo>
                  <a:lnTo>
                    <a:pt x="14879117" y="11308550"/>
                  </a:lnTo>
                  <a:lnTo>
                    <a:pt x="14879117" y="251307"/>
                  </a:lnTo>
                  <a:lnTo>
                    <a:pt x="16198457" y="251307"/>
                  </a:lnTo>
                  <a:lnTo>
                    <a:pt x="16198457" y="11308550"/>
                  </a:lnTo>
                  <a:lnTo>
                    <a:pt x="16208921" y="11308550"/>
                  </a:lnTo>
                  <a:lnTo>
                    <a:pt x="16208921" y="251307"/>
                  </a:lnTo>
                  <a:lnTo>
                    <a:pt x="17528261" y="251307"/>
                  </a:lnTo>
                  <a:lnTo>
                    <a:pt x="17528261" y="11308550"/>
                  </a:lnTo>
                  <a:lnTo>
                    <a:pt x="17538726" y="11308550"/>
                  </a:lnTo>
                  <a:lnTo>
                    <a:pt x="17538726" y="251307"/>
                  </a:lnTo>
                  <a:lnTo>
                    <a:pt x="18858065" y="251307"/>
                  </a:lnTo>
                  <a:lnTo>
                    <a:pt x="18858065" y="11308550"/>
                  </a:lnTo>
                  <a:lnTo>
                    <a:pt x="18868530" y="11308550"/>
                  </a:lnTo>
                  <a:lnTo>
                    <a:pt x="18868530" y="251307"/>
                  </a:lnTo>
                  <a:lnTo>
                    <a:pt x="20104100" y="251307"/>
                  </a:lnTo>
                  <a:lnTo>
                    <a:pt x="20104100" y="24083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80658" y="870987"/>
              <a:ext cx="3075940" cy="888365"/>
            </a:xfrm>
            <a:custGeom>
              <a:avLst/>
              <a:gdLst/>
              <a:ahLst/>
              <a:cxnLst/>
              <a:rect l="l" t="t" r="r" b="b"/>
              <a:pathLst>
                <a:path w="3075940" h="888364">
                  <a:moveTo>
                    <a:pt x="255584" y="0"/>
                  </a:moveTo>
                  <a:lnTo>
                    <a:pt x="0" y="0"/>
                  </a:lnTo>
                  <a:lnTo>
                    <a:pt x="0" y="731058"/>
                  </a:lnTo>
                  <a:lnTo>
                    <a:pt x="264151" y="731058"/>
                  </a:lnTo>
                  <a:lnTo>
                    <a:pt x="324247" y="727223"/>
                  </a:lnTo>
                  <a:lnTo>
                    <a:pt x="375189" y="716177"/>
                  </a:lnTo>
                  <a:lnTo>
                    <a:pt x="417330" y="698605"/>
                  </a:lnTo>
                  <a:lnTo>
                    <a:pt x="451021" y="675193"/>
                  </a:lnTo>
                  <a:lnTo>
                    <a:pt x="471329" y="652526"/>
                  </a:lnTo>
                  <a:lnTo>
                    <a:pt x="88526" y="652526"/>
                  </a:lnTo>
                  <a:lnTo>
                    <a:pt x="88526" y="398369"/>
                  </a:lnTo>
                  <a:lnTo>
                    <a:pt x="453621" y="398369"/>
                  </a:lnTo>
                  <a:lnTo>
                    <a:pt x="429200" y="377692"/>
                  </a:lnTo>
                  <a:lnTo>
                    <a:pt x="395441" y="361100"/>
                  </a:lnTo>
                  <a:lnTo>
                    <a:pt x="361245" y="354106"/>
                  </a:lnTo>
                  <a:lnTo>
                    <a:pt x="361245" y="346967"/>
                  </a:lnTo>
                  <a:lnTo>
                    <a:pt x="397695" y="333545"/>
                  </a:lnTo>
                  <a:lnTo>
                    <a:pt x="416995" y="321265"/>
                  </a:lnTo>
                  <a:lnTo>
                    <a:pt x="88526" y="321265"/>
                  </a:lnTo>
                  <a:lnTo>
                    <a:pt x="88526" y="78531"/>
                  </a:lnTo>
                  <a:lnTo>
                    <a:pt x="443193" y="78531"/>
                  </a:lnTo>
                  <a:lnTo>
                    <a:pt x="439631" y="72799"/>
                  </a:lnTo>
                  <a:lnTo>
                    <a:pt x="407956" y="42710"/>
                  </a:lnTo>
                  <a:lnTo>
                    <a:pt x="366840" y="19765"/>
                  </a:lnTo>
                  <a:lnTo>
                    <a:pt x="316108" y="5136"/>
                  </a:lnTo>
                  <a:lnTo>
                    <a:pt x="255584" y="0"/>
                  </a:lnTo>
                  <a:close/>
                </a:path>
                <a:path w="3075940" h="888364">
                  <a:moveTo>
                    <a:pt x="453621" y="398369"/>
                  </a:moveTo>
                  <a:lnTo>
                    <a:pt x="268435" y="398369"/>
                  </a:lnTo>
                  <a:lnTo>
                    <a:pt x="321357" y="405645"/>
                  </a:lnTo>
                  <a:lnTo>
                    <a:pt x="364546" y="425738"/>
                  </a:lnTo>
                  <a:lnTo>
                    <a:pt x="396838" y="456043"/>
                  </a:lnTo>
                  <a:lnTo>
                    <a:pt x="417068" y="493955"/>
                  </a:lnTo>
                  <a:lnTo>
                    <a:pt x="424070" y="536870"/>
                  </a:lnTo>
                  <a:lnTo>
                    <a:pt x="418542" y="573572"/>
                  </a:lnTo>
                  <a:lnTo>
                    <a:pt x="401088" y="605339"/>
                  </a:lnTo>
                  <a:lnTo>
                    <a:pt x="370406" y="630320"/>
                  </a:lnTo>
                  <a:lnTo>
                    <a:pt x="325195" y="646666"/>
                  </a:lnTo>
                  <a:lnTo>
                    <a:pt x="264151" y="652526"/>
                  </a:lnTo>
                  <a:lnTo>
                    <a:pt x="471329" y="652526"/>
                  </a:lnTo>
                  <a:lnTo>
                    <a:pt x="476614" y="646628"/>
                  </a:lnTo>
                  <a:lnTo>
                    <a:pt x="494459" y="613595"/>
                  </a:lnTo>
                  <a:lnTo>
                    <a:pt x="504908" y="576780"/>
                  </a:lnTo>
                  <a:lnTo>
                    <a:pt x="508313" y="536870"/>
                  </a:lnTo>
                  <a:lnTo>
                    <a:pt x="502080" y="483471"/>
                  </a:lnTo>
                  <a:lnTo>
                    <a:pt x="485098" y="439036"/>
                  </a:lnTo>
                  <a:lnTo>
                    <a:pt x="459945" y="403724"/>
                  </a:lnTo>
                  <a:lnTo>
                    <a:pt x="453621" y="398369"/>
                  </a:lnTo>
                  <a:close/>
                </a:path>
                <a:path w="3075940" h="888364">
                  <a:moveTo>
                    <a:pt x="443193" y="78531"/>
                  </a:moveTo>
                  <a:lnTo>
                    <a:pt x="255584" y="78531"/>
                  </a:lnTo>
                  <a:lnTo>
                    <a:pt x="318410" y="87567"/>
                  </a:lnTo>
                  <a:lnTo>
                    <a:pt x="361959" y="112264"/>
                  </a:lnTo>
                  <a:lnTo>
                    <a:pt x="387303" y="149009"/>
                  </a:lnTo>
                  <a:lnTo>
                    <a:pt x="395513" y="194187"/>
                  </a:lnTo>
                  <a:lnTo>
                    <a:pt x="388340" y="237011"/>
                  </a:lnTo>
                  <a:lnTo>
                    <a:pt x="368281" y="272227"/>
                  </a:lnTo>
                  <a:lnTo>
                    <a:pt x="337531" y="298740"/>
                  </a:lnTo>
                  <a:lnTo>
                    <a:pt x="298283" y="315451"/>
                  </a:lnTo>
                  <a:lnTo>
                    <a:pt x="252729" y="321265"/>
                  </a:lnTo>
                  <a:lnTo>
                    <a:pt x="416995" y="321265"/>
                  </a:lnTo>
                  <a:lnTo>
                    <a:pt x="430102" y="312927"/>
                  </a:lnTo>
                  <a:lnTo>
                    <a:pt x="456134" y="283741"/>
                  </a:lnTo>
                  <a:lnTo>
                    <a:pt x="473462" y="244618"/>
                  </a:lnTo>
                  <a:lnTo>
                    <a:pt x="479756" y="194187"/>
                  </a:lnTo>
                  <a:lnTo>
                    <a:pt x="475356" y="149711"/>
                  </a:lnTo>
                  <a:lnTo>
                    <a:pt x="462039" y="108857"/>
                  </a:lnTo>
                  <a:lnTo>
                    <a:pt x="443193" y="78531"/>
                  </a:lnTo>
                  <a:close/>
                </a:path>
                <a:path w="3075940" h="888364">
                  <a:moveTo>
                    <a:pt x="726596" y="182764"/>
                  </a:moveTo>
                  <a:lnTo>
                    <a:pt x="642353" y="182764"/>
                  </a:lnTo>
                  <a:lnTo>
                    <a:pt x="642353" y="731058"/>
                  </a:lnTo>
                  <a:lnTo>
                    <a:pt x="872236" y="731058"/>
                  </a:lnTo>
                  <a:lnTo>
                    <a:pt x="923693" y="726420"/>
                  </a:lnTo>
                  <a:lnTo>
                    <a:pt x="967781" y="713191"/>
                  </a:lnTo>
                  <a:lnTo>
                    <a:pt x="1004302" y="692393"/>
                  </a:lnTo>
                  <a:lnTo>
                    <a:pt x="1033054" y="665052"/>
                  </a:lnTo>
                  <a:lnTo>
                    <a:pt x="1040977" y="652526"/>
                  </a:lnTo>
                  <a:lnTo>
                    <a:pt x="726596" y="652526"/>
                  </a:lnTo>
                  <a:lnTo>
                    <a:pt x="726596" y="459767"/>
                  </a:lnTo>
                  <a:lnTo>
                    <a:pt x="1043728" y="459767"/>
                  </a:lnTo>
                  <a:lnTo>
                    <a:pt x="1019661" y="430139"/>
                  </a:lnTo>
                  <a:lnTo>
                    <a:pt x="980805" y="403816"/>
                  </a:lnTo>
                  <a:lnTo>
                    <a:pt x="931558" y="387092"/>
                  </a:lnTo>
                  <a:lnTo>
                    <a:pt x="872236" y="381235"/>
                  </a:lnTo>
                  <a:lnTo>
                    <a:pt x="726596" y="381235"/>
                  </a:lnTo>
                  <a:lnTo>
                    <a:pt x="726596" y="182764"/>
                  </a:lnTo>
                  <a:close/>
                </a:path>
                <a:path w="3075940" h="888364">
                  <a:moveTo>
                    <a:pt x="1043728" y="459767"/>
                  </a:moveTo>
                  <a:lnTo>
                    <a:pt x="872236" y="459767"/>
                  </a:lnTo>
                  <a:lnTo>
                    <a:pt x="918245" y="467029"/>
                  </a:lnTo>
                  <a:lnTo>
                    <a:pt x="954382" y="487342"/>
                  </a:lnTo>
                  <a:lnTo>
                    <a:pt x="978003" y="518498"/>
                  </a:lnTo>
                  <a:lnTo>
                    <a:pt x="986464" y="558288"/>
                  </a:lnTo>
                  <a:lnTo>
                    <a:pt x="978003" y="596355"/>
                  </a:lnTo>
                  <a:lnTo>
                    <a:pt x="954382" y="626155"/>
                  </a:lnTo>
                  <a:lnTo>
                    <a:pt x="918245" y="645582"/>
                  </a:lnTo>
                  <a:lnTo>
                    <a:pt x="872236" y="652526"/>
                  </a:lnTo>
                  <a:lnTo>
                    <a:pt x="1040977" y="652526"/>
                  </a:lnTo>
                  <a:lnTo>
                    <a:pt x="1053839" y="632191"/>
                  </a:lnTo>
                  <a:lnTo>
                    <a:pt x="1066457" y="594834"/>
                  </a:lnTo>
                  <a:lnTo>
                    <a:pt x="1070707" y="554005"/>
                  </a:lnTo>
                  <a:lnTo>
                    <a:pt x="1064930" y="506502"/>
                  </a:lnTo>
                  <a:lnTo>
                    <a:pt x="1047809" y="464791"/>
                  </a:lnTo>
                  <a:lnTo>
                    <a:pt x="1043728" y="459767"/>
                  </a:lnTo>
                  <a:close/>
                </a:path>
                <a:path w="3075940" h="888364">
                  <a:moveTo>
                    <a:pt x="1242049" y="182764"/>
                  </a:moveTo>
                  <a:lnTo>
                    <a:pt x="1157806" y="182764"/>
                  </a:lnTo>
                  <a:lnTo>
                    <a:pt x="1157806" y="731058"/>
                  </a:lnTo>
                  <a:lnTo>
                    <a:pt x="1242049" y="731058"/>
                  </a:lnTo>
                  <a:lnTo>
                    <a:pt x="1242049" y="182764"/>
                  </a:lnTo>
                  <a:close/>
                </a:path>
                <a:path w="3075940" h="888364">
                  <a:moveTo>
                    <a:pt x="1620429" y="182764"/>
                  </a:moveTo>
                  <a:lnTo>
                    <a:pt x="1396256" y="182764"/>
                  </a:lnTo>
                  <a:lnTo>
                    <a:pt x="1396256" y="731058"/>
                  </a:lnTo>
                  <a:lnTo>
                    <a:pt x="1654697" y="731058"/>
                  </a:lnTo>
                  <a:lnTo>
                    <a:pt x="1706589" y="726014"/>
                  </a:lnTo>
                  <a:lnTo>
                    <a:pt x="1750468" y="711650"/>
                  </a:lnTo>
                  <a:lnTo>
                    <a:pt x="1785702" y="689115"/>
                  </a:lnTo>
                  <a:lnTo>
                    <a:pt x="1811654" y="659560"/>
                  </a:lnTo>
                  <a:lnTo>
                    <a:pt x="1814192" y="653954"/>
                  </a:lnTo>
                  <a:lnTo>
                    <a:pt x="1476216" y="653954"/>
                  </a:lnTo>
                  <a:lnTo>
                    <a:pt x="1476216" y="485468"/>
                  </a:lnTo>
                  <a:lnTo>
                    <a:pt x="1793708" y="485468"/>
                  </a:lnTo>
                  <a:lnTo>
                    <a:pt x="1792975" y="484397"/>
                  </a:lnTo>
                  <a:lnTo>
                    <a:pt x="1752610" y="456387"/>
                  </a:lnTo>
                  <a:lnTo>
                    <a:pt x="1707527" y="442632"/>
                  </a:lnTo>
                  <a:lnTo>
                    <a:pt x="1750089" y="428750"/>
                  </a:lnTo>
                  <a:lnTo>
                    <a:pt x="1773472" y="412648"/>
                  </a:lnTo>
                  <a:lnTo>
                    <a:pt x="1476216" y="412648"/>
                  </a:lnTo>
                  <a:lnTo>
                    <a:pt x="1476216" y="259868"/>
                  </a:lnTo>
                  <a:lnTo>
                    <a:pt x="1793428" y="259868"/>
                  </a:lnTo>
                  <a:lnTo>
                    <a:pt x="1789391" y="251777"/>
                  </a:lnTo>
                  <a:lnTo>
                    <a:pt x="1760982" y="222788"/>
                  </a:lnTo>
                  <a:lnTo>
                    <a:pt x="1722758" y="201088"/>
                  </a:lnTo>
                  <a:lnTo>
                    <a:pt x="1675609" y="187479"/>
                  </a:lnTo>
                  <a:lnTo>
                    <a:pt x="1620429" y="182764"/>
                  </a:lnTo>
                  <a:close/>
                </a:path>
                <a:path w="3075940" h="888364">
                  <a:moveTo>
                    <a:pt x="1793708" y="485468"/>
                  </a:moveTo>
                  <a:lnTo>
                    <a:pt x="1654697" y="485468"/>
                  </a:lnTo>
                  <a:lnTo>
                    <a:pt x="1693595" y="491765"/>
                  </a:lnTo>
                  <a:lnTo>
                    <a:pt x="1722787" y="509875"/>
                  </a:lnTo>
                  <a:lnTo>
                    <a:pt x="1741137" y="538627"/>
                  </a:lnTo>
                  <a:lnTo>
                    <a:pt x="1747507" y="576850"/>
                  </a:lnTo>
                  <a:lnTo>
                    <a:pt x="1741137" y="609077"/>
                  </a:lnTo>
                  <a:lnTo>
                    <a:pt x="1722787" y="633339"/>
                  </a:lnTo>
                  <a:lnTo>
                    <a:pt x="1693595" y="648633"/>
                  </a:lnTo>
                  <a:lnTo>
                    <a:pt x="1654697" y="653954"/>
                  </a:lnTo>
                  <a:lnTo>
                    <a:pt x="1814192" y="653954"/>
                  </a:lnTo>
                  <a:lnTo>
                    <a:pt x="1827691" y="624134"/>
                  </a:lnTo>
                  <a:lnTo>
                    <a:pt x="1833178" y="583989"/>
                  </a:lnTo>
                  <a:lnTo>
                    <a:pt x="1822028" y="526864"/>
                  </a:lnTo>
                  <a:lnTo>
                    <a:pt x="1793708" y="485468"/>
                  </a:lnTo>
                  <a:close/>
                </a:path>
                <a:path w="3075940" h="888364">
                  <a:moveTo>
                    <a:pt x="1793428" y="259868"/>
                  </a:moveTo>
                  <a:lnTo>
                    <a:pt x="1620429" y="259868"/>
                  </a:lnTo>
                  <a:lnTo>
                    <a:pt x="1665846" y="264994"/>
                  </a:lnTo>
                  <a:lnTo>
                    <a:pt x="1699986" y="279724"/>
                  </a:lnTo>
                  <a:lnTo>
                    <a:pt x="1721477" y="303088"/>
                  </a:lnTo>
                  <a:lnTo>
                    <a:pt x="1728945" y="334116"/>
                  </a:lnTo>
                  <a:lnTo>
                    <a:pt x="1721477" y="367018"/>
                  </a:lnTo>
                  <a:lnTo>
                    <a:pt x="1699986" y="391721"/>
                  </a:lnTo>
                  <a:lnTo>
                    <a:pt x="1665846" y="407254"/>
                  </a:lnTo>
                  <a:lnTo>
                    <a:pt x="1620429" y="412648"/>
                  </a:lnTo>
                  <a:lnTo>
                    <a:pt x="1773472" y="412648"/>
                  </a:lnTo>
                  <a:lnTo>
                    <a:pt x="1783516" y="405731"/>
                  </a:lnTo>
                  <a:lnTo>
                    <a:pt x="1805363" y="372607"/>
                  </a:lnTo>
                  <a:lnTo>
                    <a:pt x="1813188" y="328405"/>
                  </a:lnTo>
                  <a:lnTo>
                    <a:pt x="1807090" y="287250"/>
                  </a:lnTo>
                  <a:lnTo>
                    <a:pt x="1793428" y="259868"/>
                  </a:lnTo>
                  <a:close/>
                </a:path>
                <a:path w="3075940" h="888364">
                  <a:moveTo>
                    <a:pt x="2183447" y="175625"/>
                  </a:moveTo>
                  <a:lnTo>
                    <a:pt x="2135817" y="179728"/>
                  </a:lnTo>
                  <a:lnTo>
                    <a:pt x="2092206" y="191740"/>
                  </a:lnTo>
                  <a:lnTo>
                    <a:pt x="2053037" y="211215"/>
                  </a:lnTo>
                  <a:lnTo>
                    <a:pt x="2018733" y="237706"/>
                  </a:lnTo>
                  <a:lnTo>
                    <a:pt x="1989718" y="270766"/>
                  </a:lnTo>
                  <a:lnTo>
                    <a:pt x="1966414" y="309948"/>
                  </a:lnTo>
                  <a:lnTo>
                    <a:pt x="1949244" y="354807"/>
                  </a:lnTo>
                  <a:lnTo>
                    <a:pt x="1938633" y="404895"/>
                  </a:lnTo>
                  <a:lnTo>
                    <a:pt x="1935001" y="459767"/>
                  </a:lnTo>
                  <a:lnTo>
                    <a:pt x="1938633" y="514213"/>
                  </a:lnTo>
                  <a:lnTo>
                    <a:pt x="1949244" y="563970"/>
                  </a:lnTo>
                  <a:lnTo>
                    <a:pt x="1966414" y="608580"/>
                  </a:lnTo>
                  <a:lnTo>
                    <a:pt x="1989718" y="647584"/>
                  </a:lnTo>
                  <a:lnTo>
                    <a:pt x="2018733" y="680525"/>
                  </a:lnTo>
                  <a:lnTo>
                    <a:pt x="2053037" y="706943"/>
                  </a:lnTo>
                  <a:lnTo>
                    <a:pt x="2092206" y="726381"/>
                  </a:lnTo>
                  <a:lnTo>
                    <a:pt x="2135817" y="738379"/>
                  </a:lnTo>
                  <a:lnTo>
                    <a:pt x="2183447" y="742481"/>
                  </a:lnTo>
                  <a:lnTo>
                    <a:pt x="2231077" y="738379"/>
                  </a:lnTo>
                  <a:lnTo>
                    <a:pt x="2274688" y="726381"/>
                  </a:lnTo>
                  <a:lnTo>
                    <a:pt x="2313857" y="706943"/>
                  </a:lnTo>
                  <a:lnTo>
                    <a:pt x="2348161" y="680525"/>
                  </a:lnTo>
                  <a:lnTo>
                    <a:pt x="2360246" y="666805"/>
                  </a:lnTo>
                  <a:lnTo>
                    <a:pt x="2183447" y="666805"/>
                  </a:lnTo>
                  <a:lnTo>
                    <a:pt x="2138834" y="661106"/>
                  </a:lnTo>
                  <a:lnTo>
                    <a:pt x="2101564" y="644991"/>
                  </a:lnTo>
                  <a:lnTo>
                    <a:pt x="2071463" y="619935"/>
                  </a:lnTo>
                  <a:lnTo>
                    <a:pt x="2048355" y="587411"/>
                  </a:lnTo>
                  <a:lnTo>
                    <a:pt x="2032066" y="548893"/>
                  </a:lnTo>
                  <a:lnTo>
                    <a:pt x="2022421" y="505853"/>
                  </a:lnTo>
                  <a:lnTo>
                    <a:pt x="2019244" y="459767"/>
                  </a:lnTo>
                  <a:lnTo>
                    <a:pt x="2022421" y="413601"/>
                  </a:lnTo>
                  <a:lnTo>
                    <a:pt x="2032066" y="370357"/>
                  </a:lnTo>
                  <a:lnTo>
                    <a:pt x="2048355" y="331560"/>
                  </a:lnTo>
                  <a:lnTo>
                    <a:pt x="2071463" y="298732"/>
                  </a:lnTo>
                  <a:lnTo>
                    <a:pt x="2101564" y="273397"/>
                  </a:lnTo>
                  <a:lnTo>
                    <a:pt x="2138834" y="257079"/>
                  </a:lnTo>
                  <a:lnTo>
                    <a:pt x="2183447" y="251301"/>
                  </a:lnTo>
                  <a:lnTo>
                    <a:pt x="2360092" y="251301"/>
                  </a:lnTo>
                  <a:lnTo>
                    <a:pt x="2348161" y="237706"/>
                  </a:lnTo>
                  <a:lnTo>
                    <a:pt x="2313857" y="211215"/>
                  </a:lnTo>
                  <a:lnTo>
                    <a:pt x="2274688" y="191740"/>
                  </a:lnTo>
                  <a:lnTo>
                    <a:pt x="2231077" y="179728"/>
                  </a:lnTo>
                  <a:lnTo>
                    <a:pt x="2183447" y="175625"/>
                  </a:lnTo>
                  <a:close/>
                </a:path>
                <a:path w="3075940" h="888364">
                  <a:moveTo>
                    <a:pt x="2360092" y="251301"/>
                  </a:moveTo>
                  <a:lnTo>
                    <a:pt x="2183447" y="251301"/>
                  </a:lnTo>
                  <a:lnTo>
                    <a:pt x="2228060" y="257079"/>
                  </a:lnTo>
                  <a:lnTo>
                    <a:pt x="2265330" y="273397"/>
                  </a:lnTo>
                  <a:lnTo>
                    <a:pt x="2295431" y="298732"/>
                  </a:lnTo>
                  <a:lnTo>
                    <a:pt x="2318539" y="331560"/>
                  </a:lnTo>
                  <a:lnTo>
                    <a:pt x="2334828" y="370357"/>
                  </a:lnTo>
                  <a:lnTo>
                    <a:pt x="2344473" y="413601"/>
                  </a:lnTo>
                  <a:lnTo>
                    <a:pt x="2347649" y="459767"/>
                  </a:lnTo>
                  <a:lnTo>
                    <a:pt x="2344473" y="505853"/>
                  </a:lnTo>
                  <a:lnTo>
                    <a:pt x="2334828" y="548893"/>
                  </a:lnTo>
                  <a:lnTo>
                    <a:pt x="2318539" y="587411"/>
                  </a:lnTo>
                  <a:lnTo>
                    <a:pt x="2295431" y="619935"/>
                  </a:lnTo>
                  <a:lnTo>
                    <a:pt x="2265330" y="644991"/>
                  </a:lnTo>
                  <a:lnTo>
                    <a:pt x="2228060" y="661106"/>
                  </a:lnTo>
                  <a:lnTo>
                    <a:pt x="2183447" y="666805"/>
                  </a:lnTo>
                  <a:lnTo>
                    <a:pt x="2360246" y="666805"/>
                  </a:lnTo>
                  <a:lnTo>
                    <a:pt x="2400480" y="608580"/>
                  </a:lnTo>
                  <a:lnTo>
                    <a:pt x="2417649" y="563970"/>
                  </a:lnTo>
                  <a:lnTo>
                    <a:pt x="2428261" y="514213"/>
                  </a:lnTo>
                  <a:lnTo>
                    <a:pt x="2431892" y="459767"/>
                  </a:lnTo>
                  <a:lnTo>
                    <a:pt x="2428261" y="404895"/>
                  </a:lnTo>
                  <a:lnTo>
                    <a:pt x="2417649" y="354807"/>
                  </a:lnTo>
                  <a:lnTo>
                    <a:pt x="2400480" y="309948"/>
                  </a:lnTo>
                  <a:lnTo>
                    <a:pt x="2377176" y="270766"/>
                  </a:lnTo>
                  <a:lnTo>
                    <a:pt x="2360092" y="251301"/>
                  </a:lnTo>
                  <a:close/>
                </a:path>
                <a:path w="3075940" h="888364">
                  <a:moveTo>
                    <a:pt x="3075941" y="652526"/>
                  </a:moveTo>
                  <a:lnTo>
                    <a:pt x="2501946" y="652526"/>
                  </a:lnTo>
                  <a:lnTo>
                    <a:pt x="2501946" y="888121"/>
                  </a:lnTo>
                  <a:lnTo>
                    <a:pt x="2586189" y="888121"/>
                  </a:lnTo>
                  <a:lnTo>
                    <a:pt x="2586189" y="731058"/>
                  </a:lnTo>
                  <a:lnTo>
                    <a:pt x="3075941" y="731058"/>
                  </a:lnTo>
                  <a:lnTo>
                    <a:pt x="3075941" y="652526"/>
                  </a:lnTo>
                  <a:close/>
                </a:path>
                <a:path w="3075940" h="888364">
                  <a:moveTo>
                    <a:pt x="3075941" y="731058"/>
                  </a:moveTo>
                  <a:lnTo>
                    <a:pt x="2991698" y="731058"/>
                  </a:lnTo>
                  <a:lnTo>
                    <a:pt x="2991698" y="888121"/>
                  </a:lnTo>
                  <a:lnTo>
                    <a:pt x="3075941" y="888121"/>
                  </a:lnTo>
                  <a:lnTo>
                    <a:pt x="3075941" y="731058"/>
                  </a:lnTo>
                  <a:close/>
                </a:path>
                <a:path w="3075940" h="888364">
                  <a:moveTo>
                    <a:pt x="2991698" y="182764"/>
                  </a:moveTo>
                  <a:lnTo>
                    <a:pt x="2643303" y="182764"/>
                  </a:lnTo>
                  <a:lnTo>
                    <a:pt x="2624741" y="399797"/>
                  </a:lnTo>
                  <a:lnTo>
                    <a:pt x="2615900" y="480567"/>
                  </a:lnTo>
                  <a:lnTo>
                    <a:pt x="2604643" y="541702"/>
                  </a:lnTo>
                  <a:lnTo>
                    <a:pt x="2590096" y="587725"/>
                  </a:lnTo>
                  <a:lnTo>
                    <a:pt x="2571385" y="623158"/>
                  </a:lnTo>
                  <a:lnTo>
                    <a:pt x="2547637" y="652526"/>
                  </a:lnTo>
                  <a:lnTo>
                    <a:pt x="2643303" y="652526"/>
                  </a:lnTo>
                  <a:lnTo>
                    <a:pt x="2663659" y="617778"/>
                  </a:lnTo>
                  <a:lnTo>
                    <a:pt x="2679182" y="574668"/>
                  </a:lnTo>
                  <a:lnTo>
                    <a:pt x="2690953" y="523660"/>
                  </a:lnTo>
                  <a:lnTo>
                    <a:pt x="2700051" y="465215"/>
                  </a:lnTo>
                  <a:lnTo>
                    <a:pt x="2707556" y="399797"/>
                  </a:lnTo>
                  <a:lnTo>
                    <a:pt x="2721835" y="261296"/>
                  </a:lnTo>
                  <a:lnTo>
                    <a:pt x="2991698" y="261296"/>
                  </a:lnTo>
                  <a:lnTo>
                    <a:pt x="2991698" y="182764"/>
                  </a:lnTo>
                  <a:close/>
                </a:path>
                <a:path w="3075940" h="888364">
                  <a:moveTo>
                    <a:pt x="2991698" y="261296"/>
                  </a:moveTo>
                  <a:lnTo>
                    <a:pt x="2907455" y="261296"/>
                  </a:lnTo>
                  <a:lnTo>
                    <a:pt x="2907455" y="652526"/>
                  </a:lnTo>
                  <a:lnTo>
                    <a:pt x="2991698" y="652526"/>
                  </a:lnTo>
                  <a:lnTo>
                    <a:pt x="2991698" y="2612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26399" y="3560101"/>
              <a:ext cx="16516512" cy="43044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0879249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9549447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8219644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6889842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560040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4230237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2900435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4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1570632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4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12" name="object 12"/>
            <p:cNvSpPr/>
            <p:nvPr/>
          </p:nvSpPr>
          <p:spPr>
            <a:xfrm>
              <a:off x="0" y="5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100" y="240830"/>
                  </a:moveTo>
                  <a:lnTo>
                    <a:pt x="18868530" y="240830"/>
                  </a:lnTo>
                  <a:lnTo>
                    <a:pt x="18868530" y="0"/>
                  </a:lnTo>
                  <a:lnTo>
                    <a:pt x="18858065" y="0"/>
                  </a:lnTo>
                  <a:lnTo>
                    <a:pt x="18858065" y="240830"/>
                  </a:lnTo>
                  <a:lnTo>
                    <a:pt x="17538726" y="240830"/>
                  </a:lnTo>
                  <a:lnTo>
                    <a:pt x="17538726" y="0"/>
                  </a:lnTo>
                  <a:lnTo>
                    <a:pt x="17528261" y="0"/>
                  </a:lnTo>
                  <a:lnTo>
                    <a:pt x="17528261" y="240830"/>
                  </a:lnTo>
                  <a:lnTo>
                    <a:pt x="16208921" y="240830"/>
                  </a:lnTo>
                  <a:lnTo>
                    <a:pt x="16208921" y="0"/>
                  </a:lnTo>
                  <a:lnTo>
                    <a:pt x="16198457" y="0"/>
                  </a:lnTo>
                  <a:lnTo>
                    <a:pt x="16198457" y="240830"/>
                  </a:lnTo>
                  <a:lnTo>
                    <a:pt x="14879117" y="240830"/>
                  </a:lnTo>
                  <a:lnTo>
                    <a:pt x="14879117" y="0"/>
                  </a:lnTo>
                  <a:lnTo>
                    <a:pt x="14868652" y="0"/>
                  </a:lnTo>
                  <a:lnTo>
                    <a:pt x="14868652" y="240830"/>
                  </a:lnTo>
                  <a:lnTo>
                    <a:pt x="13549325" y="240830"/>
                  </a:lnTo>
                  <a:lnTo>
                    <a:pt x="13549325" y="0"/>
                  </a:lnTo>
                  <a:lnTo>
                    <a:pt x="13538848" y="0"/>
                  </a:lnTo>
                  <a:lnTo>
                    <a:pt x="13538848" y="240830"/>
                  </a:lnTo>
                  <a:lnTo>
                    <a:pt x="12219521" y="240830"/>
                  </a:lnTo>
                  <a:lnTo>
                    <a:pt x="12219521" y="0"/>
                  </a:lnTo>
                  <a:lnTo>
                    <a:pt x="12209043" y="0"/>
                  </a:lnTo>
                  <a:lnTo>
                    <a:pt x="12209043" y="240830"/>
                  </a:lnTo>
                  <a:lnTo>
                    <a:pt x="10952544" y="240830"/>
                  </a:lnTo>
                  <a:lnTo>
                    <a:pt x="10952544" y="0"/>
                  </a:lnTo>
                  <a:lnTo>
                    <a:pt x="10942066" y="0"/>
                  </a:lnTo>
                  <a:lnTo>
                    <a:pt x="10942066" y="240830"/>
                  </a:lnTo>
                  <a:lnTo>
                    <a:pt x="9622739" y="240830"/>
                  </a:lnTo>
                  <a:lnTo>
                    <a:pt x="9622739" y="0"/>
                  </a:lnTo>
                  <a:lnTo>
                    <a:pt x="9612262" y="0"/>
                  </a:lnTo>
                  <a:lnTo>
                    <a:pt x="9612262" y="240830"/>
                  </a:lnTo>
                  <a:lnTo>
                    <a:pt x="8292935" y="240830"/>
                  </a:lnTo>
                  <a:lnTo>
                    <a:pt x="8292935" y="0"/>
                  </a:lnTo>
                  <a:lnTo>
                    <a:pt x="8282470" y="0"/>
                  </a:lnTo>
                  <a:lnTo>
                    <a:pt x="8282470" y="240830"/>
                  </a:lnTo>
                  <a:lnTo>
                    <a:pt x="6963130" y="240830"/>
                  </a:lnTo>
                  <a:lnTo>
                    <a:pt x="6963130" y="0"/>
                  </a:lnTo>
                  <a:lnTo>
                    <a:pt x="6952666" y="0"/>
                  </a:lnTo>
                  <a:lnTo>
                    <a:pt x="6952666" y="240830"/>
                  </a:lnTo>
                  <a:lnTo>
                    <a:pt x="5633326" y="240830"/>
                  </a:lnTo>
                  <a:lnTo>
                    <a:pt x="5633326" y="0"/>
                  </a:lnTo>
                  <a:lnTo>
                    <a:pt x="5622861" y="0"/>
                  </a:lnTo>
                  <a:lnTo>
                    <a:pt x="5622861" y="240830"/>
                  </a:lnTo>
                  <a:lnTo>
                    <a:pt x="4303522" y="240830"/>
                  </a:lnTo>
                  <a:lnTo>
                    <a:pt x="4303522" y="0"/>
                  </a:lnTo>
                  <a:lnTo>
                    <a:pt x="4293057" y="0"/>
                  </a:lnTo>
                  <a:lnTo>
                    <a:pt x="4293057" y="240830"/>
                  </a:lnTo>
                  <a:lnTo>
                    <a:pt x="2973730" y="240830"/>
                  </a:lnTo>
                  <a:lnTo>
                    <a:pt x="2973730" y="0"/>
                  </a:lnTo>
                  <a:lnTo>
                    <a:pt x="2963253" y="0"/>
                  </a:lnTo>
                  <a:lnTo>
                    <a:pt x="2963253" y="240830"/>
                  </a:lnTo>
                  <a:lnTo>
                    <a:pt x="1643926" y="240830"/>
                  </a:lnTo>
                  <a:lnTo>
                    <a:pt x="1643926" y="0"/>
                  </a:lnTo>
                  <a:lnTo>
                    <a:pt x="1633448" y="0"/>
                  </a:lnTo>
                  <a:lnTo>
                    <a:pt x="1633448" y="240830"/>
                  </a:lnTo>
                  <a:lnTo>
                    <a:pt x="314121" y="240830"/>
                  </a:lnTo>
                  <a:lnTo>
                    <a:pt x="314121" y="0"/>
                  </a:lnTo>
                  <a:lnTo>
                    <a:pt x="303644" y="0"/>
                  </a:lnTo>
                  <a:lnTo>
                    <a:pt x="303644" y="240830"/>
                  </a:lnTo>
                  <a:lnTo>
                    <a:pt x="0" y="240830"/>
                  </a:lnTo>
                  <a:lnTo>
                    <a:pt x="0" y="251307"/>
                  </a:lnTo>
                  <a:lnTo>
                    <a:pt x="303644" y="251307"/>
                  </a:lnTo>
                  <a:lnTo>
                    <a:pt x="303644" y="11308550"/>
                  </a:lnTo>
                  <a:lnTo>
                    <a:pt x="314121" y="11308550"/>
                  </a:lnTo>
                  <a:lnTo>
                    <a:pt x="314121" y="251307"/>
                  </a:lnTo>
                  <a:lnTo>
                    <a:pt x="1633448" y="251307"/>
                  </a:lnTo>
                  <a:lnTo>
                    <a:pt x="1633448" y="11308550"/>
                  </a:lnTo>
                  <a:lnTo>
                    <a:pt x="1643926" y="11308550"/>
                  </a:lnTo>
                  <a:lnTo>
                    <a:pt x="1643926" y="251307"/>
                  </a:lnTo>
                  <a:lnTo>
                    <a:pt x="2963253" y="251307"/>
                  </a:lnTo>
                  <a:lnTo>
                    <a:pt x="2963253" y="11308550"/>
                  </a:lnTo>
                  <a:lnTo>
                    <a:pt x="2973730" y="11308550"/>
                  </a:lnTo>
                  <a:lnTo>
                    <a:pt x="2973730" y="251307"/>
                  </a:lnTo>
                  <a:lnTo>
                    <a:pt x="4293057" y="251307"/>
                  </a:lnTo>
                  <a:lnTo>
                    <a:pt x="4293057" y="11308550"/>
                  </a:lnTo>
                  <a:lnTo>
                    <a:pt x="4303522" y="11308550"/>
                  </a:lnTo>
                  <a:lnTo>
                    <a:pt x="4303522" y="251307"/>
                  </a:lnTo>
                  <a:lnTo>
                    <a:pt x="5622861" y="251307"/>
                  </a:lnTo>
                  <a:lnTo>
                    <a:pt x="5622861" y="11308550"/>
                  </a:lnTo>
                  <a:lnTo>
                    <a:pt x="5633326" y="11308550"/>
                  </a:lnTo>
                  <a:lnTo>
                    <a:pt x="5633326" y="251307"/>
                  </a:lnTo>
                  <a:lnTo>
                    <a:pt x="6952666" y="251307"/>
                  </a:lnTo>
                  <a:lnTo>
                    <a:pt x="6952666" y="11308550"/>
                  </a:lnTo>
                  <a:lnTo>
                    <a:pt x="6963130" y="11308550"/>
                  </a:lnTo>
                  <a:lnTo>
                    <a:pt x="6963130" y="251307"/>
                  </a:lnTo>
                  <a:lnTo>
                    <a:pt x="8282470" y="251307"/>
                  </a:lnTo>
                  <a:lnTo>
                    <a:pt x="8282470" y="11308550"/>
                  </a:lnTo>
                  <a:lnTo>
                    <a:pt x="8292935" y="11308550"/>
                  </a:lnTo>
                  <a:lnTo>
                    <a:pt x="8292935" y="251307"/>
                  </a:lnTo>
                  <a:lnTo>
                    <a:pt x="9612262" y="251307"/>
                  </a:lnTo>
                  <a:lnTo>
                    <a:pt x="9612262" y="11308550"/>
                  </a:lnTo>
                  <a:lnTo>
                    <a:pt x="9622739" y="11308550"/>
                  </a:lnTo>
                  <a:lnTo>
                    <a:pt x="9622739" y="251307"/>
                  </a:lnTo>
                  <a:lnTo>
                    <a:pt x="10942066" y="251307"/>
                  </a:lnTo>
                  <a:lnTo>
                    <a:pt x="10942066" y="11308550"/>
                  </a:lnTo>
                  <a:lnTo>
                    <a:pt x="10952544" y="11308550"/>
                  </a:lnTo>
                  <a:lnTo>
                    <a:pt x="10952544" y="251307"/>
                  </a:lnTo>
                  <a:lnTo>
                    <a:pt x="12209043" y="251307"/>
                  </a:lnTo>
                  <a:lnTo>
                    <a:pt x="12209043" y="11308550"/>
                  </a:lnTo>
                  <a:lnTo>
                    <a:pt x="12219521" y="11308550"/>
                  </a:lnTo>
                  <a:lnTo>
                    <a:pt x="12219521" y="251307"/>
                  </a:lnTo>
                  <a:lnTo>
                    <a:pt x="13538848" y="251307"/>
                  </a:lnTo>
                  <a:lnTo>
                    <a:pt x="13538848" y="11308550"/>
                  </a:lnTo>
                  <a:lnTo>
                    <a:pt x="13549325" y="11308550"/>
                  </a:lnTo>
                  <a:lnTo>
                    <a:pt x="13549325" y="251307"/>
                  </a:lnTo>
                  <a:lnTo>
                    <a:pt x="14868652" y="251307"/>
                  </a:lnTo>
                  <a:lnTo>
                    <a:pt x="14868652" y="11308550"/>
                  </a:lnTo>
                  <a:lnTo>
                    <a:pt x="14879117" y="11308550"/>
                  </a:lnTo>
                  <a:lnTo>
                    <a:pt x="14879117" y="251307"/>
                  </a:lnTo>
                  <a:lnTo>
                    <a:pt x="16198457" y="251307"/>
                  </a:lnTo>
                  <a:lnTo>
                    <a:pt x="16198457" y="11308550"/>
                  </a:lnTo>
                  <a:lnTo>
                    <a:pt x="16208921" y="11308550"/>
                  </a:lnTo>
                  <a:lnTo>
                    <a:pt x="16208921" y="251307"/>
                  </a:lnTo>
                  <a:lnTo>
                    <a:pt x="17528261" y="251307"/>
                  </a:lnTo>
                  <a:lnTo>
                    <a:pt x="17528261" y="11308550"/>
                  </a:lnTo>
                  <a:lnTo>
                    <a:pt x="17538726" y="11308550"/>
                  </a:lnTo>
                  <a:lnTo>
                    <a:pt x="17538726" y="251307"/>
                  </a:lnTo>
                  <a:lnTo>
                    <a:pt x="18858065" y="251307"/>
                  </a:lnTo>
                  <a:lnTo>
                    <a:pt x="18858065" y="11308550"/>
                  </a:lnTo>
                  <a:lnTo>
                    <a:pt x="18868530" y="11308550"/>
                  </a:lnTo>
                  <a:lnTo>
                    <a:pt x="18868530" y="251307"/>
                  </a:lnTo>
                  <a:lnTo>
                    <a:pt x="20104100" y="251307"/>
                  </a:lnTo>
                  <a:lnTo>
                    <a:pt x="20104100" y="24083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52101" y="848141"/>
              <a:ext cx="10849056" cy="7667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40678" y="9674146"/>
              <a:ext cx="11237431" cy="9709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1256202" y="1130855"/>
              <a:ext cx="8847898" cy="95494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7057084" y="5486744"/>
              <a:ext cx="1772387" cy="17323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5224681" y="5130733"/>
              <a:ext cx="1737291" cy="17372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547817" y="805425"/>
              <a:ext cx="2569845" cy="673735"/>
            </a:xfrm>
            <a:custGeom>
              <a:avLst/>
              <a:gdLst/>
              <a:ahLst/>
              <a:cxnLst/>
              <a:rect l="l" t="t" r="r" b="b"/>
              <a:pathLst>
                <a:path w="2569845" h="673735">
                  <a:moveTo>
                    <a:pt x="67465" y="418716"/>
                  </a:moveTo>
                  <a:lnTo>
                    <a:pt x="0" y="418716"/>
                  </a:lnTo>
                  <a:lnTo>
                    <a:pt x="7815" y="459358"/>
                  </a:lnTo>
                  <a:lnTo>
                    <a:pt x="26474" y="494511"/>
                  </a:lnTo>
                  <a:lnTo>
                    <a:pt x="54815" y="523328"/>
                  </a:lnTo>
                  <a:lnTo>
                    <a:pt x="91679" y="544962"/>
                  </a:lnTo>
                  <a:lnTo>
                    <a:pt x="135905" y="558563"/>
                  </a:lnTo>
                  <a:lnTo>
                    <a:pt x="186334" y="563286"/>
                  </a:lnTo>
                  <a:lnTo>
                    <a:pt x="236962" y="557932"/>
                  </a:lnTo>
                  <a:lnTo>
                    <a:pt x="281603" y="542681"/>
                  </a:lnTo>
                  <a:lnTo>
                    <a:pt x="318822" y="518743"/>
                  </a:lnTo>
                  <a:lnTo>
                    <a:pt x="331785" y="504387"/>
                  </a:lnTo>
                  <a:lnTo>
                    <a:pt x="185263" y="504387"/>
                  </a:lnTo>
                  <a:lnTo>
                    <a:pt x="140654" y="498455"/>
                  </a:lnTo>
                  <a:lnTo>
                    <a:pt x="104076" y="481430"/>
                  </a:lnTo>
                  <a:lnTo>
                    <a:pt x="78643" y="454465"/>
                  </a:lnTo>
                  <a:lnTo>
                    <a:pt x="67465" y="418716"/>
                  </a:lnTo>
                  <a:close/>
                </a:path>
                <a:path w="2569845" h="673735">
                  <a:moveTo>
                    <a:pt x="319323" y="57827"/>
                  </a:moveTo>
                  <a:lnTo>
                    <a:pt x="187405" y="57827"/>
                  </a:lnTo>
                  <a:lnTo>
                    <a:pt x="228491" y="64424"/>
                  </a:lnTo>
                  <a:lnTo>
                    <a:pt x="259890" y="83094"/>
                  </a:lnTo>
                  <a:lnTo>
                    <a:pt x="279944" y="112154"/>
                  </a:lnTo>
                  <a:lnTo>
                    <a:pt x="286997" y="149924"/>
                  </a:lnTo>
                  <a:lnTo>
                    <a:pt x="278911" y="189212"/>
                  </a:lnTo>
                  <a:lnTo>
                    <a:pt x="256242" y="219263"/>
                  </a:lnTo>
                  <a:lnTo>
                    <a:pt x="221376" y="238472"/>
                  </a:lnTo>
                  <a:lnTo>
                    <a:pt x="176696" y="245232"/>
                  </a:lnTo>
                  <a:lnTo>
                    <a:pt x="132789" y="245232"/>
                  </a:lnTo>
                  <a:lnTo>
                    <a:pt x="132789" y="304131"/>
                  </a:lnTo>
                  <a:lnTo>
                    <a:pt x="176696" y="304131"/>
                  </a:lnTo>
                  <a:lnTo>
                    <a:pt x="232068" y="311686"/>
                  </a:lnTo>
                  <a:lnTo>
                    <a:pt x="272707" y="332844"/>
                  </a:lnTo>
                  <a:lnTo>
                    <a:pt x="297735" y="365347"/>
                  </a:lnTo>
                  <a:lnTo>
                    <a:pt x="306273" y="406936"/>
                  </a:lnTo>
                  <a:lnTo>
                    <a:pt x="297267" y="446672"/>
                  </a:lnTo>
                  <a:lnTo>
                    <a:pt x="272172" y="477447"/>
                  </a:lnTo>
                  <a:lnTo>
                    <a:pt x="233875" y="497330"/>
                  </a:lnTo>
                  <a:lnTo>
                    <a:pt x="185263" y="504387"/>
                  </a:lnTo>
                  <a:lnTo>
                    <a:pt x="331785" y="504387"/>
                  </a:lnTo>
                  <a:lnTo>
                    <a:pt x="347185" y="487332"/>
                  </a:lnTo>
                  <a:lnTo>
                    <a:pt x="365255" y="449659"/>
                  </a:lnTo>
                  <a:lnTo>
                    <a:pt x="371597" y="406936"/>
                  </a:lnTo>
                  <a:lnTo>
                    <a:pt x="364076" y="358608"/>
                  </a:lnTo>
                  <a:lnTo>
                    <a:pt x="342348" y="319291"/>
                  </a:lnTo>
                  <a:lnTo>
                    <a:pt x="307670" y="290866"/>
                  </a:lnTo>
                  <a:lnTo>
                    <a:pt x="261296" y="275217"/>
                  </a:lnTo>
                  <a:lnTo>
                    <a:pt x="261296" y="270934"/>
                  </a:lnTo>
                  <a:lnTo>
                    <a:pt x="298731" y="253105"/>
                  </a:lnTo>
                  <a:lnTo>
                    <a:pt x="327055" y="225689"/>
                  </a:lnTo>
                  <a:lnTo>
                    <a:pt x="344988" y="189839"/>
                  </a:lnTo>
                  <a:lnTo>
                    <a:pt x="351250" y="146711"/>
                  </a:lnTo>
                  <a:lnTo>
                    <a:pt x="344062" y="101639"/>
                  </a:lnTo>
                  <a:lnTo>
                    <a:pt x="323176" y="61528"/>
                  </a:lnTo>
                  <a:lnTo>
                    <a:pt x="319323" y="57827"/>
                  </a:lnTo>
                  <a:close/>
                </a:path>
                <a:path w="2569845" h="673735">
                  <a:moveTo>
                    <a:pt x="188475" y="0"/>
                  </a:moveTo>
                  <a:lnTo>
                    <a:pt x="134014" y="6759"/>
                  </a:lnTo>
                  <a:lnTo>
                    <a:pt x="86262" y="26061"/>
                  </a:lnTo>
                  <a:lnTo>
                    <a:pt x="48069" y="56439"/>
                  </a:lnTo>
                  <a:lnTo>
                    <a:pt x="22291" y="96431"/>
                  </a:lnTo>
                  <a:lnTo>
                    <a:pt x="11779" y="144569"/>
                  </a:lnTo>
                  <a:lnTo>
                    <a:pt x="76032" y="144569"/>
                  </a:lnTo>
                  <a:lnTo>
                    <a:pt x="86432" y="107975"/>
                  </a:lnTo>
                  <a:lnTo>
                    <a:pt x="111238" y="80718"/>
                  </a:lnTo>
                  <a:lnTo>
                    <a:pt x="146284" y="63700"/>
                  </a:lnTo>
                  <a:lnTo>
                    <a:pt x="187405" y="57827"/>
                  </a:lnTo>
                  <a:lnTo>
                    <a:pt x="319323" y="57827"/>
                  </a:lnTo>
                  <a:lnTo>
                    <a:pt x="289606" y="29282"/>
                  </a:lnTo>
                  <a:lnTo>
                    <a:pt x="244367" y="7804"/>
                  </a:lnTo>
                  <a:lnTo>
                    <a:pt x="188475" y="0"/>
                  </a:lnTo>
                  <a:close/>
                </a:path>
                <a:path w="2569845" h="673735">
                  <a:moveTo>
                    <a:pt x="766869" y="194901"/>
                  </a:moveTo>
                  <a:lnTo>
                    <a:pt x="641728" y="194901"/>
                  </a:lnTo>
                  <a:lnTo>
                    <a:pt x="679790" y="200535"/>
                  </a:lnTo>
                  <a:lnTo>
                    <a:pt x="706885" y="216887"/>
                  </a:lnTo>
                  <a:lnTo>
                    <a:pt x="723086" y="243128"/>
                  </a:lnTo>
                  <a:lnTo>
                    <a:pt x="728470" y="278430"/>
                  </a:lnTo>
                  <a:lnTo>
                    <a:pt x="728470" y="280572"/>
                  </a:lnTo>
                  <a:lnTo>
                    <a:pt x="722446" y="297948"/>
                  </a:lnTo>
                  <a:lnTo>
                    <a:pt x="703572" y="307143"/>
                  </a:lnTo>
                  <a:lnTo>
                    <a:pt x="670642" y="312422"/>
                  </a:lnTo>
                  <a:lnTo>
                    <a:pt x="622452" y="318053"/>
                  </a:lnTo>
                  <a:lnTo>
                    <a:pt x="576558" y="325395"/>
                  </a:lnTo>
                  <a:lnTo>
                    <a:pt x="533324" y="337787"/>
                  </a:lnTo>
                  <a:lnTo>
                    <a:pt x="497081" y="358609"/>
                  </a:lnTo>
                  <a:lnTo>
                    <a:pt x="472160" y="391241"/>
                  </a:lnTo>
                  <a:lnTo>
                    <a:pt x="462890" y="439063"/>
                  </a:lnTo>
                  <a:lnTo>
                    <a:pt x="469975" y="483046"/>
                  </a:lnTo>
                  <a:lnTo>
                    <a:pt x="489756" y="518240"/>
                  </a:lnTo>
                  <a:lnTo>
                    <a:pt x="520024" y="544078"/>
                  </a:lnTo>
                  <a:lnTo>
                    <a:pt x="558567" y="559996"/>
                  </a:lnTo>
                  <a:lnTo>
                    <a:pt x="603176" y="565427"/>
                  </a:lnTo>
                  <a:lnTo>
                    <a:pt x="650713" y="558985"/>
                  </a:lnTo>
                  <a:lnTo>
                    <a:pt x="686304" y="542805"/>
                  </a:lnTo>
                  <a:lnTo>
                    <a:pt x="710850" y="521605"/>
                  </a:lnTo>
                  <a:lnTo>
                    <a:pt x="719517" y="508670"/>
                  </a:lnTo>
                  <a:lnTo>
                    <a:pt x="612814" y="508670"/>
                  </a:lnTo>
                  <a:lnTo>
                    <a:pt x="578027" y="504470"/>
                  </a:lnTo>
                  <a:lnTo>
                    <a:pt x="550569" y="491938"/>
                  </a:lnTo>
                  <a:lnTo>
                    <a:pt x="532548" y="471173"/>
                  </a:lnTo>
                  <a:lnTo>
                    <a:pt x="526072" y="442275"/>
                  </a:lnTo>
                  <a:lnTo>
                    <a:pt x="533702" y="411973"/>
                  </a:lnTo>
                  <a:lnTo>
                    <a:pt x="554183" y="391810"/>
                  </a:lnTo>
                  <a:lnTo>
                    <a:pt x="583900" y="379478"/>
                  </a:lnTo>
                  <a:lnTo>
                    <a:pt x="619239" y="372668"/>
                  </a:lnTo>
                  <a:lnTo>
                    <a:pt x="646095" y="369438"/>
                  </a:lnTo>
                  <a:lnTo>
                    <a:pt x="679878" y="364502"/>
                  </a:lnTo>
                  <a:lnTo>
                    <a:pt x="710650" y="357759"/>
                  </a:lnTo>
                  <a:lnTo>
                    <a:pt x="728470" y="349108"/>
                  </a:lnTo>
                  <a:lnTo>
                    <a:pt x="791652" y="349108"/>
                  </a:lnTo>
                  <a:lnTo>
                    <a:pt x="791652" y="284855"/>
                  </a:lnTo>
                  <a:lnTo>
                    <a:pt x="784032" y="228703"/>
                  </a:lnTo>
                  <a:lnTo>
                    <a:pt x="766869" y="194901"/>
                  </a:lnTo>
                  <a:close/>
                </a:path>
                <a:path w="2569845" h="673735">
                  <a:moveTo>
                    <a:pt x="791652" y="500103"/>
                  </a:moveTo>
                  <a:lnTo>
                    <a:pt x="728470" y="500103"/>
                  </a:lnTo>
                  <a:lnTo>
                    <a:pt x="728470" y="555789"/>
                  </a:lnTo>
                  <a:lnTo>
                    <a:pt x="791652" y="555789"/>
                  </a:lnTo>
                  <a:lnTo>
                    <a:pt x="791652" y="500103"/>
                  </a:lnTo>
                  <a:close/>
                </a:path>
                <a:path w="2569845" h="673735">
                  <a:moveTo>
                    <a:pt x="791652" y="349108"/>
                  </a:moveTo>
                  <a:lnTo>
                    <a:pt x="728470" y="349108"/>
                  </a:lnTo>
                  <a:lnTo>
                    <a:pt x="728470" y="406936"/>
                  </a:lnTo>
                  <a:lnTo>
                    <a:pt x="720940" y="444518"/>
                  </a:lnTo>
                  <a:lnTo>
                    <a:pt x="698753" y="477079"/>
                  </a:lnTo>
                  <a:lnTo>
                    <a:pt x="662510" y="500003"/>
                  </a:lnTo>
                  <a:lnTo>
                    <a:pt x="612814" y="508670"/>
                  </a:lnTo>
                  <a:lnTo>
                    <a:pt x="719517" y="508670"/>
                  </a:lnTo>
                  <a:lnTo>
                    <a:pt x="725257" y="500103"/>
                  </a:lnTo>
                  <a:lnTo>
                    <a:pt x="791652" y="500103"/>
                  </a:lnTo>
                  <a:lnTo>
                    <a:pt x="791652" y="349108"/>
                  </a:lnTo>
                  <a:close/>
                </a:path>
                <a:path w="2569845" h="673735">
                  <a:moveTo>
                    <a:pt x="639586" y="139215"/>
                  </a:moveTo>
                  <a:lnTo>
                    <a:pt x="592133" y="143732"/>
                  </a:lnTo>
                  <a:lnTo>
                    <a:pt x="545884" y="159294"/>
                  </a:lnTo>
                  <a:lnTo>
                    <a:pt x="505257" y="188910"/>
                  </a:lnTo>
                  <a:lnTo>
                    <a:pt x="474670" y="235594"/>
                  </a:lnTo>
                  <a:lnTo>
                    <a:pt x="534639" y="257012"/>
                  </a:lnTo>
                  <a:lnTo>
                    <a:pt x="548774" y="234657"/>
                  </a:lnTo>
                  <a:lnTo>
                    <a:pt x="570815" y="214712"/>
                  </a:lnTo>
                  <a:lnTo>
                    <a:pt x="601540" y="200389"/>
                  </a:lnTo>
                  <a:lnTo>
                    <a:pt x="641728" y="194901"/>
                  </a:lnTo>
                  <a:lnTo>
                    <a:pt x="766869" y="194901"/>
                  </a:lnTo>
                  <a:lnTo>
                    <a:pt x="763888" y="189031"/>
                  </a:lnTo>
                  <a:lnTo>
                    <a:pt x="735297" y="163042"/>
                  </a:lnTo>
                  <a:lnTo>
                    <a:pt x="702332" y="147940"/>
                  </a:lnTo>
                  <a:lnTo>
                    <a:pt x="669070" y="140930"/>
                  </a:lnTo>
                  <a:lnTo>
                    <a:pt x="639586" y="139215"/>
                  </a:lnTo>
                  <a:close/>
                </a:path>
                <a:path w="2569845" h="673735">
                  <a:moveTo>
                    <a:pt x="1293563" y="496891"/>
                  </a:moveTo>
                  <a:lnTo>
                    <a:pt x="863067" y="496891"/>
                  </a:lnTo>
                  <a:lnTo>
                    <a:pt x="863067" y="673587"/>
                  </a:lnTo>
                  <a:lnTo>
                    <a:pt x="926249" y="673587"/>
                  </a:lnTo>
                  <a:lnTo>
                    <a:pt x="926249" y="555789"/>
                  </a:lnTo>
                  <a:lnTo>
                    <a:pt x="1293563" y="555789"/>
                  </a:lnTo>
                  <a:lnTo>
                    <a:pt x="1293563" y="496891"/>
                  </a:lnTo>
                  <a:close/>
                </a:path>
                <a:path w="2569845" h="673735">
                  <a:moveTo>
                    <a:pt x="1293563" y="555789"/>
                  </a:moveTo>
                  <a:lnTo>
                    <a:pt x="1230381" y="555789"/>
                  </a:lnTo>
                  <a:lnTo>
                    <a:pt x="1230381" y="673587"/>
                  </a:lnTo>
                  <a:lnTo>
                    <a:pt x="1293563" y="673587"/>
                  </a:lnTo>
                  <a:lnTo>
                    <a:pt x="1293563" y="555789"/>
                  </a:lnTo>
                  <a:close/>
                </a:path>
                <a:path w="2569845" h="673735">
                  <a:moveTo>
                    <a:pt x="1230381" y="144569"/>
                  </a:moveTo>
                  <a:lnTo>
                    <a:pt x="969084" y="144569"/>
                  </a:lnTo>
                  <a:lnTo>
                    <a:pt x="955163" y="307344"/>
                  </a:lnTo>
                  <a:lnTo>
                    <a:pt x="946617" y="380633"/>
                  </a:lnTo>
                  <a:lnTo>
                    <a:pt x="934983" y="432236"/>
                  </a:lnTo>
                  <a:lnTo>
                    <a:pt x="918983" y="468780"/>
                  </a:lnTo>
                  <a:lnTo>
                    <a:pt x="897335" y="496891"/>
                  </a:lnTo>
                  <a:lnTo>
                    <a:pt x="969084" y="496891"/>
                  </a:lnTo>
                  <a:lnTo>
                    <a:pt x="987570" y="463321"/>
                  </a:lnTo>
                  <a:lnTo>
                    <a:pt x="1000709" y="420088"/>
                  </a:lnTo>
                  <a:lnTo>
                    <a:pt x="1010083" y="367870"/>
                  </a:lnTo>
                  <a:lnTo>
                    <a:pt x="1017274" y="307344"/>
                  </a:lnTo>
                  <a:lnTo>
                    <a:pt x="1027983" y="203468"/>
                  </a:lnTo>
                  <a:lnTo>
                    <a:pt x="1230381" y="203468"/>
                  </a:lnTo>
                  <a:lnTo>
                    <a:pt x="1230381" y="144569"/>
                  </a:lnTo>
                  <a:close/>
                </a:path>
                <a:path w="2569845" h="673735">
                  <a:moveTo>
                    <a:pt x="1230381" y="203468"/>
                  </a:moveTo>
                  <a:lnTo>
                    <a:pt x="1167198" y="203468"/>
                  </a:lnTo>
                  <a:lnTo>
                    <a:pt x="1167198" y="496891"/>
                  </a:lnTo>
                  <a:lnTo>
                    <a:pt x="1230381" y="496891"/>
                  </a:lnTo>
                  <a:lnTo>
                    <a:pt x="1230381" y="203468"/>
                  </a:lnTo>
                  <a:close/>
                </a:path>
                <a:path w="2569845" h="673735">
                  <a:moveTo>
                    <a:pt x="1662129" y="194901"/>
                  </a:moveTo>
                  <a:lnTo>
                    <a:pt x="1536989" y="194901"/>
                  </a:lnTo>
                  <a:lnTo>
                    <a:pt x="1575051" y="200535"/>
                  </a:lnTo>
                  <a:lnTo>
                    <a:pt x="1602145" y="216887"/>
                  </a:lnTo>
                  <a:lnTo>
                    <a:pt x="1618347" y="243128"/>
                  </a:lnTo>
                  <a:lnTo>
                    <a:pt x="1623730" y="278430"/>
                  </a:lnTo>
                  <a:lnTo>
                    <a:pt x="1623730" y="280572"/>
                  </a:lnTo>
                  <a:lnTo>
                    <a:pt x="1617707" y="297948"/>
                  </a:lnTo>
                  <a:lnTo>
                    <a:pt x="1598832" y="307143"/>
                  </a:lnTo>
                  <a:lnTo>
                    <a:pt x="1565903" y="312422"/>
                  </a:lnTo>
                  <a:lnTo>
                    <a:pt x="1517713" y="318053"/>
                  </a:lnTo>
                  <a:lnTo>
                    <a:pt x="1471819" y="325395"/>
                  </a:lnTo>
                  <a:lnTo>
                    <a:pt x="1428585" y="337787"/>
                  </a:lnTo>
                  <a:lnTo>
                    <a:pt x="1392342" y="358609"/>
                  </a:lnTo>
                  <a:lnTo>
                    <a:pt x="1367420" y="391241"/>
                  </a:lnTo>
                  <a:lnTo>
                    <a:pt x="1358151" y="439063"/>
                  </a:lnTo>
                  <a:lnTo>
                    <a:pt x="1365236" y="483046"/>
                  </a:lnTo>
                  <a:lnTo>
                    <a:pt x="1385017" y="518240"/>
                  </a:lnTo>
                  <a:lnTo>
                    <a:pt x="1415285" y="544078"/>
                  </a:lnTo>
                  <a:lnTo>
                    <a:pt x="1453828" y="559996"/>
                  </a:lnTo>
                  <a:lnTo>
                    <a:pt x="1498437" y="565427"/>
                  </a:lnTo>
                  <a:lnTo>
                    <a:pt x="1545974" y="558985"/>
                  </a:lnTo>
                  <a:lnTo>
                    <a:pt x="1581564" y="542805"/>
                  </a:lnTo>
                  <a:lnTo>
                    <a:pt x="1606111" y="521605"/>
                  </a:lnTo>
                  <a:lnTo>
                    <a:pt x="1614777" y="508670"/>
                  </a:lnTo>
                  <a:lnTo>
                    <a:pt x="1508075" y="508670"/>
                  </a:lnTo>
                  <a:lnTo>
                    <a:pt x="1473288" y="504470"/>
                  </a:lnTo>
                  <a:lnTo>
                    <a:pt x="1445829" y="491938"/>
                  </a:lnTo>
                  <a:lnTo>
                    <a:pt x="1427808" y="471173"/>
                  </a:lnTo>
                  <a:lnTo>
                    <a:pt x="1421333" y="442275"/>
                  </a:lnTo>
                  <a:lnTo>
                    <a:pt x="1428963" y="411973"/>
                  </a:lnTo>
                  <a:lnTo>
                    <a:pt x="1449444" y="391810"/>
                  </a:lnTo>
                  <a:lnTo>
                    <a:pt x="1479161" y="379478"/>
                  </a:lnTo>
                  <a:lnTo>
                    <a:pt x="1514500" y="372668"/>
                  </a:lnTo>
                  <a:lnTo>
                    <a:pt x="1541356" y="369438"/>
                  </a:lnTo>
                  <a:lnTo>
                    <a:pt x="1575139" y="364502"/>
                  </a:lnTo>
                  <a:lnTo>
                    <a:pt x="1605910" y="357759"/>
                  </a:lnTo>
                  <a:lnTo>
                    <a:pt x="1623730" y="349108"/>
                  </a:lnTo>
                  <a:lnTo>
                    <a:pt x="1686913" y="349108"/>
                  </a:lnTo>
                  <a:lnTo>
                    <a:pt x="1686913" y="284855"/>
                  </a:lnTo>
                  <a:lnTo>
                    <a:pt x="1679293" y="228703"/>
                  </a:lnTo>
                  <a:lnTo>
                    <a:pt x="1662129" y="194901"/>
                  </a:lnTo>
                  <a:close/>
                </a:path>
                <a:path w="2569845" h="673735">
                  <a:moveTo>
                    <a:pt x="1686913" y="500103"/>
                  </a:moveTo>
                  <a:lnTo>
                    <a:pt x="1623730" y="500103"/>
                  </a:lnTo>
                  <a:lnTo>
                    <a:pt x="1623730" y="555789"/>
                  </a:lnTo>
                  <a:lnTo>
                    <a:pt x="1686913" y="555789"/>
                  </a:lnTo>
                  <a:lnTo>
                    <a:pt x="1686913" y="500103"/>
                  </a:lnTo>
                  <a:close/>
                </a:path>
                <a:path w="2569845" h="673735">
                  <a:moveTo>
                    <a:pt x="1686913" y="349108"/>
                  </a:moveTo>
                  <a:lnTo>
                    <a:pt x="1623730" y="349108"/>
                  </a:lnTo>
                  <a:lnTo>
                    <a:pt x="1623730" y="406936"/>
                  </a:lnTo>
                  <a:lnTo>
                    <a:pt x="1616201" y="444518"/>
                  </a:lnTo>
                  <a:lnTo>
                    <a:pt x="1594013" y="477079"/>
                  </a:lnTo>
                  <a:lnTo>
                    <a:pt x="1557771" y="500003"/>
                  </a:lnTo>
                  <a:lnTo>
                    <a:pt x="1508075" y="508670"/>
                  </a:lnTo>
                  <a:lnTo>
                    <a:pt x="1614777" y="508670"/>
                  </a:lnTo>
                  <a:lnTo>
                    <a:pt x="1620518" y="500103"/>
                  </a:lnTo>
                  <a:lnTo>
                    <a:pt x="1686913" y="500103"/>
                  </a:lnTo>
                  <a:lnTo>
                    <a:pt x="1686913" y="349108"/>
                  </a:lnTo>
                  <a:close/>
                </a:path>
                <a:path w="2569845" h="673735">
                  <a:moveTo>
                    <a:pt x="1534847" y="139215"/>
                  </a:moveTo>
                  <a:lnTo>
                    <a:pt x="1487393" y="143732"/>
                  </a:lnTo>
                  <a:lnTo>
                    <a:pt x="1441144" y="159294"/>
                  </a:lnTo>
                  <a:lnTo>
                    <a:pt x="1400518" y="188910"/>
                  </a:lnTo>
                  <a:lnTo>
                    <a:pt x="1369930" y="235594"/>
                  </a:lnTo>
                  <a:lnTo>
                    <a:pt x="1429900" y="257012"/>
                  </a:lnTo>
                  <a:lnTo>
                    <a:pt x="1444035" y="234657"/>
                  </a:lnTo>
                  <a:lnTo>
                    <a:pt x="1466076" y="214712"/>
                  </a:lnTo>
                  <a:lnTo>
                    <a:pt x="1496801" y="200389"/>
                  </a:lnTo>
                  <a:lnTo>
                    <a:pt x="1536989" y="194901"/>
                  </a:lnTo>
                  <a:lnTo>
                    <a:pt x="1662129" y="194901"/>
                  </a:lnTo>
                  <a:lnTo>
                    <a:pt x="1659149" y="189031"/>
                  </a:lnTo>
                  <a:lnTo>
                    <a:pt x="1630557" y="163042"/>
                  </a:lnTo>
                  <a:lnTo>
                    <a:pt x="1597593" y="147940"/>
                  </a:lnTo>
                  <a:lnTo>
                    <a:pt x="1564331" y="140930"/>
                  </a:lnTo>
                  <a:lnTo>
                    <a:pt x="1534847" y="139215"/>
                  </a:lnTo>
                  <a:close/>
                </a:path>
                <a:path w="2569845" h="673735">
                  <a:moveTo>
                    <a:pt x="2119216" y="412291"/>
                  </a:moveTo>
                  <a:lnTo>
                    <a:pt x="2056034" y="412291"/>
                  </a:lnTo>
                  <a:lnTo>
                    <a:pt x="2056034" y="555789"/>
                  </a:lnTo>
                  <a:lnTo>
                    <a:pt x="2119216" y="555789"/>
                  </a:lnTo>
                  <a:lnTo>
                    <a:pt x="2119216" y="412291"/>
                  </a:lnTo>
                  <a:close/>
                </a:path>
                <a:path w="2569845" h="673735">
                  <a:moveTo>
                    <a:pt x="1865416" y="143498"/>
                  </a:moveTo>
                  <a:lnTo>
                    <a:pt x="1802234" y="143498"/>
                  </a:lnTo>
                  <a:lnTo>
                    <a:pt x="1802234" y="275217"/>
                  </a:lnTo>
                  <a:lnTo>
                    <a:pt x="1809327" y="329575"/>
                  </a:lnTo>
                  <a:lnTo>
                    <a:pt x="1829683" y="371854"/>
                  </a:lnTo>
                  <a:lnTo>
                    <a:pt x="1861912" y="402053"/>
                  </a:lnTo>
                  <a:lnTo>
                    <a:pt x="1904628" y="420172"/>
                  </a:lnTo>
                  <a:lnTo>
                    <a:pt x="1956441" y="426212"/>
                  </a:lnTo>
                  <a:lnTo>
                    <a:pt x="1984201" y="425279"/>
                  </a:lnTo>
                  <a:lnTo>
                    <a:pt x="2009651" y="422564"/>
                  </a:lnTo>
                  <a:lnTo>
                    <a:pt x="2033395" y="418193"/>
                  </a:lnTo>
                  <a:lnTo>
                    <a:pt x="2056034" y="412291"/>
                  </a:lnTo>
                  <a:lnTo>
                    <a:pt x="2119216" y="412291"/>
                  </a:lnTo>
                  <a:lnTo>
                    <a:pt x="2119216" y="367313"/>
                  </a:lnTo>
                  <a:lnTo>
                    <a:pt x="1956441" y="367313"/>
                  </a:lnTo>
                  <a:lnTo>
                    <a:pt x="1920533" y="361808"/>
                  </a:lnTo>
                  <a:lnTo>
                    <a:pt x="1891653" y="344959"/>
                  </a:lnTo>
                  <a:lnTo>
                    <a:pt x="1872410" y="316262"/>
                  </a:lnTo>
                  <a:lnTo>
                    <a:pt x="1865416" y="275217"/>
                  </a:lnTo>
                  <a:lnTo>
                    <a:pt x="1865416" y="143498"/>
                  </a:lnTo>
                  <a:close/>
                </a:path>
                <a:path w="2569845" h="673735">
                  <a:moveTo>
                    <a:pt x="2119216" y="144569"/>
                  </a:moveTo>
                  <a:lnTo>
                    <a:pt x="2056034" y="144569"/>
                  </a:lnTo>
                  <a:lnTo>
                    <a:pt x="2056034" y="353124"/>
                  </a:lnTo>
                  <a:lnTo>
                    <a:pt x="2032905" y="359068"/>
                  </a:lnTo>
                  <a:lnTo>
                    <a:pt x="2008948" y="363532"/>
                  </a:lnTo>
                  <a:lnTo>
                    <a:pt x="1983636" y="366339"/>
                  </a:lnTo>
                  <a:lnTo>
                    <a:pt x="1956441" y="367313"/>
                  </a:lnTo>
                  <a:lnTo>
                    <a:pt x="2119216" y="367313"/>
                  </a:lnTo>
                  <a:lnTo>
                    <a:pt x="2119216" y="144569"/>
                  </a:lnTo>
                  <a:close/>
                </a:path>
                <a:path w="2569845" h="673735">
                  <a:moveTo>
                    <a:pt x="2298322" y="144569"/>
                  </a:moveTo>
                  <a:lnTo>
                    <a:pt x="2235139" y="144569"/>
                  </a:lnTo>
                  <a:lnTo>
                    <a:pt x="2235139" y="555789"/>
                  </a:lnTo>
                  <a:lnTo>
                    <a:pt x="2309031" y="555789"/>
                  </a:lnTo>
                  <a:lnTo>
                    <a:pt x="2366750" y="462622"/>
                  </a:lnTo>
                  <a:lnTo>
                    <a:pt x="2298322" y="462622"/>
                  </a:lnTo>
                  <a:lnTo>
                    <a:pt x="2298322" y="144569"/>
                  </a:lnTo>
                  <a:close/>
                </a:path>
                <a:path w="2569845" h="673735">
                  <a:moveTo>
                    <a:pt x="2569256" y="237736"/>
                  </a:moveTo>
                  <a:lnTo>
                    <a:pt x="2506074" y="237736"/>
                  </a:lnTo>
                  <a:lnTo>
                    <a:pt x="2506074" y="555789"/>
                  </a:lnTo>
                  <a:lnTo>
                    <a:pt x="2569256" y="555789"/>
                  </a:lnTo>
                  <a:lnTo>
                    <a:pt x="2569256" y="237736"/>
                  </a:lnTo>
                  <a:close/>
                </a:path>
                <a:path w="2569845" h="673735">
                  <a:moveTo>
                    <a:pt x="2569256" y="144569"/>
                  </a:moveTo>
                  <a:lnTo>
                    <a:pt x="2496436" y="144569"/>
                  </a:lnTo>
                  <a:lnTo>
                    <a:pt x="2298322" y="462622"/>
                  </a:lnTo>
                  <a:lnTo>
                    <a:pt x="2366750" y="462622"/>
                  </a:lnTo>
                  <a:lnTo>
                    <a:pt x="2506074" y="237736"/>
                  </a:lnTo>
                  <a:lnTo>
                    <a:pt x="2569256" y="237736"/>
                  </a:lnTo>
                  <a:lnTo>
                    <a:pt x="2569256" y="144569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01412" y="2109645"/>
              <a:ext cx="10859274" cy="64117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879127" y="628253"/>
              <a:ext cx="2952789" cy="95494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511407" y="812921"/>
              <a:ext cx="10523596" cy="7025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01412" y="2021832"/>
              <a:ext cx="13135175" cy="64995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067646" y="2597047"/>
              <a:ext cx="5036453" cy="714060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0879249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9549447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8219644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6889842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560040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4230237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5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2900435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4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1570632"/>
            <a:ext cx="20104100" cy="10795"/>
          </a:xfrm>
          <a:custGeom>
            <a:avLst/>
            <a:gdLst/>
            <a:ahLst/>
            <a:cxnLst/>
            <a:rect l="l" t="t" r="r" b="b"/>
            <a:pathLst>
              <a:path w="20104100" h="10794">
                <a:moveTo>
                  <a:pt x="0" y="10470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470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12" name="object 12"/>
            <p:cNvSpPr/>
            <p:nvPr/>
          </p:nvSpPr>
          <p:spPr>
            <a:xfrm>
              <a:off x="0" y="5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100" y="240830"/>
                  </a:moveTo>
                  <a:lnTo>
                    <a:pt x="18868530" y="240830"/>
                  </a:lnTo>
                  <a:lnTo>
                    <a:pt x="18868530" y="0"/>
                  </a:lnTo>
                  <a:lnTo>
                    <a:pt x="18858065" y="0"/>
                  </a:lnTo>
                  <a:lnTo>
                    <a:pt x="18858065" y="240830"/>
                  </a:lnTo>
                  <a:lnTo>
                    <a:pt x="17538726" y="240830"/>
                  </a:lnTo>
                  <a:lnTo>
                    <a:pt x="17538726" y="0"/>
                  </a:lnTo>
                  <a:lnTo>
                    <a:pt x="17528261" y="0"/>
                  </a:lnTo>
                  <a:lnTo>
                    <a:pt x="17528261" y="240830"/>
                  </a:lnTo>
                  <a:lnTo>
                    <a:pt x="16208921" y="240830"/>
                  </a:lnTo>
                  <a:lnTo>
                    <a:pt x="16208921" y="0"/>
                  </a:lnTo>
                  <a:lnTo>
                    <a:pt x="16198457" y="0"/>
                  </a:lnTo>
                  <a:lnTo>
                    <a:pt x="16198457" y="240830"/>
                  </a:lnTo>
                  <a:lnTo>
                    <a:pt x="14879117" y="240830"/>
                  </a:lnTo>
                  <a:lnTo>
                    <a:pt x="14879117" y="0"/>
                  </a:lnTo>
                  <a:lnTo>
                    <a:pt x="14868652" y="0"/>
                  </a:lnTo>
                  <a:lnTo>
                    <a:pt x="14868652" y="240830"/>
                  </a:lnTo>
                  <a:lnTo>
                    <a:pt x="13549325" y="240830"/>
                  </a:lnTo>
                  <a:lnTo>
                    <a:pt x="13549325" y="0"/>
                  </a:lnTo>
                  <a:lnTo>
                    <a:pt x="13538848" y="0"/>
                  </a:lnTo>
                  <a:lnTo>
                    <a:pt x="13538848" y="240830"/>
                  </a:lnTo>
                  <a:lnTo>
                    <a:pt x="12219521" y="240830"/>
                  </a:lnTo>
                  <a:lnTo>
                    <a:pt x="12219521" y="0"/>
                  </a:lnTo>
                  <a:lnTo>
                    <a:pt x="12209043" y="0"/>
                  </a:lnTo>
                  <a:lnTo>
                    <a:pt x="12209043" y="240830"/>
                  </a:lnTo>
                  <a:lnTo>
                    <a:pt x="10952544" y="240830"/>
                  </a:lnTo>
                  <a:lnTo>
                    <a:pt x="10952544" y="0"/>
                  </a:lnTo>
                  <a:lnTo>
                    <a:pt x="10942066" y="0"/>
                  </a:lnTo>
                  <a:lnTo>
                    <a:pt x="10942066" y="240830"/>
                  </a:lnTo>
                  <a:lnTo>
                    <a:pt x="9622739" y="240830"/>
                  </a:lnTo>
                  <a:lnTo>
                    <a:pt x="9622739" y="0"/>
                  </a:lnTo>
                  <a:lnTo>
                    <a:pt x="9612262" y="0"/>
                  </a:lnTo>
                  <a:lnTo>
                    <a:pt x="9612262" y="240830"/>
                  </a:lnTo>
                  <a:lnTo>
                    <a:pt x="8292935" y="240830"/>
                  </a:lnTo>
                  <a:lnTo>
                    <a:pt x="8292935" y="0"/>
                  </a:lnTo>
                  <a:lnTo>
                    <a:pt x="8282470" y="0"/>
                  </a:lnTo>
                  <a:lnTo>
                    <a:pt x="8282470" y="240830"/>
                  </a:lnTo>
                  <a:lnTo>
                    <a:pt x="6963130" y="240830"/>
                  </a:lnTo>
                  <a:lnTo>
                    <a:pt x="6963130" y="0"/>
                  </a:lnTo>
                  <a:lnTo>
                    <a:pt x="6952666" y="0"/>
                  </a:lnTo>
                  <a:lnTo>
                    <a:pt x="6952666" y="240830"/>
                  </a:lnTo>
                  <a:lnTo>
                    <a:pt x="5633326" y="240830"/>
                  </a:lnTo>
                  <a:lnTo>
                    <a:pt x="5633326" y="0"/>
                  </a:lnTo>
                  <a:lnTo>
                    <a:pt x="5622861" y="0"/>
                  </a:lnTo>
                  <a:lnTo>
                    <a:pt x="5622861" y="240830"/>
                  </a:lnTo>
                  <a:lnTo>
                    <a:pt x="4303522" y="240830"/>
                  </a:lnTo>
                  <a:lnTo>
                    <a:pt x="4303522" y="0"/>
                  </a:lnTo>
                  <a:lnTo>
                    <a:pt x="4293057" y="0"/>
                  </a:lnTo>
                  <a:lnTo>
                    <a:pt x="4293057" y="240830"/>
                  </a:lnTo>
                  <a:lnTo>
                    <a:pt x="2973730" y="240830"/>
                  </a:lnTo>
                  <a:lnTo>
                    <a:pt x="2973730" y="0"/>
                  </a:lnTo>
                  <a:lnTo>
                    <a:pt x="2963253" y="0"/>
                  </a:lnTo>
                  <a:lnTo>
                    <a:pt x="2963253" y="240830"/>
                  </a:lnTo>
                  <a:lnTo>
                    <a:pt x="1643926" y="240830"/>
                  </a:lnTo>
                  <a:lnTo>
                    <a:pt x="1643926" y="0"/>
                  </a:lnTo>
                  <a:lnTo>
                    <a:pt x="1633448" y="0"/>
                  </a:lnTo>
                  <a:lnTo>
                    <a:pt x="1633448" y="240830"/>
                  </a:lnTo>
                  <a:lnTo>
                    <a:pt x="314121" y="240830"/>
                  </a:lnTo>
                  <a:lnTo>
                    <a:pt x="314121" y="0"/>
                  </a:lnTo>
                  <a:lnTo>
                    <a:pt x="303644" y="0"/>
                  </a:lnTo>
                  <a:lnTo>
                    <a:pt x="303644" y="240830"/>
                  </a:lnTo>
                  <a:lnTo>
                    <a:pt x="0" y="240830"/>
                  </a:lnTo>
                  <a:lnTo>
                    <a:pt x="0" y="251307"/>
                  </a:lnTo>
                  <a:lnTo>
                    <a:pt x="303644" y="251307"/>
                  </a:lnTo>
                  <a:lnTo>
                    <a:pt x="303644" y="11308550"/>
                  </a:lnTo>
                  <a:lnTo>
                    <a:pt x="314121" y="11308550"/>
                  </a:lnTo>
                  <a:lnTo>
                    <a:pt x="314121" y="251307"/>
                  </a:lnTo>
                  <a:lnTo>
                    <a:pt x="1633448" y="251307"/>
                  </a:lnTo>
                  <a:lnTo>
                    <a:pt x="1633448" y="11308550"/>
                  </a:lnTo>
                  <a:lnTo>
                    <a:pt x="1643926" y="11308550"/>
                  </a:lnTo>
                  <a:lnTo>
                    <a:pt x="1643926" y="251307"/>
                  </a:lnTo>
                  <a:lnTo>
                    <a:pt x="2963253" y="251307"/>
                  </a:lnTo>
                  <a:lnTo>
                    <a:pt x="2963253" y="11308550"/>
                  </a:lnTo>
                  <a:lnTo>
                    <a:pt x="2973730" y="11308550"/>
                  </a:lnTo>
                  <a:lnTo>
                    <a:pt x="2973730" y="251307"/>
                  </a:lnTo>
                  <a:lnTo>
                    <a:pt x="4293057" y="251307"/>
                  </a:lnTo>
                  <a:lnTo>
                    <a:pt x="4293057" y="11308550"/>
                  </a:lnTo>
                  <a:lnTo>
                    <a:pt x="4303522" y="11308550"/>
                  </a:lnTo>
                  <a:lnTo>
                    <a:pt x="4303522" y="251307"/>
                  </a:lnTo>
                  <a:lnTo>
                    <a:pt x="5622861" y="251307"/>
                  </a:lnTo>
                  <a:lnTo>
                    <a:pt x="5622861" y="11308550"/>
                  </a:lnTo>
                  <a:lnTo>
                    <a:pt x="5633326" y="11308550"/>
                  </a:lnTo>
                  <a:lnTo>
                    <a:pt x="5633326" y="251307"/>
                  </a:lnTo>
                  <a:lnTo>
                    <a:pt x="6952666" y="251307"/>
                  </a:lnTo>
                  <a:lnTo>
                    <a:pt x="6952666" y="11308550"/>
                  </a:lnTo>
                  <a:lnTo>
                    <a:pt x="6963130" y="11308550"/>
                  </a:lnTo>
                  <a:lnTo>
                    <a:pt x="6963130" y="251307"/>
                  </a:lnTo>
                  <a:lnTo>
                    <a:pt x="8282470" y="251307"/>
                  </a:lnTo>
                  <a:lnTo>
                    <a:pt x="8282470" y="11308550"/>
                  </a:lnTo>
                  <a:lnTo>
                    <a:pt x="8292935" y="11308550"/>
                  </a:lnTo>
                  <a:lnTo>
                    <a:pt x="8292935" y="251307"/>
                  </a:lnTo>
                  <a:lnTo>
                    <a:pt x="9612262" y="251307"/>
                  </a:lnTo>
                  <a:lnTo>
                    <a:pt x="9612262" y="11308550"/>
                  </a:lnTo>
                  <a:lnTo>
                    <a:pt x="9622739" y="11308550"/>
                  </a:lnTo>
                  <a:lnTo>
                    <a:pt x="9622739" y="251307"/>
                  </a:lnTo>
                  <a:lnTo>
                    <a:pt x="10942066" y="251307"/>
                  </a:lnTo>
                  <a:lnTo>
                    <a:pt x="10942066" y="11308550"/>
                  </a:lnTo>
                  <a:lnTo>
                    <a:pt x="10952544" y="11308550"/>
                  </a:lnTo>
                  <a:lnTo>
                    <a:pt x="10952544" y="251307"/>
                  </a:lnTo>
                  <a:lnTo>
                    <a:pt x="12209043" y="251307"/>
                  </a:lnTo>
                  <a:lnTo>
                    <a:pt x="12209043" y="11308550"/>
                  </a:lnTo>
                  <a:lnTo>
                    <a:pt x="12219521" y="11308550"/>
                  </a:lnTo>
                  <a:lnTo>
                    <a:pt x="12219521" y="251307"/>
                  </a:lnTo>
                  <a:lnTo>
                    <a:pt x="13538848" y="251307"/>
                  </a:lnTo>
                  <a:lnTo>
                    <a:pt x="13538848" y="11308550"/>
                  </a:lnTo>
                  <a:lnTo>
                    <a:pt x="13549325" y="11308550"/>
                  </a:lnTo>
                  <a:lnTo>
                    <a:pt x="13549325" y="251307"/>
                  </a:lnTo>
                  <a:lnTo>
                    <a:pt x="14868652" y="251307"/>
                  </a:lnTo>
                  <a:lnTo>
                    <a:pt x="14868652" y="11308550"/>
                  </a:lnTo>
                  <a:lnTo>
                    <a:pt x="14879117" y="11308550"/>
                  </a:lnTo>
                  <a:lnTo>
                    <a:pt x="14879117" y="251307"/>
                  </a:lnTo>
                  <a:lnTo>
                    <a:pt x="16198457" y="251307"/>
                  </a:lnTo>
                  <a:lnTo>
                    <a:pt x="16198457" y="11308550"/>
                  </a:lnTo>
                  <a:lnTo>
                    <a:pt x="16208921" y="11308550"/>
                  </a:lnTo>
                  <a:lnTo>
                    <a:pt x="16208921" y="251307"/>
                  </a:lnTo>
                  <a:lnTo>
                    <a:pt x="17528261" y="251307"/>
                  </a:lnTo>
                  <a:lnTo>
                    <a:pt x="17528261" y="11308550"/>
                  </a:lnTo>
                  <a:lnTo>
                    <a:pt x="17538726" y="11308550"/>
                  </a:lnTo>
                  <a:lnTo>
                    <a:pt x="17538726" y="251307"/>
                  </a:lnTo>
                  <a:lnTo>
                    <a:pt x="18858065" y="251307"/>
                  </a:lnTo>
                  <a:lnTo>
                    <a:pt x="18858065" y="11308550"/>
                  </a:lnTo>
                  <a:lnTo>
                    <a:pt x="18868530" y="11308550"/>
                  </a:lnTo>
                  <a:lnTo>
                    <a:pt x="18868530" y="251307"/>
                  </a:lnTo>
                  <a:lnTo>
                    <a:pt x="20104100" y="251307"/>
                  </a:lnTo>
                  <a:lnTo>
                    <a:pt x="20104100" y="24083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591391" y="6062642"/>
              <a:ext cx="10502402" cy="24808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622447" y="2875686"/>
              <a:ext cx="11470660" cy="25244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0" y="523544"/>
              <a:ext cx="7381974" cy="97902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513549" y="4386467"/>
              <a:ext cx="7990014" cy="238736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790216" y="1078501"/>
              <a:ext cx="8313882" cy="95494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537108" y="805425"/>
              <a:ext cx="12891392" cy="5654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04982" y="1995417"/>
              <a:ext cx="11621611" cy="50886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931482" y="2387361"/>
              <a:ext cx="3194816" cy="80311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537108" y="805427"/>
              <a:ext cx="7198995" cy="2912110"/>
            </a:xfrm>
            <a:custGeom>
              <a:avLst/>
              <a:gdLst/>
              <a:ahLst/>
              <a:cxnLst/>
              <a:rect l="l" t="t" r="r" b="b"/>
              <a:pathLst>
                <a:path w="7198995" h="2912110">
                  <a:moveTo>
                    <a:pt x="484035" y="281647"/>
                  </a:moveTo>
                  <a:lnTo>
                    <a:pt x="480352" y="226301"/>
                  </a:lnTo>
                  <a:lnTo>
                    <a:pt x="469658" y="176136"/>
                  </a:lnTo>
                  <a:lnTo>
                    <a:pt x="452462" y="131521"/>
                  </a:lnTo>
                  <a:lnTo>
                    <a:pt x="429298" y="92811"/>
                  </a:lnTo>
                  <a:lnTo>
                    <a:pt x="419785" y="82029"/>
                  </a:lnTo>
                  <a:lnTo>
                    <a:pt x="419785" y="281647"/>
                  </a:lnTo>
                  <a:lnTo>
                    <a:pt x="415163" y="338658"/>
                  </a:lnTo>
                  <a:lnTo>
                    <a:pt x="401955" y="387451"/>
                  </a:lnTo>
                  <a:lnTo>
                    <a:pt x="381177" y="427850"/>
                  </a:lnTo>
                  <a:lnTo>
                    <a:pt x="353796" y="459625"/>
                  </a:lnTo>
                  <a:lnTo>
                    <a:pt x="320814" y="482574"/>
                  </a:lnTo>
                  <a:lnTo>
                    <a:pt x="283222" y="496493"/>
                  </a:lnTo>
                  <a:lnTo>
                    <a:pt x="242011" y="501180"/>
                  </a:lnTo>
                  <a:lnTo>
                    <a:pt x="200812" y="496493"/>
                  </a:lnTo>
                  <a:lnTo>
                    <a:pt x="163220" y="482574"/>
                  </a:lnTo>
                  <a:lnTo>
                    <a:pt x="130238" y="459625"/>
                  </a:lnTo>
                  <a:lnTo>
                    <a:pt x="102857" y="427850"/>
                  </a:lnTo>
                  <a:lnTo>
                    <a:pt x="82067" y="387451"/>
                  </a:lnTo>
                  <a:lnTo>
                    <a:pt x="68872" y="338658"/>
                  </a:lnTo>
                  <a:lnTo>
                    <a:pt x="64249" y="281647"/>
                  </a:lnTo>
                  <a:lnTo>
                    <a:pt x="68872" y="224637"/>
                  </a:lnTo>
                  <a:lnTo>
                    <a:pt x="82067" y="175844"/>
                  </a:lnTo>
                  <a:lnTo>
                    <a:pt x="102857" y="135445"/>
                  </a:lnTo>
                  <a:lnTo>
                    <a:pt x="130238" y="103670"/>
                  </a:lnTo>
                  <a:lnTo>
                    <a:pt x="163220" y="80721"/>
                  </a:lnTo>
                  <a:lnTo>
                    <a:pt x="200812" y="66802"/>
                  </a:lnTo>
                  <a:lnTo>
                    <a:pt x="242011" y="62115"/>
                  </a:lnTo>
                  <a:lnTo>
                    <a:pt x="283222" y="66802"/>
                  </a:lnTo>
                  <a:lnTo>
                    <a:pt x="320814" y="80721"/>
                  </a:lnTo>
                  <a:lnTo>
                    <a:pt x="353796" y="103670"/>
                  </a:lnTo>
                  <a:lnTo>
                    <a:pt x="381177" y="135445"/>
                  </a:lnTo>
                  <a:lnTo>
                    <a:pt x="401955" y="175844"/>
                  </a:lnTo>
                  <a:lnTo>
                    <a:pt x="415163" y="224637"/>
                  </a:lnTo>
                  <a:lnTo>
                    <a:pt x="419785" y="281647"/>
                  </a:lnTo>
                  <a:lnTo>
                    <a:pt x="419785" y="82029"/>
                  </a:lnTo>
                  <a:lnTo>
                    <a:pt x="402234" y="62115"/>
                  </a:lnTo>
                  <a:lnTo>
                    <a:pt x="400672" y="60337"/>
                  </a:lnTo>
                  <a:lnTo>
                    <a:pt x="367106" y="34467"/>
                  </a:lnTo>
                  <a:lnTo>
                    <a:pt x="329133" y="15557"/>
                  </a:lnTo>
                  <a:lnTo>
                    <a:pt x="287261" y="3949"/>
                  </a:lnTo>
                  <a:lnTo>
                    <a:pt x="242011" y="0"/>
                  </a:lnTo>
                  <a:lnTo>
                    <a:pt x="196761" y="3949"/>
                  </a:lnTo>
                  <a:lnTo>
                    <a:pt x="154889" y="15557"/>
                  </a:lnTo>
                  <a:lnTo>
                    <a:pt x="116916" y="34467"/>
                  </a:lnTo>
                  <a:lnTo>
                    <a:pt x="83362" y="60337"/>
                  </a:lnTo>
                  <a:lnTo>
                    <a:pt x="54737" y="92811"/>
                  </a:lnTo>
                  <a:lnTo>
                    <a:pt x="31559" y="131521"/>
                  </a:lnTo>
                  <a:lnTo>
                    <a:pt x="14376" y="176136"/>
                  </a:lnTo>
                  <a:lnTo>
                    <a:pt x="3670" y="226301"/>
                  </a:lnTo>
                  <a:lnTo>
                    <a:pt x="0" y="281647"/>
                  </a:lnTo>
                  <a:lnTo>
                    <a:pt x="3670" y="336994"/>
                  </a:lnTo>
                  <a:lnTo>
                    <a:pt x="14376" y="387159"/>
                  </a:lnTo>
                  <a:lnTo>
                    <a:pt x="31559" y="431774"/>
                  </a:lnTo>
                  <a:lnTo>
                    <a:pt x="54737" y="470484"/>
                  </a:lnTo>
                  <a:lnTo>
                    <a:pt x="83362" y="502958"/>
                  </a:lnTo>
                  <a:lnTo>
                    <a:pt x="116916" y="528828"/>
                  </a:lnTo>
                  <a:lnTo>
                    <a:pt x="154889" y="547738"/>
                  </a:lnTo>
                  <a:lnTo>
                    <a:pt x="196761" y="559346"/>
                  </a:lnTo>
                  <a:lnTo>
                    <a:pt x="242011" y="563295"/>
                  </a:lnTo>
                  <a:lnTo>
                    <a:pt x="287261" y="559346"/>
                  </a:lnTo>
                  <a:lnTo>
                    <a:pt x="329133" y="547738"/>
                  </a:lnTo>
                  <a:lnTo>
                    <a:pt x="367106" y="528828"/>
                  </a:lnTo>
                  <a:lnTo>
                    <a:pt x="400672" y="502958"/>
                  </a:lnTo>
                  <a:lnTo>
                    <a:pt x="402234" y="501180"/>
                  </a:lnTo>
                  <a:lnTo>
                    <a:pt x="429298" y="470484"/>
                  </a:lnTo>
                  <a:lnTo>
                    <a:pt x="452462" y="431774"/>
                  </a:lnTo>
                  <a:lnTo>
                    <a:pt x="469658" y="387159"/>
                  </a:lnTo>
                  <a:lnTo>
                    <a:pt x="480352" y="336994"/>
                  </a:lnTo>
                  <a:lnTo>
                    <a:pt x="484035" y="281647"/>
                  </a:lnTo>
                  <a:close/>
                </a:path>
                <a:path w="7198995" h="2912110">
                  <a:moveTo>
                    <a:pt x="915873" y="267728"/>
                  </a:moveTo>
                  <a:lnTo>
                    <a:pt x="903160" y="224751"/>
                  </a:lnTo>
                  <a:lnTo>
                    <a:pt x="883551" y="195973"/>
                  </a:lnTo>
                  <a:lnTo>
                    <a:pt x="878928" y="189179"/>
                  </a:lnTo>
                  <a:lnTo>
                    <a:pt x="844778" y="162242"/>
                  </a:lnTo>
                  <a:lnTo>
                    <a:pt x="802309" y="145186"/>
                  </a:lnTo>
                  <a:lnTo>
                    <a:pt x="753097" y="139217"/>
                  </a:lnTo>
                  <a:lnTo>
                    <a:pt x="707771" y="144449"/>
                  </a:lnTo>
                  <a:lnTo>
                    <a:pt x="667664" y="159550"/>
                  </a:lnTo>
                  <a:lnTo>
                    <a:pt x="633425" y="183642"/>
                  </a:lnTo>
                  <a:lnTo>
                    <a:pt x="605675" y="215849"/>
                  </a:lnTo>
                  <a:lnTo>
                    <a:pt x="585076" y="255282"/>
                  </a:lnTo>
                  <a:lnTo>
                    <a:pt x="572249" y="301066"/>
                  </a:lnTo>
                  <a:lnTo>
                    <a:pt x="567829" y="352323"/>
                  </a:lnTo>
                  <a:lnTo>
                    <a:pt x="572084" y="402844"/>
                  </a:lnTo>
                  <a:lnTo>
                    <a:pt x="584542" y="448221"/>
                  </a:lnTo>
                  <a:lnTo>
                    <a:pt x="604748" y="487476"/>
                  </a:lnTo>
                  <a:lnTo>
                    <a:pt x="632269" y="519684"/>
                  </a:lnTo>
                  <a:lnTo>
                    <a:pt x="666648" y="543864"/>
                  </a:lnTo>
                  <a:lnTo>
                    <a:pt x="707428" y="559079"/>
                  </a:lnTo>
                  <a:lnTo>
                    <a:pt x="754164" y="564362"/>
                  </a:lnTo>
                  <a:lnTo>
                    <a:pt x="804913" y="557987"/>
                  </a:lnTo>
                  <a:lnTo>
                    <a:pt x="847318" y="540092"/>
                  </a:lnTo>
                  <a:lnTo>
                    <a:pt x="880541" y="512546"/>
                  </a:lnTo>
                  <a:lnTo>
                    <a:pt x="883767" y="507606"/>
                  </a:lnTo>
                  <a:lnTo>
                    <a:pt x="903681" y="477177"/>
                  </a:lnTo>
                  <a:lnTo>
                    <a:pt x="915873" y="435851"/>
                  </a:lnTo>
                  <a:lnTo>
                    <a:pt x="852690" y="435851"/>
                  </a:lnTo>
                  <a:lnTo>
                    <a:pt x="839254" y="466039"/>
                  </a:lnTo>
                  <a:lnTo>
                    <a:pt x="817486" y="488594"/>
                  </a:lnTo>
                  <a:lnTo>
                    <a:pt x="788682" y="502716"/>
                  </a:lnTo>
                  <a:lnTo>
                    <a:pt x="754164" y="507606"/>
                  </a:lnTo>
                  <a:lnTo>
                    <a:pt x="712571" y="500380"/>
                  </a:lnTo>
                  <a:lnTo>
                    <a:pt x="678434" y="479640"/>
                  </a:lnTo>
                  <a:lnTo>
                    <a:pt x="652780" y="446773"/>
                  </a:lnTo>
                  <a:lnTo>
                    <a:pt x="636625" y="403148"/>
                  </a:lnTo>
                  <a:lnTo>
                    <a:pt x="631012" y="350189"/>
                  </a:lnTo>
                  <a:lnTo>
                    <a:pt x="636727" y="298373"/>
                  </a:lnTo>
                  <a:lnTo>
                    <a:pt x="653084" y="255651"/>
                  </a:lnTo>
                  <a:lnTo>
                    <a:pt x="678891" y="223431"/>
                  </a:lnTo>
                  <a:lnTo>
                    <a:pt x="712978" y="203073"/>
                  </a:lnTo>
                  <a:lnTo>
                    <a:pt x="754164" y="195973"/>
                  </a:lnTo>
                  <a:lnTo>
                    <a:pt x="791692" y="201917"/>
                  </a:lnTo>
                  <a:lnTo>
                    <a:pt x="820699" y="217792"/>
                  </a:lnTo>
                  <a:lnTo>
                    <a:pt x="841057" y="240703"/>
                  </a:lnTo>
                  <a:lnTo>
                    <a:pt x="852690" y="267728"/>
                  </a:lnTo>
                  <a:lnTo>
                    <a:pt x="915873" y="267728"/>
                  </a:lnTo>
                  <a:close/>
                </a:path>
                <a:path w="7198995" h="2912110">
                  <a:moveTo>
                    <a:pt x="1331645" y="144576"/>
                  </a:moveTo>
                  <a:lnTo>
                    <a:pt x="1268463" y="144576"/>
                  </a:lnTo>
                  <a:lnTo>
                    <a:pt x="1268463" y="321271"/>
                  </a:lnTo>
                  <a:lnTo>
                    <a:pt x="1071410" y="321271"/>
                  </a:lnTo>
                  <a:lnTo>
                    <a:pt x="1071410" y="144576"/>
                  </a:lnTo>
                  <a:lnTo>
                    <a:pt x="1008227" y="144576"/>
                  </a:lnTo>
                  <a:lnTo>
                    <a:pt x="1008227" y="555790"/>
                  </a:lnTo>
                  <a:lnTo>
                    <a:pt x="1071410" y="555790"/>
                  </a:lnTo>
                  <a:lnTo>
                    <a:pt x="1071410" y="380174"/>
                  </a:lnTo>
                  <a:lnTo>
                    <a:pt x="1268463" y="380174"/>
                  </a:lnTo>
                  <a:lnTo>
                    <a:pt x="1268463" y="555790"/>
                  </a:lnTo>
                  <a:lnTo>
                    <a:pt x="1331645" y="555790"/>
                  </a:lnTo>
                  <a:lnTo>
                    <a:pt x="1331645" y="380174"/>
                  </a:lnTo>
                  <a:lnTo>
                    <a:pt x="1331645" y="321271"/>
                  </a:lnTo>
                  <a:lnTo>
                    <a:pt x="1331645" y="144576"/>
                  </a:lnTo>
                  <a:close/>
                </a:path>
                <a:path w="7198995" h="2912110">
                  <a:moveTo>
                    <a:pt x="1800415" y="352323"/>
                  </a:moveTo>
                  <a:lnTo>
                    <a:pt x="1795945" y="300062"/>
                  </a:lnTo>
                  <a:lnTo>
                    <a:pt x="1782965" y="253873"/>
                  </a:lnTo>
                  <a:lnTo>
                    <a:pt x="1762150" y="214503"/>
                  </a:lnTo>
                  <a:lnTo>
                    <a:pt x="1737233" y="186105"/>
                  </a:lnTo>
                  <a:lnTo>
                    <a:pt x="1737233" y="352323"/>
                  </a:lnTo>
                  <a:lnTo>
                    <a:pt x="1732546" y="400138"/>
                  </a:lnTo>
                  <a:lnTo>
                    <a:pt x="1718259" y="442607"/>
                  </a:lnTo>
                  <a:lnTo>
                    <a:pt x="1693989" y="476694"/>
                  </a:lnTo>
                  <a:lnTo>
                    <a:pt x="1659382" y="499376"/>
                  </a:lnTo>
                  <a:lnTo>
                    <a:pt x="1614081" y="507606"/>
                  </a:lnTo>
                  <a:lnTo>
                    <a:pt x="1568792" y="499376"/>
                  </a:lnTo>
                  <a:lnTo>
                    <a:pt x="1534185" y="476694"/>
                  </a:lnTo>
                  <a:lnTo>
                    <a:pt x="1509915" y="442607"/>
                  </a:lnTo>
                  <a:lnTo>
                    <a:pt x="1495615" y="400138"/>
                  </a:lnTo>
                  <a:lnTo>
                    <a:pt x="1490929" y="352323"/>
                  </a:lnTo>
                  <a:lnTo>
                    <a:pt x="1495615" y="304406"/>
                  </a:lnTo>
                  <a:lnTo>
                    <a:pt x="1509915" y="261670"/>
                  </a:lnTo>
                  <a:lnTo>
                    <a:pt x="1534185" y="227266"/>
                  </a:lnTo>
                  <a:lnTo>
                    <a:pt x="1568792" y="204317"/>
                  </a:lnTo>
                  <a:lnTo>
                    <a:pt x="1614081" y="195973"/>
                  </a:lnTo>
                  <a:lnTo>
                    <a:pt x="1659382" y="204317"/>
                  </a:lnTo>
                  <a:lnTo>
                    <a:pt x="1693989" y="227266"/>
                  </a:lnTo>
                  <a:lnTo>
                    <a:pt x="1718259" y="261670"/>
                  </a:lnTo>
                  <a:lnTo>
                    <a:pt x="1732546" y="304406"/>
                  </a:lnTo>
                  <a:lnTo>
                    <a:pt x="1737233" y="352323"/>
                  </a:lnTo>
                  <a:lnTo>
                    <a:pt x="1737233" y="186105"/>
                  </a:lnTo>
                  <a:lnTo>
                    <a:pt x="1734185" y="182626"/>
                  </a:lnTo>
                  <a:lnTo>
                    <a:pt x="1699729" y="158991"/>
                  </a:lnTo>
                  <a:lnTo>
                    <a:pt x="1659470" y="144284"/>
                  </a:lnTo>
                  <a:lnTo>
                    <a:pt x="1614081" y="139217"/>
                  </a:lnTo>
                  <a:lnTo>
                    <a:pt x="1568704" y="144284"/>
                  </a:lnTo>
                  <a:lnTo>
                    <a:pt x="1528445" y="158991"/>
                  </a:lnTo>
                  <a:lnTo>
                    <a:pt x="1493989" y="182626"/>
                  </a:lnTo>
                  <a:lnTo>
                    <a:pt x="1466024" y="214503"/>
                  </a:lnTo>
                  <a:lnTo>
                    <a:pt x="1445209" y="253873"/>
                  </a:lnTo>
                  <a:lnTo>
                    <a:pt x="1432229" y="300062"/>
                  </a:lnTo>
                  <a:lnTo>
                    <a:pt x="1427746" y="352323"/>
                  </a:lnTo>
                  <a:lnTo>
                    <a:pt x="1432229" y="404190"/>
                  </a:lnTo>
                  <a:lnTo>
                    <a:pt x="1445209" y="450088"/>
                  </a:lnTo>
                  <a:lnTo>
                    <a:pt x="1466024" y="489280"/>
                  </a:lnTo>
                  <a:lnTo>
                    <a:pt x="1493989" y="521030"/>
                  </a:lnTo>
                  <a:lnTo>
                    <a:pt x="1528445" y="544614"/>
                  </a:lnTo>
                  <a:lnTo>
                    <a:pt x="1568704" y="559308"/>
                  </a:lnTo>
                  <a:lnTo>
                    <a:pt x="1614081" y="564362"/>
                  </a:lnTo>
                  <a:lnTo>
                    <a:pt x="1659470" y="559308"/>
                  </a:lnTo>
                  <a:lnTo>
                    <a:pt x="1699729" y="544614"/>
                  </a:lnTo>
                  <a:lnTo>
                    <a:pt x="1734185" y="521030"/>
                  </a:lnTo>
                  <a:lnTo>
                    <a:pt x="1746008" y="507606"/>
                  </a:lnTo>
                  <a:lnTo>
                    <a:pt x="1762150" y="489280"/>
                  </a:lnTo>
                  <a:lnTo>
                    <a:pt x="1782965" y="450088"/>
                  </a:lnTo>
                  <a:lnTo>
                    <a:pt x="1795945" y="404190"/>
                  </a:lnTo>
                  <a:lnTo>
                    <a:pt x="1800415" y="352323"/>
                  </a:lnTo>
                  <a:close/>
                </a:path>
                <a:path w="7198995" h="2912110">
                  <a:moveTo>
                    <a:pt x="2224557" y="445490"/>
                  </a:moveTo>
                  <a:lnTo>
                    <a:pt x="2216200" y="402653"/>
                  </a:lnTo>
                  <a:lnTo>
                    <a:pt x="2194953" y="371602"/>
                  </a:lnTo>
                  <a:lnTo>
                    <a:pt x="2194407" y="370801"/>
                  </a:lnTo>
                  <a:lnTo>
                    <a:pt x="2164130" y="349796"/>
                  </a:lnTo>
                  <a:lnTo>
                    <a:pt x="2160308" y="348640"/>
                  </a:lnTo>
                  <a:lnTo>
                    <a:pt x="2160308" y="440143"/>
                  </a:lnTo>
                  <a:lnTo>
                    <a:pt x="2155533" y="464312"/>
                  </a:lnTo>
                  <a:lnTo>
                    <a:pt x="2141766" y="482511"/>
                  </a:lnTo>
                  <a:lnTo>
                    <a:pt x="2119871" y="493979"/>
                  </a:lnTo>
                  <a:lnTo>
                    <a:pt x="2090699" y="497967"/>
                  </a:lnTo>
                  <a:lnTo>
                    <a:pt x="1956841" y="497967"/>
                  </a:lnTo>
                  <a:lnTo>
                    <a:pt x="1956841" y="371602"/>
                  </a:lnTo>
                  <a:lnTo>
                    <a:pt x="2090699" y="371602"/>
                  </a:lnTo>
                  <a:lnTo>
                    <a:pt x="2119871" y="376326"/>
                  </a:lnTo>
                  <a:lnTo>
                    <a:pt x="2141766" y="389902"/>
                  </a:lnTo>
                  <a:lnTo>
                    <a:pt x="2155533" y="411467"/>
                  </a:lnTo>
                  <a:lnTo>
                    <a:pt x="2160308" y="440143"/>
                  </a:lnTo>
                  <a:lnTo>
                    <a:pt x="2160308" y="348640"/>
                  </a:lnTo>
                  <a:lnTo>
                    <a:pt x="2130323" y="339471"/>
                  </a:lnTo>
                  <a:lnTo>
                    <a:pt x="2162238" y="329057"/>
                  </a:lnTo>
                  <a:lnTo>
                    <a:pt x="2179777" y="316992"/>
                  </a:lnTo>
                  <a:lnTo>
                    <a:pt x="2187308" y="311797"/>
                  </a:lnTo>
                  <a:lnTo>
                    <a:pt x="2203704" y="286956"/>
                  </a:lnTo>
                  <a:lnTo>
                    <a:pt x="2209571" y="253809"/>
                  </a:lnTo>
                  <a:lnTo>
                    <a:pt x="2199398" y="209067"/>
                  </a:lnTo>
                  <a:lnTo>
                    <a:pt x="2193798" y="202399"/>
                  </a:lnTo>
                  <a:lnTo>
                    <a:pt x="2170417" y="174586"/>
                  </a:lnTo>
                  <a:lnTo>
                    <a:pt x="2146389" y="162902"/>
                  </a:lnTo>
                  <a:lnTo>
                    <a:pt x="2146389" y="258089"/>
                  </a:lnTo>
                  <a:lnTo>
                    <a:pt x="2140788" y="282765"/>
                  </a:lnTo>
                  <a:lnTo>
                    <a:pt x="2124659" y="301294"/>
                  </a:lnTo>
                  <a:lnTo>
                    <a:pt x="2099056" y="312940"/>
                  </a:lnTo>
                  <a:lnTo>
                    <a:pt x="2064994" y="316992"/>
                  </a:lnTo>
                  <a:lnTo>
                    <a:pt x="1956841" y="316992"/>
                  </a:lnTo>
                  <a:lnTo>
                    <a:pt x="1956841" y="202399"/>
                  </a:lnTo>
                  <a:lnTo>
                    <a:pt x="2064994" y="202399"/>
                  </a:lnTo>
                  <a:lnTo>
                    <a:pt x="2099056" y="206248"/>
                  </a:lnTo>
                  <a:lnTo>
                    <a:pt x="2124659" y="217297"/>
                  </a:lnTo>
                  <a:lnTo>
                    <a:pt x="2140788" y="234810"/>
                  </a:lnTo>
                  <a:lnTo>
                    <a:pt x="2146389" y="258089"/>
                  </a:lnTo>
                  <a:lnTo>
                    <a:pt x="2146389" y="162902"/>
                  </a:lnTo>
                  <a:lnTo>
                    <a:pt x="2124862" y="152412"/>
                  </a:lnTo>
                  <a:lnTo>
                    <a:pt x="2064994" y="144576"/>
                  </a:lnTo>
                  <a:lnTo>
                    <a:pt x="1896872" y="144576"/>
                  </a:lnTo>
                  <a:lnTo>
                    <a:pt x="1896872" y="555790"/>
                  </a:lnTo>
                  <a:lnTo>
                    <a:pt x="2090699" y="555790"/>
                  </a:lnTo>
                  <a:lnTo>
                    <a:pt x="2146858" y="547446"/>
                  </a:lnTo>
                  <a:lnTo>
                    <a:pt x="2188946" y="524332"/>
                  </a:lnTo>
                  <a:lnTo>
                    <a:pt x="2208898" y="497967"/>
                  </a:lnTo>
                  <a:lnTo>
                    <a:pt x="2215388" y="489381"/>
                  </a:lnTo>
                  <a:lnTo>
                    <a:pt x="2224557" y="445490"/>
                  </a:lnTo>
                  <a:close/>
                </a:path>
                <a:path w="7198995" h="2912110">
                  <a:moveTo>
                    <a:pt x="2643606" y="144576"/>
                  </a:moveTo>
                  <a:lnTo>
                    <a:pt x="2580424" y="144576"/>
                  </a:lnTo>
                  <a:lnTo>
                    <a:pt x="2580424" y="321271"/>
                  </a:lnTo>
                  <a:lnTo>
                    <a:pt x="2383383" y="321271"/>
                  </a:lnTo>
                  <a:lnTo>
                    <a:pt x="2383383" y="144576"/>
                  </a:lnTo>
                  <a:lnTo>
                    <a:pt x="2320201" y="144576"/>
                  </a:lnTo>
                  <a:lnTo>
                    <a:pt x="2320201" y="555790"/>
                  </a:lnTo>
                  <a:lnTo>
                    <a:pt x="2383383" y="555790"/>
                  </a:lnTo>
                  <a:lnTo>
                    <a:pt x="2383383" y="380174"/>
                  </a:lnTo>
                  <a:lnTo>
                    <a:pt x="2580424" y="380174"/>
                  </a:lnTo>
                  <a:lnTo>
                    <a:pt x="2580424" y="555790"/>
                  </a:lnTo>
                  <a:lnTo>
                    <a:pt x="2643606" y="555790"/>
                  </a:lnTo>
                  <a:lnTo>
                    <a:pt x="2643606" y="380174"/>
                  </a:lnTo>
                  <a:lnTo>
                    <a:pt x="2643606" y="321271"/>
                  </a:lnTo>
                  <a:lnTo>
                    <a:pt x="2643606" y="144576"/>
                  </a:lnTo>
                  <a:close/>
                </a:path>
                <a:path w="7198995" h="2912110">
                  <a:moveTo>
                    <a:pt x="3112389" y="352323"/>
                  </a:moveTo>
                  <a:lnTo>
                    <a:pt x="3107918" y="300062"/>
                  </a:lnTo>
                  <a:lnTo>
                    <a:pt x="3094926" y="253873"/>
                  </a:lnTo>
                  <a:lnTo>
                    <a:pt x="3074124" y="214503"/>
                  </a:lnTo>
                  <a:lnTo>
                    <a:pt x="3049206" y="186118"/>
                  </a:lnTo>
                  <a:lnTo>
                    <a:pt x="3049206" y="352323"/>
                  </a:lnTo>
                  <a:lnTo>
                    <a:pt x="3044520" y="400138"/>
                  </a:lnTo>
                  <a:lnTo>
                    <a:pt x="3030220" y="442607"/>
                  </a:lnTo>
                  <a:lnTo>
                    <a:pt x="3005950" y="476694"/>
                  </a:lnTo>
                  <a:lnTo>
                    <a:pt x="2971355" y="499376"/>
                  </a:lnTo>
                  <a:lnTo>
                    <a:pt x="2926054" y="507606"/>
                  </a:lnTo>
                  <a:lnTo>
                    <a:pt x="2880766" y="499376"/>
                  </a:lnTo>
                  <a:lnTo>
                    <a:pt x="2846159" y="476694"/>
                  </a:lnTo>
                  <a:lnTo>
                    <a:pt x="2821889" y="442607"/>
                  </a:lnTo>
                  <a:lnTo>
                    <a:pt x="2807589" y="400138"/>
                  </a:lnTo>
                  <a:lnTo>
                    <a:pt x="2802902" y="352323"/>
                  </a:lnTo>
                  <a:lnTo>
                    <a:pt x="2807589" y="304406"/>
                  </a:lnTo>
                  <a:lnTo>
                    <a:pt x="2821889" y="261670"/>
                  </a:lnTo>
                  <a:lnTo>
                    <a:pt x="2846159" y="227266"/>
                  </a:lnTo>
                  <a:lnTo>
                    <a:pt x="2880766" y="204317"/>
                  </a:lnTo>
                  <a:lnTo>
                    <a:pt x="2926054" y="195973"/>
                  </a:lnTo>
                  <a:lnTo>
                    <a:pt x="2971355" y="204317"/>
                  </a:lnTo>
                  <a:lnTo>
                    <a:pt x="3005950" y="227266"/>
                  </a:lnTo>
                  <a:lnTo>
                    <a:pt x="3030220" y="261670"/>
                  </a:lnTo>
                  <a:lnTo>
                    <a:pt x="3044520" y="304406"/>
                  </a:lnTo>
                  <a:lnTo>
                    <a:pt x="3049206" y="352323"/>
                  </a:lnTo>
                  <a:lnTo>
                    <a:pt x="3049206" y="186118"/>
                  </a:lnTo>
                  <a:lnTo>
                    <a:pt x="3046145" y="182626"/>
                  </a:lnTo>
                  <a:lnTo>
                    <a:pt x="3011703" y="158991"/>
                  </a:lnTo>
                  <a:lnTo>
                    <a:pt x="2971444" y="144284"/>
                  </a:lnTo>
                  <a:lnTo>
                    <a:pt x="2926054" y="139217"/>
                  </a:lnTo>
                  <a:lnTo>
                    <a:pt x="2880664" y="144284"/>
                  </a:lnTo>
                  <a:lnTo>
                    <a:pt x="2840405" y="158991"/>
                  </a:lnTo>
                  <a:lnTo>
                    <a:pt x="2805963" y="182626"/>
                  </a:lnTo>
                  <a:lnTo>
                    <a:pt x="2777998" y="214503"/>
                  </a:lnTo>
                  <a:lnTo>
                    <a:pt x="2757182" y="253873"/>
                  </a:lnTo>
                  <a:lnTo>
                    <a:pt x="2744203" y="300062"/>
                  </a:lnTo>
                  <a:lnTo>
                    <a:pt x="2739720" y="352323"/>
                  </a:lnTo>
                  <a:lnTo>
                    <a:pt x="2744203" y="404190"/>
                  </a:lnTo>
                  <a:lnTo>
                    <a:pt x="2757182" y="450088"/>
                  </a:lnTo>
                  <a:lnTo>
                    <a:pt x="2777998" y="489280"/>
                  </a:lnTo>
                  <a:lnTo>
                    <a:pt x="2805963" y="521030"/>
                  </a:lnTo>
                  <a:lnTo>
                    <a:pt x="2840405" y="544614"/>
                  </a:lnTo>
                  <a:lnTo>
                    <a:pt x="2880664" y="559308"/>
                  </a:lnTo>
                  <a:lnTo>
                    <a:pt x="2926054" y="564362"/>
                  </a:lnTo>
                  <a:lnTo>
                    <a:pt x="2971444" y="559308"/>
                  </a:lnTo>
                  <a:lnTo>
                    <a:pt x="3011703" y="544614"/>
                  </a:lnTo>
                  <a:lnTo>
                    <a:pt x="3046145" y="521030"/>
                  </a:lnTo>
                  <a:lnTo>
                    <a:pt x="3074124" y="489280"/>
                  </a:lnTo>
                  <a:lnTo>
                    <a:pt x="3094926" y="450088"/>
                  </a:lnTo>
                  <a:lnTo>
                    <a:pt x="3107918" y="404190"/>
                  </a:lnTo>
                  <a:lnTo>
                    <a:pt x="3112389" y="352323"/>
                  </a:lnTo>
                  <a:close/>
                </a:path>
                <a:path w="7198995" h="2912110">
                  <a:moveTo>
                    <a:pt x="3551517" y="344830"/>
                  </a:moveTo>
                  <a:lnTo>
                    <a:pt x="3546233" y="285216"/>
                  </a:lnTo>
                  <a:lnTo>
                    <a:pt x="3531476" y="237096"/>
                  </a:lnTo>
                  <a:lnTo>
                    <a:pt x="3508946" y="199618"/>
                  </a:lnTo>
                  <a:lnTo>
                    <a:pt x="3487267" y="178650"/>
                  </a:lnTo>
                  <a:lnTo>
                    <a:pt x="3487267" y="316992"/>
                  </a:lnTo>
                  <a:lnTo>
                    <a:pt x="3253016" y="316992"/>
                  </a:lnTo>
                  <a:lnTo>
                    <a:pt x="3263684" y="271081"/>
                  </a:lnTo>
                  <a:lnTo>
                    <a:pt x="3288423" y="232486"/>
                  </a:lnTo>
                  <a:lnTo>
                    <a:pt x="3325901" y="205879"/>
                  </a:lnTo>
                  <a:lnTo>
                    <a:pt x="3374821" y="195973"/>
                  </a:lnTo>
                  <a:lnTo>
                    <a:pt x="3421303" y="205092"/>
                  </a:lnTo>
                  <a:lnTo>
                    <a:pt x="3456749" y="230378"/>
                  </a:lnTo>
                  <a:lnTo>
                    <a:pt x="3479330" y="268706"/>
                  </a:lnTo>
                  <a:lnTo>
                    <a:pt x="3487267" y="316992"/>
                  </a:lnTo>
                  <a:lnTo>
                    <a:pt x="3487267" y="178650"/>
                  </a:lnTo>
                  <a:lnTo>
                    <a:pt x="3480333" y="171932"/>
                  </a:lnTo>
                  <a:lnTo>
                    <a:pt x="3447326" y="153187"/>
                  </a:lnTo>
                  <a:lnTo>
                    <a:pt x="3411588" y="142570"/>
                  </a:lnTo>
                  <a:lnTo>
                    <a:pt x="3374821" y="139217"/>
                  </a:lnTo>
                  <a:lnTo>
                    <a:pt x="3329495" y="144449"/>
                  </a:lnTo>
                  <a:lnTo>
                    <a:pt x="3289389" y="159575"/>
                  </a:lnTo>
                  <a:lnTo>
                    <a:pt x="3255149" y="183730"/>
                  </a:lnTo>
                  <a:lnTo>
                    <a:pt x="3227413" y="216052"/>
                  </a:lnTo>
                  <a:lnTo>
                    <a:pt x="3206813" y="255676"/>
                  </a:lnTo>
                  <a:lnTo>
                    <a:pt x="3193973" y="301739"/>
                  </a:lnTo>
                  <a:lnTo>
                    <a:pt x="3189567" y="353390"/>
                  </a:lnTo>
                  <a:lnTo>
                    <a:pt x="3193935" y="404876"/>
                  </a:lnTo>
                  <a:lnTo>
                    <a:pt x="3206775" y="450481"/>
                  </a:lnTo>
                  <a:lnTo>
                    <a:pt x="3227578" y="489483"/>
                  </a:lnTo>
                  <a:lnTo>
                    <a:pt x="3255899" y="521119"/>
                  </a:lnTo>
                  <a:lnTo>
                    <a:pt x="3291268" y="544639"/>
                  </a:lnTo>
                  <a:lnTo>
                    <a:pt x="3333204" y="559308"/>
                  </a:lnTo>
                  <a:lnTo>
                    <a:pt x="3381248" y="564362"/>
                  </a:lnTo>
                  <a:lnTo>
                    <a:pt x="3439376" y="556869"/>
                  </a:lnTo>
                  <a:lnTo>
                    <a:pt x="3487267" y="535711"/>
                  </a:lnTo>
                  <a:lnTo>
                    <a:pt x="3517989" y="507606"/>
                  </a:lnTo>
                  <a:lnTo>
                    <a:pt x="3523107" y="502920"/>
                  </a:lnTo>
                  <a:lnTo>
                    <a:pt x="3545090" y="460489"/>
                  </a:lnTo>
                  <a:lnTo>
                    <a:pt x="3484054" y="443357"/>
                  </a:lnTo>
                  <a:lnTo>
                    <a:pt x="3468179" y="471462"/>
                  </a:lnTo>
                  <a:lnTo>
                    <a:pt x="3445205" y="491540"/>
                  </a:lnTo>
                  <a:lnTo>
                    <a:pt x="3415944" y="503593"/>
                  </a:lnTo>
                  <a:lnTo>
                    <a:pt x="3381248" y="507606"/>
                  </a:lnTo>
                  <a:lnTo>
                    <a:pt x="3339719" y="501916"/>
                  </a:lnTo>
                  <a:lnTo>
                    <a:pt x="3304921" y="485101"/>
                  </a:lnTo>
                  <a:lnTo>
                    <a:pt x="3278060" y="457530"/>
                  </a:lnTo>
                  <a:lnTo>
                    <a:pt x="3260356" y="419569"/>
                  </a:lnTo>
                  <a:lnTo>
                    <a:pt x="3253016" y="371602"/>
                  </a:lnTo>
                  <a:lnTo>
                    <a:pt x="3551517" y="371602"/>
                  </a:lnTo>
                  <a:lnTo>
                    <a:pt x="3551517" y="344830"/>
                  </a:lnTo>
                  <a:close/>
                </a:path>
                <a:path w="7198995" h="2912110">
                  <a:moveTo>
                    <a:pt x="4038663" y="2346312"/>
                  </a:moveTo>
                  <a:lnTo>
                    <a:pt x="4038447" y="2278227"/>
                  </a:lnTo>
                  <a:lnTo>
                    <a:pt x="4036961" y="2221204"/>
                  </a:lnTo>
                  <a:lnTo>
                    <a:pt x="4032910" y="2173973"/>
                  </a:lnTo>
                  <a:lnTo>
                    <a:pt x="4025036" y="2135238"/>
                  </a:lnTo>
                  <a:lnTo>
                    <a:pt x="3992664" y="2078189"/>
                  </a:lnTo>
                  <a:lnTo>
                    <a:pt x="3935603" y="2045817"/>
                  </a:lnTo>
                  <a:lnTo>
                    <a:pt x="3896880" y="2037943"/>
                  </a:lnTo>
                  <a:lnTo>
                    <a:pt x="3849636" y="2033892"/>
                  </a:lnTo>
                  <a:lnTo>
                    <a:pt x="3792613" y="2032406"/>
                  </a:lnTo>
                  <a:lnTo>
                    <a:pt x="3724541" y="2032190"/>
                  </a:lnTo>
                  <a:lnTo>
                    <a:pt x="2509913" y="2032190"/>
                  </a:lnTo>
                  <a:lnTo>
                    <a:pt x="2441829" y="2032406"/>
                  </a:lnTo>
                  <a:lnTo>
                    <a:pt x="2384806" y="2033892"/>
                  </a:lnTo>
                  <a:lnTo>
                    <a:pt x="2337574" y="2037943"/>
                  </a:lnTo>
                  <a:lnTo>
                    <a:pt x="2298839" y="2045817"/>
                  </a:lnTo>
                  <a:lnTo>
                    <a:pt x="2241791" y="2078189"/>
                  </a:lnTo>
                  <a:lnTo>
                    <a:pt x="2209419" y="2135238"/>
                  </a:lnTo>
                  <a:lnTo>
                    <a:pt x="2201532" y="2173973"/>
                  </a:lnTo>
                  <a:lnTo>
                    <a:pt x="2197493" y="2221204"/>
                  </a:lnTo>
                  <a:lnTo>
                    <a:pt x="2195995" y="2278227"/>
                  </a:lnTo>
                  <a:lnTo>
                    <a:pt x="2195792" y="2346312"/>
                  </a:lnTo>
                  <a:lnTo>
                    <a:pt x="2195792" y="2597620"/>
                  </a:lnTo>
                  <a:lnTo>
                    <a:pt x="2195995" y="2665704"/>
                  </a:lnTo>
                  <a:lnTo>
                    <a:pt x="2197493" y="2722715"/>
                  </a:lnTo>
                  <a:lnTo>
                    <a:pt x="2201532" y="2769959"/>
                  </a:lnTo>
                  <a:lnTo>
                    <a:pt x="2209419" y="2808694"/>
                  </a:lnTo>
                  <a:lnTo>
                    <a:pt x="2241791" y="2865742"/>
                  </a:lnTo>
                  <a:lnTo>
                    <a:pt x="2298839" y="2898114"/>
                  </a:lnTo>
                  <a:lnTo>
                    <a:pt x="2337574" y="2905988"/>
                  </a:lnTo>
                  <a:lnTo>
                    <a:pt x="2384806" y="2910040"/>
                  </a:lnTo>
                  <a:lnTo>
                    <a:pt x="2441829" y="2911525"/>
                  </a:lnTo>
                  <a:lnTo>
                    <a:pt x="2509913" y="2911741"/>
                  </a:lnTo>
                  <a:lnTo>
                    <a:pt x="3724541" y="2911741"/>
                  </a:lnTo>
                  <a:lnTo>
                    <a:pt x="3792613" y="2911525"/>
                  </a:lnTo>
                  <a:lnTo>
                    <a:pt x="3849636" y="2910040"/>
                  </a:lnTo>
                  <a:lnTo>
                    <a:pt x="3896880" y="2905988"/>
                  </a:lnTo>
                  <a:lnTo>
                    <a:pt x="3935603" y="2898114"/>
                  </a:lnTo>
                  <a:lnTo>
                    <a:pt x="3992664" y="2865742"/>
                  </a:lnTo>
                  <a:lnTo>
                    <a:pt x="4025036" y="2808694"/>
                  </a:lnTo>
                  <a:lnTo>
                    <a:pt x="4032910" y="2769959"/>
                  </a:lnTo>
                  <a:lnTo>
                    <a:pt x="4036961" y="2722715"/>
                  </a:lnTo>
                  <a:lnTo>
                    <a:pt x="4038447" y="2665704"/>
                  </a:lnTo>
                  <a:lnTo>
                    <a:pt x="4038663" y="2597620"/>
                  </a:lnTo>
                  <a:lnTo>
                    <a:pt x="4038663" y="2346312"/>
                  </a:lnTo>
                  <a:close/>
                </a:path>
                <a:path w="7198995" h="2912110">
                  <a:moveTo>
                    <a:pt x="4143451" y="441210"/>
                  </a:moveTo>
                  <a:lnTo>
                    <a:pt x="4137914" y="404914"/>
                  </a:lnTo>
                  <a:lnTo>
                    <a:pt x="4122267" y="374942"/>
                  </a:lnTo>
                  <a:lnTo>
                    <a:pt x="4097934" y="354012"/>
                  </a:lnTo>
                  <a:lnTo>
                    <a:pt x="4066349" y="344830"/>
                  </a:lnTo>
                  <a:lnTo>
                    <a:pt x="4066349" y="340550"/>
                  </a:lnTo>
                  <a:lnTo>
                    <a:pt x="4093553" y="328422"/>
                  </a:lnTo>
                  <a:lnTo>
                    <a:pt x="4115270" y="310019"/>
                  </a:lnTo>
                  <a:lnTo>
                    <a:pt x="4129671" y="285203"/>
                  </a:lnTo>
                  <a:lnTo>
                    <a:pt x="4134891" y="253809"/>
                  </a:lnTo>
                  <a:lnTo>
                    <a:pt x="4124833" y="208457"/>
                  </a:lnTo>
                  <a:lnTo>
                    <a:pt x="4114152" y="194906"/>
                  </a:lnTo>
                  <a:lnTo>
                    <a:pt x="4096194" y="172110"/>
                  </a:lnTo>
                  <a:lnTo>
                    <a:pt x="4051312" y="147980"/>
                  </a:lnTo>
                  <a:lnTo>
                    <a:pt x="3992461" y="139217"/>
                  </a:lnTo>
                  <a:lnTo>
                    <a:pt x="3944289" y="144653"/>
                  </a:lnTo>
                  <a:lnTo>
                    <a:pt x="3903662" y="160058"/>
                  </a:lnTo>
                  <a:lnTo>
                    <a:pt x="3872255" y="184099"/>
                  </a:lnTo>
                  <a:lnTo>
                    <a:pt x="3851681" y="215430"/>
                  </a:lnTo>
                  <a:lnTo>
                    <a:pt x="3843604" y="252730"/>
                  </a:lnTo>
                  <a:lnTo>
                    <a:pt x="3909999" y="252730"/>
                  </a:lnTo>
                  <a:lnTo>
                    <a:pt x="3917404" y="229349"/>
                  </a:lnTo>
                  <a:lnTo>
                    <a:pt x="3935463" y="211074"/>
                  </a:lnTo>
                  <a:lnTo>
                    <a:pt x="3962222" y="199161"/>
                  </a:lnTo>
                  <a:lnTo>
                    <a:pt x="3995674" y="194906"/>
                  </a:lnTo>
                  <a:lnTo>
                    <a:pt x="4027601" y="199288"/>
                  </a:lnTo>
                  <a:lnTo>
                    <a:pt x="4051122" y="211670"/>
                  </a:lnTo>
                  <a:lnTo>
                    <a:pt x="4065663" y="230936"/>
                  </a:lnTo>
                  <a:lnTo>
                    <a:pt x="4070629" y="255943"/>
                  </a:lnTo>
                  <a:lnTo>
                    <a:pt x="4066159" y="279768"/>
                  </a:lnTo>
                  <a:lnTo>
                    <a:pt x="4052557" y="298780"/>
                  </a:lnTo>
                  <a:lnTo>
                    <a:pt x="4029519" y="311365"/>
                  </a:lnTo>
                  <a:lnTo>
                    <a:pt x="3996740" y="315912"/>
                  </a:lnTo>
                  <a:lnTo>
                    <a:pt x="3926065" y="315912"/>
                  </a:lnTo>
                  <a:lnTo>
                    <a:pt x="3926065" y="372668"/>
                  </a:lnTo>
                  <a:lnTo>
                    <a:pt x="3996740" y="372668"/>
                  </a:lnTo>
                  <a:lnTo>
                    <a:pt x="4030853" y="377621"/>
                  </a:lnTo>
                  <a:lnTo>
                    <a:pt x="4056850" y="391579"/>
                  </a:lnTo>
                  <a:lnTo>
                    <a:pt x="4073398" y="413219"/>
                  </a:lnTo>
                  <a:lnTo>
                    <a:pt x="4079202" y="441210"/>
                  </a:lnTo>
                  <a:lnTo>
                    <a:pt x="4071924" y="471347"/>
                  </a:lnTo>
                  <a:lnTo>
                    <a:pt x="4052125" y="491972"/>
                  </a:lnTo>
                  <a:lnTo>
                    <a:pt x="4022839" y="503821"/>
                  </a:lnTo>
                  <a:lnTo>
                    <a:pt x="3987101" y="507606"/>
                  </a:lnTo>
                  <a:lnTo>
                    <a:pt x="3953230" y="503974"/>
                  </a:lnTo>
                  <a:lnTo>
                    <a:pt x="3926802" y="493179"/>
                  </a:lnTo>
                  <a:lnTo>
                    <a:pt x="3909098" y="475411"/>
                  </a:lnTo>
                  <a:lnTo>
                    <a:pt x="3901427" y="450850"/>
                  </a:lnTo>
                  <a:lnTo>
                    <a:pt x="3833965" y="450850"/>
                  </a:lnTo>
                  <a:lnTo>
                    <a:pt x="3842423" y="488556"/>
                  </a:lnTo>
                  <a:lnTo>
                    <a:pt x="3896690" y="543839"/>
                  </a:lnTo>
                  <a:lnTo>
                    <a:pt x="3938727" y="559028"/>
                  </a:lnTo>
                  <a:lnTo>
                    <a:pt x="3988168" y="564362"/>
                  </a:lnTo>
                  <a:lnTo>
                    <a:pt x="4038866" y="558749"/>
                  </a:lnTo>
                  <a:lnTo>
                    <a:pt x="4081691" y="542594"/>
                  </a:lnTo>
                  <a:lnTo>
                    <a:pt x="4114698" y="516940"/>
                  </a:lnTo>
                  <a:lnTo>
                    <a:pt x="4120515" y="507606"/>
                  </a:lnTo>
                  <a:lnTo>
                    <a:pt x="4135945" y="482803"/>
                  </a:lnTo>
                  <a:lnTo>
                    <a:pt x="4143451" y="441210"/>
                  </a:lnTo>
                  <a:close/>
                </a:path>
                <a:path w="7198995" h="2912110">
                  <a:moveTo>
                    <a:pt x="4555604" y="144576"/>
                  </a:moveTo>
                  <a:lnTo>
                    <a:pt x="4492422" y="144576"/>
                  </a:lnTo>
                  <a:lnTo>
                    <a:pt x="4492422" y="321271"/>
                  </a:lnTo>
                  <a:lnTo>
                    <a:pt x="4295381" y="321271"/>
                  </a:lnTo>
                  <a:lnTo>
                    <a:pt x="4295381" y="144576"/>
                  </a:lnTo>
                  <a:lnTo>
                    <a:pt x="4232199" y="144576"/>
                  </a:lnTo>
                  <a:lnTo>
                    <a:pt x="4232199" y="555790"/>
                  </a:lnTo>
                  <a:lnTo>
                    <a:pt x="4295381" y="555790"/>
                  </a:lnTo>
                  <a:lnTo>
                    <a:pt x="4295381" y="380174"/>
                  </a:lnTo>
                  <a:lnTo>
                    <a:pt x="4492422" y="380174"/>
                  </a:lnTo>
                  <a:lnTo>
                    <a:pt x="4492422" y="555790"/>
                  </a:lnTo>
                  <a:lnTo>
                    <a:pt x="4555604" y="555790"/>
                  </a:lnTo>
                  <a:lnTo>
                    <a:pt x="4555604" y="380174"/>
                  </a:lnTo>
                  <a:lnTo>
                    <a:pt x="4555604" y="321271"/>
                  </a:lnTo>
                  <a:lnTo>
                    <a:pt x="4555604" y="144576"/>
                  </a:lnTo>
                  <a:close/>
                </a:path>
                <a:path w="7198995" h="2912110">
                  <a:moveTo>
                    <a:pt x="4980483" y="284861"/>
                  </a:moveTo>
                  <a:lnTo>
                    <a:pt x="4972863" y="228701"/>
                  </a:lnTo>
                  <a:lnTo>
                    <a:pt x="4952720" y="189039"/>
                  </a:lnTo>
                  <a:lnTo>
                    <a:pt x="4924133" y="163042"/>
                  </a:lnTo>
                  <a:lnTo>
                    <a:pt x="4857902" y="140931"/>
                  </a:lnTo>
                  <a:lnTo>
                    <a:pt x="4828413" y="139217"/>
                  </a:lnTo>
                  <a:lnTo>
                    <a:pt x="4780966" y="143738"/>
                  </a:lnTo>
                  <a:lnTo>
                    <a:pt x="4734712" y="159296"/>
                  </a:lnTo>
                  <a:lnTo>
                    <a:pt x="4694085" y="188912"/>
                  </a:lnTo>
                  <a:lnTo>
                    <a:pt x="4663503" y="235597"/>
                  </a:lnTo>
                  <a:lnTo>
                    <a:pt x="4723473" y="257022"/>
                  </a:lnTo>
                  <a:lnTo>
                    <a:pt x="4737608" y="234657"/>
                  </a:lnTo>
                  <a:lnTo>
                    <a:pt x="4759642" y="214718"/>
                  </a:lnTo>
                  <a:lnTo>
                    <a:pt x="4790376" y="200393"/>
                  </a:lnTo>
                  <a:lnTo>
                    <a:pt x="4830559" y="194906"/>
                  </a:lnTo>
                  <a:lnTo>
                    <a:pt x="4868621" y="200545"/>
                  </a:lnTo>
                  <a:lnTo>
                    <a:pt x="4895723" y="216890"/>
                  </a:lnTo>
                  <a:lnTo>
                    <a:pt x="4911915" y="243128"/>
                  </a:lnTo>
                  <a:lnTo>
                    <a:pt x="4917300" y="278434"/>
                  </a:lnTo>
                  <a:lnTo>
                    <a:pt x="4917300" y="280581"/>
                  </a:lnTo>
                  <a:lnTo>
                    <a:pt x="4917300" y="349110"/>
                  </a:lnTo>
                  <a:lnTo>
                    <a:pt x="4917300" y="406946"/>
                  </a:lnTo>
                  <a:lnTo>
                    <a:pt x="4909769" y="444525"/>
                  </a:lnTo>
                  <a:lnTo>
                    <a:pt x="4887582" y="477088"/>
                  </a:lnTo>
                  <a:lnTo>
                    <a:pt x="4851336" y="500011"/>
                  </a:lnTo>
                  <a:lnTo>
                    <a:pt x="4801641" y="508673"/>
                  </a:lnTo>
                  <a:lnTo>
                    <a:pt x="4766856" y="504469"/>
                  </a:lnTo>
                  <a:lnTo>
                    <a:pt x="4739398" y="491947"/>
                  </a:lnTo>
                  <a:lnTo>
                    <a:pt x="4721377" y="471182"/>
                  </a:lnTo>
                  <a:lnTo>
                    <a:pt x="4714900" y="442277"/>
                  </a:lnTo>
                  <a:lnTo>
                    <a:pt x="4722533" y="411975"/>
                  </a:lnTo>
                  <a:lnTo>
                    <a:pt x="4743018" y="391820"/>
                  </a:lnTo>
                  <a:lnTo>
                    <a:pt x="4772736" y="379488"/>
                  </a:lnTo>
                  <a:lnTo>
                    <a:pt x="4808067" y="372668"/>
                  </a:lnTo>
                  <a:lnTo>
                    <a:pt x="4834928" y="369443"/>
                  </a:lnTo>
                  <a:lnTo>
                    <a:pt x="4868710" y="364502"/>
                  </a:lnTo>
                  <a:lnTo>
                    <a:pt x="4899482" y="357759"/>
                  </a:lnTo>
                  <a:lnTo>
                    <a:pt x="4917300" y="349110"/>
                  </a:lnTo>
                  <a:lnTo>
                    <a:pt x="4917300" y="280581"/>
                  </a:lnTo>
                  <a:lnTo>
                    <a:pt x="4911280" y="297954"/>
                  </a:lnTo>
                  <a:lnTo>
                    <a:pt x="4892408" y="307149"/>
                  </a:lnTo>
                  <a:lnTo>
                    <a:pt x="4859477" y="312432"/>
                  </a:lnTo>
                  <a:lnTo>
                    <a:pt x="4811280" y="318058"/>
                  </a:lnTo>
                  <a:lnTo>
                    <a:pt x="4765395" y="325399"/>
                  </a:lnTo>
                  <a:lnTo>
                    <a:pt x="4722152" y="337794"/>
                  </a:lnTo>
                  <a:lnTo>
                    <a:pt x="4685919" y="358609"/>
                  </a:lnTo>
                  <a:lnTo>
                    <a:pt x="4660989" y="391248"/>
                  </a:lnTo>
                  <a:lnTo>
                    <a:pt x="4651718" y="439064"/>
                  </a:lnTo>
                  <a:lnTo>
                    <a:pt x="4658804" y="483044"/>
                  </a:lnTo>
                  <a:lnTo>
                    <a:pt x="4678591" y="518248"/>
                  </a:lnTo>
                  <a:lnTo>
                    <a:pt x="4708855" y="544080"/>
                  </a:lnTo>
                  <a:lnTo>
                    <a:pt x="4747399" y="560006"/>
                  </a:lnTo>
                  <a:lnTo>
                    <a:pt x="4792002" y="565429"/>
                  </a:lnTo>
                  <a:lnTo>
                    <a:pt x="4839551" y="558990"/>
                  </a:lnTo>
                  <a:lnTo>
                    <a:pt x="4875136" y="542810"/>
                  </a:lnTo>
                  <a:lnTo>
                    <a:pt x="4899685" y="521614"/>
                  </a:lnTo>
                  <a:lnTo>
                    <a:pt x="4908347" y="508673"/>
                  </a:lnTo>
                  <a:lnTo>
                    <a:pt x="4914087" y="500113"/>
                  </a:lnTo>
                  <a:lnTo>
                    <a:pt x="4917300" y="500113"/>
                  </a:lnTo>
                  <a:lnTo>
                    <a:pt x="4917300" y="555790"/>
                  </a:lnTo>
                  <a:lnTo>
                    <a:pt x="4980483" y="555790"/>
                  </a:lnTo>
                  <a:lnTo>
                    <a:pt x="4980483" y="500113"/>
                  </a:lnTo>
                  <a:lnTo>
                    <a:pt x="4980483" y="349110"/>
                  </a:lnTo>
                  <a:lnTo>
                    <a:pt x="4980483" y="284861"/>
                  </a:lnTo>
                  <a:close/>
                </a:path>
                <a:path w="7198995" h="2912110">
                  <a:moveTo>
                    <a:pt x="5412791" y="144576"/>
                  </a:moveTo>
                  <a:lnTo>
                    <a:pt x="5349608" y="144576"/>
                  </a:lnTo>
                  <a:lnTo>
                    <a:pt x="5349608" y="353123"/>
                  </a:lnTo>
                  <a:lnTo>
                    <a:pt x="5326481" y="359067"/>
                  </a:lnTo>
                  <a:lnTo>
                    <a:pt x="5302516" y="363537"/>
                  </a:lnTo>
                  <a:lnTo>
                    <a:pt x="5277205" y="366344"/>
                  </a:lnTo>
                  <a:lnTo>
                    <a:pt x="5250015" y="367322"/>
                  </a:lnTo>
                  <a:lnTo>
                    <a:pt x="5214099" y="361810"/>
                  </a:lnTo>
                  <a:lnTo>
                    <a:pt x="5185219" y="344957"/>
                  </a:lnTo>
                  <a:lnTo>
                    <a:pt x="5165979" y="316268"/>
                  </a:lnTo>
                  <a:lnTo>
                    <a:pt x="5158981" y="275221"/>
                  </a:lnTo>
                  <a:lnTo>
                    <a:pt x="5158981" y="143497"/>
                  </a:lnTo>
                  <a:lnTo>
                    <a:pt x="5095811" y="143497"/>
                  </a:lnTo>
                  <a:lnTo>
                    <a:pt x="5095811" y="275221"/>
                  </a:lnTo>
                  <a:lnTo>
                    <a:pt x="5102898" y="329577"/>
                  </a:lnTo>
                  <a:lnTo>
                    <a:pt x="5123256" y="371856"/>
                  </a:lnTo>
                  <a:lnTo>
                    <a:pt x="5155489" y="402056"/>
                  </a:lnTo>
                  <a:lnTo>
                    <a:pt x="5198199" y="420179"/>
                  </a:lnTo>
                  <a:lnTo>
                    <a:pt x="5250015" y="426212"/>
                  </a:lnTo>
                  <a:lnTo>
                    <a:pt x="5277777" y="425284"/>
                  </a:lnTo>
                  <a:lnTo>
                    <a:pt x="5303228" y="422567"/>
                  </a:lnTo>
                  <a:lnTo>
                    <a:pt x="5326964" y="418198"/>
                  </a:lnTo>
                  <a:lnTo>
                    <a:pt x="5349608" y="412292"/>
                  </a:lnTo>
                  <a:lnTo>
                    <a:pt x="5349608" y="555790"/>
                  </a:lnTo>
                  <a:lnTo>
                    <a:pt x="5412791" y="555790"/>
                  </a:lnTo>
                  <a:lnTo>
                    <a:pt x="5412791" y="412292"/>
                  </a:lnTo>
                  <a:lnTo>
                    <a:pt x="5412791" y="367322"/>
                  </a:lnTo>
                  <a:lnTo>
                    <a:pt x="5412791" y="144576"/>
                  </a:lnTo>
                  <a:close/>
                </a:path>
                <a:path w="7198995" h="2912110">
                  <a:moveTo>
                    <a:pt x="5871400" y="344830"/>
                  </a:moveTo>
                  <a:lnTo>
                    <a:pt x="5868924" y="316992"/>
                  </a:lnTo>
                  <a:lnTo>
                    <a:pt x="5866104" y="285216"/>
                  </a:lnTo>
                  <a:lnTo>
                    <a:pt x="5851347" y="237096"/>
                  </a:lnTo>
                  <a:lnTo>
                    <a:pt x="5828830" y="199618"/>
                  </a:lnTo>
                  <a:lnTo>
                    <a:pt x="5825071" y="195973"/>
                  </a:lnTo>
                  <a:lnTo>
                    <a:pt x="5807138" y="178638"/>
                  </a:lnTo>
                  <a:lnTo>
                    <a:pt x="5807138" y="316992"/>
                  </a:lnTo>
                  <a:lnTo>
                    <a:pt x="5572887" y="316992"/>
                  </a:lnTo>
                  <a:lnTo>
                    <a:pt x="5583555" y="271081"/>
                  </a:lnTo>
                  <a:lnTo>
                    <a:pt x="5608294" y="232486"/>
                  </a:lnTo>
                  <a:lnTo>
                    <a:pt x="5645772" y="205879"/>
                  </a:lnTo>
                  <a:lnTo>
                    <a:pt x="5694692" y="195973"/>
                  </a:lnTo>
                  <a:lnTo>
                    <a:pt x="5741187" y="205092"/>
                  </a:lnTo>
                  <a:lnTo>
                    <a:pt x="5776620" y="230378"/>
                  </a:lnTo>
                  <a:lnTo>
                    <a:pt x="5799213" y="268706"/>
                  </a:lnTo>
                  <a:lnTo>
                    <a:pt x="5807138" y="316992"/>
                  </a:lnTo>
                  <a:lnTo>
                    <a:pt x="5807138" y="178638"/>
                  </a:lnTo>
                  <a:lnTo>
                    <a:pt x="5800204" y="171932"/>
                  </a:lnTo>
                  <a:lnTo>
                    <a:pt x="5767197" y="153187"/>
                  </a:lnTo>
                  <a:lnTo>
                    <a:pt x="5731459" y="142570"/>
                  </a:lnTo>
                  <a:lnTo>
                    <a:pt x="5694692" y="139217"/>
                  </a:lnTo>
                  <a:lnTo>
                    <a:pt x="5649366" y="144449"/>
                  </a:lnTo>
                  <a:lnTo>
                    <a:pt x="5609260" y="159575"/>
                  </a:lnTo>
                  <a:lnTo>
                    <a:pt x="5575020" y="183730"/>
                  </a:lnTo>
                  <a:lnTo>
                    <a:pt x="5547284" y="216052"/>
                  </a:lnTo>
                  <a:lnTo>
                    <a:pt x="5526684" y="255676"/>
                  </a:lnTo>
                  <a:lnTo>
                    <a:pt x="5513857" y="301739"/>
                  </a:lnTo>
                  <a:lnTo>
                    <a:pt x="5509438" y="353390"/>
                  </a:lnTo>
                  <a:lnTo>
                    <a:pt x="5513819" y="404876"/>
                  </a:lnTo>
                  <a:lnTo>
                    <a:pt x="5526646" y="450481"/>
                  </a:lnTo>
                  <a:lnTo>
                    <a:pt x="5547449" y="489483"/>
                  </a:lnTo>
                  <a:lnTo>
                    <a:pt x="5575770" y="521119"/>
                  </a:lnTo>
                  <a:lnTo>
                    <a:pt x="5611139" y="544639"/>
                  </a:lnTo>
                  <a:lnTo>
                    <a:pt x="5653075" y="559308"/>
                  </a:lnTo>
                  <a:lnTo>
                    <a:pt x="5701119" y="564362"/>
                  </a:lnTo>
                  <a:lnTo>
                    <a:pt x="5759247" y="556869"/>
                  </a:lnTo>
                  <a:lnTo>
                    <a:pt x="5807138" y="535711"/>
                  </a:lnTo>
                  <a:lnTo>
                    <a:pt x="5837860" y="507606"/>
                  </a:lnTo>
                  <a:lnTo>
                    <a:pt x="5842978" y="502920"/>
                  </a:lnTo>
                  <a:lnTo>
                    <a:pt x="5864974" y="460489"/>
                  </a:lnTo>
                  <a:lnTo>
                    <a:pt x="5803925" y="443357"/>
                  </a:lnTo>
                  <a:lnTo>
                    <a:pt x="5788050" y="471462"/>
                  </a:lnTo>
                  <a:lnTo>
                    <a:pt x="5765076" y="491540"/>
                  </a:lnTo>
                  <a:lnTo>
                    <a:pt x="5735828" y="503593"/>
                  </a:lnTo>
                  <a:lnTo>
                    <a:pt x="5701119" y="507606"/>
                  </a:lnTo>
                  <a:lnTo>
                    <a:pt x="5659590" y="501916"/>
                  </a:lnTo>
                  <a:lnTo>
                    <a:pt x="5624792" y="485101"/>
                  </a:lnTo>
                  <a:lnTo>
                    <a:pt x="5597944" y="457530"/>
                  </a:lnTo>
                  <a:lnTo>
                    <a:pt x="5580227" y="419569"/>
                  </a:lnTo>
                  <a:lnTo>
                    <a:pt x="5572887" y="371602"/>
                  </a:lnTo>
                  <a:lnTo>
                    <a:pt x="5871400" y="371602"/>
                  </a:lnTo>
                  <a:lnTo>
                    <a:pt x="5871400" y="344830"/>
                  </a:lnTo>
                  <a:close/>
                </a:path>
                <a:path w="7198995" h="2912110">
                  <a:moveTo>
                    <a:pt x="6290919" y="144576"/>
                  </a:moveTo>
                  <a:lnTo>
                    <a:pt x="6227737" y="144576"/>
                  </a:lnTo>
                  <a:lnTo>
                    <a:pt x="6227737" y="321271"/>
                  </a:lnTo>
                  <a:lnTo>
                    <a:pt x="6030684" y="321271"/>
                  </a:lnTo>
                  <a:lnTo>
                    <a:pt x="6030684" y="144576"/>
                  </a:lnTo>
                  <a:lnTo>
                    <a:pt x="5967501" y="144576"/>
                  </a:lnTo>
                  <a:lnTo>
                    <a:pt x="5967501" y="555790"/>
                  </a:lnTo>
                  <a:lnTo>
                    <a:pt x="6030684" y="555790"/>
                  </a:lnTo>
                  <a:lnTo>
                    <a:pt x="6030684" y="380174"/>
                  </a:lnTo>
                  <a:lnTo>
                    <a:pt x="6227737" y="380174"/>
                  </a:lnTo>
                  <a:lnTo>
                    <a:pt x="6227737" y="555790"/>
                  </a:lnTo>
                  <a:lnTo>
                    <a:pt x="6290919" y="555790"/>
                  </a:lnTo>
                  <a:lnTo>
                    <a:pt x="6290919" y="380174"/>
                  </a:lnTo>
                  <a:lnTo>
                    <a:pt x="6290919" y="321271"/>
                  </a:lnTo>
                  <a:lnTo>
                    <a:pt x="6290919" y="144576"/>
                  </a:lnTo>
                  <a:close/>
                </a:path>
                <a:path w="7198995" h="2912110">
                  <a:moveTo>
                    <a:pt x="6740423" y="144576"/>
                  </a:moveTo>
                  <a:lnTo>
                    <a:pt x="6667601" y="144576"/>
                  </a:lnTo>
                  <a:lnTo>
                    <a:pt x="6469481" y="462622"/>
                  </a:lnTo>
                  <a:lnTo>
                    <a:pt x="6469481" y="144576"/>
                  </a:lnTo>
                  <a:lnTo>
                    <a:pt x="6406299" y="144576"/>
                  </a:lnTo>
                  <a:lnTo>
                    <a:pt x="6406299" y="555790"/>
                  </a:lnTo>
                  <a:lnTo>
                    <a:pt x="6480188" y="555790"/>
                  </a:lnTo>
                  <a:lnTo>
                    <a:pt x="6537909" y="462622"/>
                  </a:lnTo>
                  <a:lnTo>
                    <a:pt x="6677241" y="237744"/>
                  </a:lnTo>
                  <a:lnTo>
                    <a:pt x="6677241" y="555790"/>
                  </a:lnTo>
                  <a:lnTo>
                    <a:pt x="6740423" y="555790"/>
                  </a:lnTo>
                  <a:lnTo>
                    <a:pt x="6740423" y="237744"/>
                  </a:lnTo>
                  <a:lnTo>
                    <a:pt x="6740423" y="144576"/>
                  </a:lnTo>
                  <a:close/>
                </a:path>
                <a:path w="7198995" h="2912110">
                  <a:moveTo>
                    <a:pt x="7198830" y="344830"/>
                  </a:moveTo>
                  <a:lnTo>
                    <a:pt x="7196353" y="316992"/>
                  </a:lnTo>
                  <a:lnTo>
                    <a:pt x="7193534" y="285216"/>
                  </a:lnTo>
                  <a:lnTo>
                    <a:pt x="7178776" y="237096"/>
                  </a:lnTo>
                  <a:lnTo>
                    <a:pt x="7156259" y="199618"/>
                  </a:lnTo>
                  <a:lnTo>
                    <a:pt x="7152500" y="195973"/>
                  </a:lnTo>
                  <a:lnTo>
                    <a:pt x="7134568" y="178638"/>
                  </a:lnTo>
                  <a:lnTo>
                    <a:pt x="7134568" y="316992"/>
                  </a:lnTo>
                  <a:lnTo>
                    <a:pt x="6900316" y="316992"/>
                  </a:lnTo>
                  <a:lnTo>
                    <a:pt x="6910984" y="271081"/>
                  </a:lnTo>
                  <a:lnTo>
                    <a:pt x="6935724" y="232486"/>
                  </a:lnTo>
                  <a:lnTo>
                    <a:pt x="6973202" y="205879"/>
                  </a:lnTo>
                  <a:lnTo>
                    <a:pt x="7022135" y="195973"/>
                  </a:lnTo>
                  <a:lnTo>
                    <a:pt x="7068617" y="205092"/>
                  </a:lnTo>
                  <a:lnTo>
                    <a:pt x="7104050" y="230378"/>
                  </a:lnTo>
                  <a:lnTo>
                    <a:pt x="7126643" y="268706"/>
                  </a:lnTo>
                  <a:lnTo>
                    <a:pt x="7134568" y="316992"/>
                  </a:lnTo>
                  <a:lnTo>
                    <a:pt x="7134568" y="178638"/>
                  </a:lnTo>
                  <a:lnTo>
                    <a:pt x="7127646" y="171932"/>
                  </a:lnTo>
                  <a:lnTo>
                    <a:pt x="7094626" y="153187"/>
                  </a:lnTo>
                  <a:lnTo>
                    <a:pt x="7058888" y="142570"/>
                  </a:lnTo>
                  <a:lnTo>
                    <a:pt x="7022135" y="139217"/>
                  </a:lnTo>
                  <a:lnTo>
                    <a:pt x="6976796" y="144449"/>
                  </a:lnTo>
                  <a:lnTo>
                    <a:pt x="6936689" y="159575"/>
                  </a:lnTo>
                  <a:lnTo>
                    <a:pt x="6902450" y="183730"/>
                  </a:lnTo>
                  <a:lnTo>
                    <a:pt x="6874713" y="216052"/>
                  </a:lnTo>
                  <a:lnTo>
                    <a:pt x="6854114" y="255676"/>
                  </a:lnTo>
                  <a:lnTo>
                    <a:pt x="6841287" y="301739"/>
                  </a:lnTo>
                  <a:lnTo>
                    <a:pt x="6836867" y="353390"/>
                  </a:lnTo>
                  <a:lnTo>
                    <a:pt x="6841249" y="404876"/>
                  </a:lnTo>
                  <a:lnTo>
                    <a:pt x="6854076" y="450481"/>
                  </a:lnTo>
                  <a:lnTo>
                    <a:pt x="6874878" y="489483"/>
                  </a:lnTo>
                  <a:lnTo>
                    <a:pt x="6903199" y="521119"/>
                  </a:lnTo>
                  <a:lnTo>
                    <a:pt x="6938569" y="544639"/>
                  </a:lnTo>
                  <a:lnTo>
                    <a:pt x="6980504" y="559308"/>
                  </a:lnTo>
                  <a:lnTo>
                    <a:pt x="7028548" y="564362"/>
                  </a:lnTo>
                  <a:lnTo>
                    <a:pt x="7086689" y="556869"/>
                  </a:lnTo>
                  <a:lnTo>
                    <a:pt x="7134568" y="535711"/>
                  </a:lnTo>
                  <a:lnTo>
                    <a:pt x="7165289" y="507606"/>
                  </a:lnTo>
                  <a:lnTo>
                    <a:pt x="7170407" y="502920"/>
                  </a:lnTo>
                  <a:lnTo>
                    <a:pt x="7192404" y="460489"/>
                  </a:lnTo>
                  <a:lnTo>
                    <a:pt x="7131355" y="443357"/>
                  </a:lnTo>
                  <a:lnTo>
                    <a:pt x="7115480" y="471462"/>
                  </a:lnTo>
                  <a:lnTo>
                    <a:pt x="7092505" y="491540"/>
                  </a:lnTo>
                  <a:lnTo>
                    <a:pt x="7063257" y="503593"/>
                  </a:lnTo>
                  <a:lnTo>
                    <a:pt x="7028548" y="507606"/>
                  </a:lnTo>
                  <a:lnTo>
                    <a:pt x="6987019" y="501916"/>
                  </a:lnTo>
                  <a:lnTo>
                    <a:pt x="6952221" y="485101"/>
                  </a:lnTo>
                  <a:lnTo>
                    <a:pt x="6925373" y="457530"/>
                  </a:lnTo>
                  <a:lnTo>
                    <a:pt x="6907670" y="419569"/>
                  </a:lnTo>
                  <a:lnTo>
                    <a:pt x="6900316" y="371602"/>
                  </a:lnTo>
                  <a:lnTo>
                    <a:pt x="7198830" y="371602"/>
                  </a:lnTo>
                  <a:lnTo>
                    <a:pt x="7198830" y="34483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926136" y="3089862"/>
              <a:ext cx="1462405" cy="372110"/>
            </a:xfrm>
            <a:custGeom>
              <a:avLst/>
              <a:gdLst/>
              <a:ahLst/>
              <a:cxnLst/>
              <a:rect l="l" t="t" r="r" b="b"/>
              <a:pathLst>
                <a:path w="1462404" h="372110">
                  <a:moveTo>
                    <a:pt x="200926" y="124936"/>
                  </a:moveTo>
                  <a:lnTo>
                    <a:pt x="119225" y="124936"/>
                  </a:lnTo>
                  <a:lnTo>
                    <a:pt x="144600" y="128693"/>
                  </a:lnTo>
                  <a:lnTo>
                    <a:pt x="162663" y="139594"/>
                  </a:lnTo>
                  <a:lnTo>
                    <a:pt x="173464" y="157088"/>
                  </a:lnTo>
                  <a:lnTo>
                    <a:pt x="177053" y="180622"/>
                  </a:lnTo>
                  <a:lnTo>
                    <a:pt x="177053" y="182050"/>
                  </a:lnTo>
                  <a:lnTo>
                    <a:pt x="173037" y="193635"/>
                  </a:lnTo>
                  <a:lnTo>
                    <a:pt x="160454" y="199764"/>
                  </a:lnTo>
                  <a:lnTo>
                    <a:pt x="138501" y="203284"/>
                  </a:lnTo>
                  <a:lnTo>
                    <a:pt x="106374" y="207037"/>
                  </a:lnTo>
                  <a:lnTo>
                    <a:pt x="68294" y="213594"/>
                  </a:lnTo>
                  <a:lnTo>
                    <a:pt x="34112" y="226291"/>
                  </a:lnTo>
                  <a:lnTo>
                    <a:pt x="9467" y="249530"/>
                  </a:lnTo>
                  <a:lnTo>
                    <a:pt x="0" y="287711"/>
                  </a:lnTo>
                  <a:lnTo>
                    <a:pt x="7284" y="323463"/>
                  </a:lnTo>
                  <a:lnTo>
                    <a:pt x="27218" y="349912"/>
                  </a:lnTo>
                  <a:lnTo>
                    <a:pt x="56924" y="366321"/>
                  </a:lnTo>
                  <a:lnTo>
                    <a:pt x="93524" y="371954"/>
                  </a:lnTo>
                  <a:lnTo>
                    <a:pt x="125215" y="367659"/>
                  </a:lnTo>
                  <a:lnTo>
                    <a:pt x="148942" y="356872"/>
                  </a:lnTo>
                  <a:lnTo>
                    <a:pt x="165306" y="342739"/>
                  </a:lnTo>
                  <a:lnTo>
                    <a:pt x="171084" y="334116"/>
                  </a:lnTo>
                  <a:lnTo>
                    <a:pt x="99949" y="334116"/>
                  </a:lnTo>
                  <a:lnTo>
                    <a:pt x="76757" y="331316"/>
                  </a:lnTo>
                  <a:lnTo>
                    <a:pt x="58452" y="322961"/>
                  </a:lnTo>
                  <a:lnTo>
                    <a:pt x="46438" y="309117"/>
                  </a:lnTo>
                  <a:lnTo>
                    <a:pt x="42121" y="289853"/>
                  </a:lnTo>
                  <a:lnTo>
                    <a:pt x="47208" y="269651"/>
                  </a:lnTo>
                  <a:lnTo>
                    <a:pt x="60862" y="256209"/>
                  </a:lnTo>
                  <a:lnTo>
                    <a:pt x="80673" y="247988"/>
                  </a:lnTo>
                  <a:lnTo>
                    <a:pt x="104232" y="243448"/>
                  </a:lnTo>
                  <a:lnTo>
                    <a:pt x="122136" y="241295"/>
                  </a:lnTo>
                  <a:lnTo>
                    <a:pt x="144658" y="238004"/>
                  </a:lnTo>
                  <a:lnTo>
                    <a:pt x="165173" y="233508"/>
                  </a:lnTo>
                  <a:lnTo>
                    <a:pt x="177053" y="227741"/>
                  </a:lnTo>
                  <a:lnTo>
                    <a:pt x="219174" y="227741"/>
                  </a:lnTo>
                  <a:lnTo>
                    <a:pt x="219174" y="184906"/>
                  </a:lnTo>
                  <a:lnTo>
                    <a:pt x="208253" y="132990"/>
                  </a:lnTo>
                  <a:lnTo>
                    <a:pt x="200926" y="124936"/>
                  </a:lnTo>
                  <a:close/>
                </a:path>
                <a:path w="1462404" h="372110">
                  <a:moveTo>
                    <a:pt x="219174" y="328405"/>
                  </a:moveTo>
                  <a:lnTo>
                    <a:pt x="177053" y="328405"/>
                  </a:lnTo>
                  <a:lnTo>
                    <a:pt x="177053" y="365529"/>
                  </a:lnTo>
                  <a:lnTo>
                    <a:pt x="219174" y="365529"/>
                  </a:lnTo>
                  <a:lnTo>
                    <a:pt x="219174" y="328405"/>
                  </a:lnTo>
                  <a:close/>
                </a:path>
                <a:path w="1462404" h="372110">
                  <a:moveTo>
                    <a:pt x="219174" y="227741"/>
                  </a:moveTo>
                  <a:lnTo>
                    <a:pt x="177053" y="227741"/>
                  </a:lnTo>
                  <a:lnTo>
                    <a:pt x="177053" y="266293"/>
                  </a:lnTo>
                  <a:lnTo>
                    <a:pt x="172033" y="291347"/>
                  </a:lnTo>
                  <a:lnTo>
                    <a:pt x="157241" y="313055"/>
                  </a:lnTo>
                  <a:lnTo>
                    <a:pt x="133079" y="328338"/>
                  </a:lnTo>
                  <a:lnTo>
                    <a:pt x="99949" y="334116"/>
                  </a:lnTo>
                  <a:lnTo>
                    <a:pt x="171084" y="334116"/>
                  </a:lnTo>
                  <a:lnTo>
                    <a:pt x="174911" y="328405"/>
                  </a:lnTo>
                  <a:lnTo>
                    <a:pt x="219174" y="328405"/>
                  </a:lnTo>
                  <a:lnTo>
                    <a:pt x="219174" y="227741"/>
                  </a:lnTo>
                  <a:close/>
                </a:path>
                <a:path w="1462404" h="372110">
                  <a:moveTo>
                    <a:pt x="117797" y="87812"/>
                  </a:moveTo>
                  <a:lnTo>
                    <a:pt x="86161" y="90824"/>
                  </a:lnTo>
                  <a:lnTo>
                    <a:pt x="55329" y="101198"/>
                  </a:lnTo>
                  <a:lnTo>
                    <a:pt x="28244" y="120943"/>
                  </a:lnTo>
                  <a:lnTo>
                    <a:pt x="7853" y="152065"/>
                  </a:lnTo>
                  <a:lnTo>
                    <a:pt x="47832" y="166344"/>
                  </a:lnTo>
                  <a:lnTo>
                    <a:pt x="57256" y="151441"/>
                  </a:lnTo>
                  <a:lnTo>
                    <a:pt x="71950" y="138144"/>
                  </a:lnTo>
                  <a:lnTo>
                    <a:pt x="92433" y="128595"/>
                  </a:lnTo>
                  <a:lnTo>
                    <a:pt x="119225" y="124936"/>
                  </a:lnTo>
                  <a:lnTo>
                    <a:pt x="200926" y="124936"/>
                  </a:lnTo>
                  <a:lnTo>
                    <a:pt x="181604" y="103697"/>
                  </a:lnTo>
                  <a:lnTo>
                    <a:pt x="148395" y="90735"/>
                  </a:lnTo>
                  <a:lnTo>
                    <a:pt x="117797" y="87812"/>
                  </a:lnTo>
                  <a:close/>
                </a:path>
                <a:path w="1462404" h="372110">
                  <a:moveTo>
                    <a:pt x="526740" y="323407"/>
                  </a:moveTo>
                  <a:lnTo>
                    <a:pt x="488814" y="323407"/>
                  </a:lnTo>
                  <a:lnTo>
                    <a:pt x="497794" y="337206"/>
                  </a:lnTo>
                  <a:lnTo>
                    <a:pt x="512463" y="352946"/>
                  </a:lnTo>
                  <a:lnTo>
                    <a:pt x="535297" y="365874"/>
                  </a:lnTo>
                  <a:lnTo>
                    <a:pt x="568774" y="371240"/>
                  </a:lnTo>
                  <a:lnTo>
                    <a:pt x="615871" y="361290"/>
                  </a:lnTo>
                  <a:lnTo>
                    <a:pt x="651967" y="333402"/>
                  </a:lnTo>
                  <a:lnTo>
                    <a:pt x="563062" y="333402"/>
                  </a:lnTo>
                  <a:lnTo>
                    <a:pt x="529408" y="325739"/>
                  </a:lnTo>
                  <a:lnTo>
                    <a:pt x="526740" y="323407"/>
                  </a:lnTo>
                  <a:close/>
                </a:path>
                <a:path w="1462404" h="372110">
                  <a:moveTo>
                    <a:pt x="485245" y="0"/>
                  </a:moveTo>
                  <a:lnTo>
                    <a:pt x="443123" y="0"/>
                  </a:lnTo>
                  <a:lnTo>
                    <a:pt x="443123" y="365529"/>
                  </a:lnTo>
                  <a:lnTo>
                    <a:pt x="483817" y="365529"/>
                  </a:lnTo>
                  <a:lnTo>
                    <a:pt x="483817" y="323407"/>
                  </a:lnTo>
                  <a:lnTo>
                    <a:pt x="526740" y="323407"/>
                  </a:lnTo>
                  <a:lnTo>
                    <a:pt x="504788" y="304220"/>
                  </a:lnTo>
                  <a:lnTo>
                    <a:pt x="489673" y="271056"/>
                  </a:lnTo>
                  <a:lnTo>
                    <a:pt x="484531" y="228455"/>
                  </a:lnTo>
                  <a:lnTo>
                    <a:pt x="489573" y="186490"/>
                  </a:lnTo>
                  <a:lnTo>
                    <a:pt x="504521" y="154029"/>
                  </a:lnTo>
                  <a:lnTo>
                    <a:pt x="526933" y="134931"/>
                  </a:lnTo>
                  <a:lnTo>
                    <a:pt x="485245" y="134931"/>
                  </a:lnTo>
                  <a:lnTo>
                    <a:pt x="485245" y="0"/>
                  </a:lnTo>
                  <a:close/>
                </a:path>
                <a:path w="1462404" h="372110">
                  <a:moveTo>
                    <a:pt x="651988" y="125650"/>
                  </a:moveTo>
                  <a:lnTo>
                    <a:pt x="563062" y="125650"/>
                  </a:lnTo>
                  <a:lnTo>
                    <a:pt x="598145" y="133581"/>
                  </a:lnTo>
                  <a:lnTo>
                    <a:pt x="623121" y="155367"/>
                  </a:lnTo>
                  <a:lnTo>
                    <a:pt x="638058" y="187996"/>
                  </a:lnTo>
                  <a:lnTo>
                    <a:pt x="643022" y="228455"/>
                  </a:lnTo>
                  <a:lnTo>
                    <a:pt x="637958" y="269550"/>
                  </a:lnTo>
                  <a:lnTo>
                    <a:pt x="622854" y="302882"/>
                  </a:lnTo>
                  <a:lnTo>
                    <a:pt x="597844" y="325237"/>
                  </a:lnTo>
                  <a:lnTo>
                    <a:pt x="563062" y="333402"/>
                  </a:lnTo>
                  <a:lnTo>
                    <a:pt x="651967" y="333402"/>
                  </a:lnTo>
                  <a:lnTo>
                    <a:pt x="652660" y="332867"/>
                  </a:lnTo>
                  <a:lnTo>
                    <a:pt x="676599" y="288112"/>
                  </a:lnTo>
                  <a:lnTo>
                    <a:pt x="685143" y="229169"/>
                  </a:lnTo>
                  <a:lnTo>
                    <a:pt x="676588" y="170638"/>
                  </a:lnTo>
                  <a:lnTo>
                    <a:pt x="652571" y="126096"/>
                  </a:lnTo>
                  <a:lnTo>
                    <a:pt x="651988" y="125650"/>
                  </a:lnTo>
                  <a:close/>
                </a:path>
                <a:path w="1462404" h="372110">
                  <a:moveTo>
                    <a:pt x="568060" y="87812"/>
                  </a:moveTo>
                  <a:lnTo>
                    <a:pt x="534394" y="93167"/>
                  </a:lnTo>
                  <a:lnTo>
                    <a:pt x="511838" y="106017"/>
                  </a:lnTo>
                  <a:lnTo>
                    <a:pt x="497582" y="121545"/>
                  </a:lnTo>
                  <a:lnTo>
                    <a:pt x="488814" y="134931"/>
                  </a:lnTo>
                  <a:lnTo>
                    <a:pt x="526933" y="134931"/>
                  </a:lnTo>
                  <a:lnTo>
                    <a:pt x="529106" y="133079"/>
                  </a:lnTo>
                  <a:lnTo>
                    <a:pt x="563062" y="125650"/>
                  </a:lnTo>
                  <a:lnTo>
                    <a:pt x="651988" y="125650"/>
                  </a:lnTo>
                  <a:lnTo>
                    <a:pt x="615569" y="97751"/>
                  </a:lnTo>
                  <a:lnTo>
                    <a:pt x="568060" y="87812"/>
                  </a:lnTo>
                  <a:close/>
                </a:path>
                <a:path w="1462404" h="372110">
                  <a:moveTo>
                    <a:pt x="860233" y="87812"/>
                  </a:moveTo>
                  <a:lnTo>
                    <a:pt x="818877" y="94574"/>
                  </a:lnTo>
                  <a:lnTo>
                    <a:pt x="784683" y="113810"/>
                  </a:lnTo>
                  <a:lnTo>
                    <a:pt x="758816" y="143944"/>
                  </a:lnTo>
                  <a:lnTo>
                    <a:pt x="742442" y="183398"/>
                  </a:lnTo>
                  <a:lnTo>
                    <a:pt x="736724" y="230597"/>
                  </a:lnTo>
                  <a:lnTo>
                    <a:pt x="742407" y="277573"/>
                  </a:lnTo>
                  <a:lnTo>
                    <a:pt x="758885" y="316496"/>
                  </a:lnTo>
                  <a:lnTo>
                    <a:pt x="785300" y="345996"/>
                  </a:lnTo>
                  <a:lnTo>
                    <a:pt x="820796" y="364700"/>
                  </a:lnTo>
                  <a:lnTo>
                    <a:pt x="864517" y="371240"/>
                  </a:lnTo>
                  <a:lnTo>
                    <a:pt x="903270" y="366243"/>
                  </a:lnTo>
                  <a:lnTo>
                    <a:pt x="935195" y="352143"/>
                  </a:lnTo>
                  <a:lnTo>
                    <a:pt x="955676" y="333402"/>
                  </a:lnTo>
                  <a:lnTo>
                    <a:pt x="864517" y="333402"/>
                  </a:lnTo>
                  <a:lnTo>
                    <a:pt x="830578" y="327493"/>
                  </a:lnTo>
                  <a:lnTo>
                    <a:pt x="803967" y="310088"/>
                  </a:lnTo>
                  <a:lnTo>
                    <a:pt x="786258" y="281673"/>
                  </a:lnTo>
                  <a:lnTo>
                    <a:pt x="779024" y="242734"/>
                  </a:lnTo>
                  <a:lnTo>
                    <a:pt x="978031" y="242734"/>
                  </a:lnTo>
                  <a:lnTo>
                    <a:pt x="978031" y="224886"/>
                  </a:lnTo>
                  <a:lnTo>
                    <a:pt x="975681" y="206324"/>
                  </a:lnTo>
                  <a:lnTo>
                    <a:pt x="779024" y="206324"/>
                  </a:lnTo>
                  <a:lnTo>
                    <a:pt x="786141" y="175722"/>
                  </a:lnTo>
                  <a:lnTo>
                    <a:pt x="802629" y="149990"/>
                  </a:lnTo>
                  <a:lnTo>
                    <a:pt x="827616" y="132257"/>
                  </a:lnTo>
                  <a:lnTo>
                    <a:pt x="860233" y="125650"/>
                  </a:lnTo>
                  <a:lnTo>
                    <a:pt x="945928" y="125650"/>
                  </a:lnTo>
                  <a:lnTo>
                    <a:pt x="926371" y="106660"/>
                  </a:lnTo>
                  <a:lnTo>
                    <a:pt x="894416" y="92267"/>
                  </a:lnTo>
                  <a:lnTo>
                    <a:pt x="860233" y="87812"/>
                  </a:lnTo>
                  <a:close/>
                </a:path>
                <a:path w="1462404" h="372110">
                  <a:moveTo>
                    <a:pt x="933054" y="290567"/>
                  </a:moveTo>
                  <a:lnTo>
                    <a:pt x="922470" y="309307"/>
                  </a:lnTo>
                  <a:lnTo>
                    <a:pt x="907152" y="322693"/>
                  </a:lnTo>
                  <a:lnTo>
                    <a:pt x="887650" y="330725"/>
                  </a:lnTo>
                  <a:lnTo>
                    <a:pt x="864517" y="333402"/>
                  </a:lnTo>
                  <a:lnTo>
                    <a:pt x="955676" y="333402"/>
                  </a:lnTo>
                  <a:lnTo>
                    <a:pt x="959089" y="330279"/>
                  </a:lnTo>
                  <a:lnTo>
                    <a:pt x="973747" y="301989"/>
                  </a:lnTo>
                  <a:lnTo>
                    <a:pt x="933054" y="290567"/>
                  </a:lnTo>
                  <a:close/>
                </a:path>
                <a:path w="1462404" h="372110">
                  <a:moveTo>
                    <a:pt x="945928" y="125650"/>
                  </a:moveTo>
                  <a:lnTo>
                    <a:pt x="860233" y="125650"/>
                  </a:lnTo>
                  <a:lnTo>
                    <a:pt x="891222" y="131730"/>
                  </a:lnTo>
                  <a:lnTo>
                    <a:pt x="914848" y="148585"/>
                  </a:lnTo>
                  <a:lnTo>
                    <a:pt x="929908" y="174141"/>
                  </a:lnTo>
                  <a:lnTo>
                    <a:pt x="935195" y="206324"/>
                  </a:lnTo>
                  <a:lnTo>
                    <a:pt x="975681" y="206324"/>
                  </a:lnTo>
                  <a:lnTo>
                    <a:pt x="971263" y="171427"/>
                  </a:lnTo>
                  <a:lnTo>
                    <a:pt x="953015" y="132532"/>
                  </a:lnTo>
                  <a:lnTo>
                    <a:pt x="945928" y="125650"/>
                  </a:lnTo>
                  <a:close/>
                </a:path>
                <a:path w="1462404" h="372110">
                  <a:moveTo>
                    <a:pt x="1230182" y="124936"/>
                  </a:moveTo>
                  <a:lnTo>
                    <a:pt x="1148480" y="124936"/>
                  </a:lnTo>
                  <a:lnTo>
                    <a:pt x="1173855" y="128693"/>
                  </a:lnTo>
                  <a:lnTo>
                    <a:pt x="1191918" y="139594"/>
                  </a:lnTo>
                  <a:lnTo>
                    <a:pt x="1202719" y="157088"/>
                  </a:lnTo>
                  <a:lnTo>
                    <a:pt x="1206308" y="180622"/>
                  </a:lnTo>
                  <a:lnTo>
                    <a:pt x="1206308" y="182050"/>
                  </a:lnTo>
                  <a:lnTo>
                    <a:pt x="1202292" y="193635"/>
                  </a:lnTo>
                  <a:lnTo>
                    <a:pt x="1189709" y="199764"/>
                  </a:lnTo>
                  <a:lnTo>
                    <a:pt x="1167756" y="203284"/>
                  </a:lnTo>
                  <a:lnTo>
                    <a:pt x="1135629" y="207037"/>
                  </a:lnTo>
                  <a:lnTo>
                    <a:pt x="1097549" y="213594"/>
                  </a:lnTo>
                  <a:lnTo>
                    <a:pt x="1063367" y="226291"/>
                  </a:lnTo>
                  <a:lnTo>
                    <a:pt x="1038723" y="249530"/>
                  </a:lnTo>
                  <a:lnTo>
                    <a:pt x="1029255" y="287711"/>
                  </a:lnTo>
                  <a:lnTo>
                    <a:pt x="1036539" y="323463"/>
                  </a:lnTo>
                  <a:lnTo>
                    <a:pt x="1056473" y="349912"/>
                  </a:lnTo>
                  <a:lnTo>
                    <a:pt x="1086179" y="366321"/>
                  </a:lnTo>
                  <a:lnTo>
                    <a:pt x="1122779" y="371954"/>
                  </a:lnTo>
                  <a:lnTo>
                    <a:pt x="1154470" y="367659"/>
                  </a:lnTo>
                  <a:lnTo>
                    <a:pt x="1178197" y="356872"/>
                  </a:lnTo>
                  <a:lnTo>
                    <a:pt x="1194562" y="342739"/>
                  </a:lnTo>
                  <a:lnTo>
                    <a:pt x="1200339" y="334116"/>
                  </a:lnTo>
                  <a:lnTo>
                    <a:pt x="1129204" y="334116"/>
                  </a:lnTo>
                  <a:lnTo>
                    <a:pt x="1106013" y="331316"/>
                  </a:lnTo>
                  <a:lnTo>
                    <a:pt x="1087707" y="322961"/>
                  </a:lnTo>
                  <a:lnTo>
                    <a:pt x="1075693" y="309117"/>
                  </a:lnTo>
                  <a:lnTo>
                    <a:pt x="1071376" y="289853"/>
                  </a:lnTo>
                  <a:lnTo>
                    <a:pt x="1076463" y="269651"/>
                  </a:lnTo>
                  <a:lnTo>
                    <a:pt x="1090117" y="256209"/>
                  </a:lnTo>
                  <a:lnTo>
                    <a:pt x="1109928" y="247988"/>
                  </a:lnTo>
                  <a:lnTo>
                    <a:pt x="1133488" y="243448"/>
                  </a:lnTo>
                  <a:lnTo>
                    <a:pt x="1151392" y="241295"/>
                  </a:lnTo>
                  <a:lnTo>
                    <a:pt x="1173914" y="238004"/>
                  </a:lnTo>
                  <a:lnTo>
                    <a:pt x="1194428" y="233508"/>
                  </a:lnTo>
                  <a:lnTo>
                    <a:pt x="1206308" y="227741"/>
                  </a:lnTo>
                  <a:lnTo>
                    <a:pt x="1248430" y="227741"/>
                  </a:lnTo>
                  <a:lnTo>
                    <a:pt x="1248430" y="184906"/>
                  </a:lnTo>
                  <a:lnTo>
                    <a:pt x="1237509" y="132990"/>
                  </a:lnTo>
                  <a:lnTo>
                    <a:pt x="1230182" y="124936"/>
                  </a:lnTo>
                  <a:close/>
                </a:path>
                <a:path w="1462404" h="372110">
                  <a:moveTo>
                    <a:pt x="1248430" y="328405"/>
                  </a:moveTo>
                  <a:lnTo>
                    <a:pt x="1206308" y="328405"/>
                  </a:lnTo>
                  <a:lnTo>
                    <a:pt x="1206308" y="365529"/>
                  </a:lnTo>
                  <a:lnTo>
                    <a:pt x="1248430" y="365529"/>
                  </a:lnTo>
                  <a:lnTo>
                    <a:pt x="1248430" y="328405"/>
                  </a:lnTo>
                  <a:close/>
                </a:path>
                <a:path w="1462404" h="372110">
                  <a:moveTo>
                    <a:pt x="1248430" y="227741"/>
                  </a:moveTo>
                  <a:lnTo>
                    <a:pt x="1206308" y="227741"/>
                  </a:lnTo>
                  <a:lnTo>
                    <a:pt x="1206308" y="266293"/>
                  </a:lnTo>
                  <a:lnTo>
                    <a:pt x="1201288" y="291347"/>
                  </a:lnTo>
                  <a:lnTo>
                    <a:pt x="1186497" y="313055"/>
                  </a:lnTo>
                  <a:lnTo>
                    <a:pt x="1162335" y="328338"/>
                  </a:lnTo>
                  <a:lnTo>
                    <a:pt x="1129204" y="334116"/>
                  </a:lnTo>
                  <a:lnTo>
                    <a:pt x="1200339" y="334116"/>
                  </a:lnTo>
                  <a:lnTo>
                    <a:pt x="1204166" y="328405"/>
                  </a:lnTo>
                  <a:lnTo>
                    <a:pt x="1248430" y="328405"/>
                  </a:lnTo>
                  <a:lnTo>
                    <a:pt x="1248430" y="227741"/>
                  </a:lnTo>
                  <a:close/>
                </a:path>
                <a:path w="1462404" h="372110">
                  <a:moveTo>
                    <a:pt x="1147052" y="87812"/>
                  </a:moveTo>
                  <a:lnTo>
                    <a:pt x="1115417" y="90824"/>
                  </a:lnTo>
                  <a:lnTo>
                    <a:pt x="1084584" y="101198"/>
                  </a:lnTo>
                  <a:lnTo>
                    <a:pt x="1057499" y="120943"/>
                  </a:lnTo>
                  <a:lnTo>
                    <a:pt x="1037108" y="152065"/>
                  </a:lnTo>
                  <a:lnTo>
                    <a:pt x="1077088" y="166344"/>
                  </a:lnTo>
                  <a:lnTo>
                    <a:pt x="1086511" y="151441"/>
                  </a:lnTo>
                  <a:lnTo>
                    <a:pt x="1101205" y="138144"/>
                  </a:lnTo>
                  <a:lnTo>
                    <a:pt x="1121688" y="128595"/>
                  </a:lnTo>
                  <a:lnTo>
                    <a:pt x="1148480" y="124936"/>
                  </a:lnTo>
                  <a:lnTo>
                    <a:pt x="1230182" y="124936"/>
                  </a:lnTo>
                  <a:lnTo>
                    <a:pt x="1210859" y="103697"/>
                  </a:lnTo>
                  <a:lnTo>
                    <a:pt x="1177651" y="90735"/>
                  </a:lnTo>
                  <a:lnTo>
                    <a:pt x="1147052" y="87812"/>
                  </a:lnTo>
                  <a:close/>
                </a:path>
                <a:path w="1462404" h="372110">
                  <a:moveTo>
                    <a:pt x="1366004" y="91382"/>
                  </a:moveTo>
                  <a:lnTo>
                    <a:pt x="1325310" y="91382"/>
                  </a:lnTo>
                  <a:lnTo>
                    <a:pt x="1325310" y="365529"/>
                  </a:lnTo>
                  <a:lnTo>
                    <a:pt x="1367432" y="365529"/>
                  </a:lnTo>
                  <a:lnTo>
                    <a:pt x="1367432" y="192045"/>
                  </a:lnTo>
                  <a:lnTo>
                    <a:pt x="1372630" y="166344"/>
                  </a:lnTo>
                  <a:lnTo>
                    <a:pt x="1387065" y="145997"/>
                  </a:lnTo>
                  <a:lnTo>
                    <a:pt x="1408703" y="132789"/>
                  </a:lnTo>
                  <a:lnTo>
                    <a:pt x="1366004" y="132789"/>
                  </a:lnTo>
                  <a:lnTo>
                    <a:pt x="1366004" y="91382"/>
                  </a:lnTo>
                  <a:close/>
                </a:path>
                <a:path w="1462404" h="372110">
                  <a:moveTo>
                    <a:pt x="1446499" y="87098"/>
                  </a:moveTo>
                  <a:lnTo>
                    <a:pt x="1440252" y="87098"/>
                  </a:lnTo>
                  <a:lnTo>
                    <a:pt x="1416648" y="90422"/>
                  </a:lnTo>
                  <a:lnTo>
                    <a:pt x="1395989" y="99770"/>
                  </a:lnTo>
                  <a:lnTo>
                    <a:pt x="1379613" y="114205"/>
                  </a:lnTo>
                  <a:lnTo>
                    <a:pt x="1368860" y="132789"/>
                  </a:lnTo>
                  <a:lnTo>
                    <a:pt x="1408703" y="132789"/>
                  </a:lnTo>
                  <a:lnTo>
                    <a:pt x="1408995" y="132611"/>
                  </a:lnTo>
                  <a:lnTo>
                    <a:pt x="1436682" y="127792"/>
                  </a:lnTo>
                  <a:lnTo>
                    <a:pt x="1462384" y="127792"/>
                  </a:lnTo>
                  <a:lnTo>
                    <a:pt x="1462384" y="87812"/>
                  </a:lnTo>
                  <a:lnTo>
                    <a:pt x="1457565" y="87455"/>
                  </a:lnTo>
                  <a:lnTo>
                    <a:pt x="1446499" y="87098"/>
                  </a:lnTo>
                  <a:close/>
                </a:path>
                <a:path w="1462404" h="372110">
                  <a:moveTo>
                    <a:pt x="1462384" y="127792"/>
                  </a:moveTo>
                  <a:lnTo>
                    <a:pt x="1436682" y="127792"/>
                  </a:lnTo>
                  <a:lnTo>
                    <a:pt x="1445040" y="128138"/>
                  </a:lnTo>
                  <a:lnTo>
                    <a:pt x="1452679" y="128952"/>
                  </a:lnTo>
                  <a:lnTo>
                    <a:pt x="1458744" y="129900"/>
                  </a:lnTo>
                  <a:lnTo>
                    <a:pt x="1462384" y="130648"/>
                  </a:lnTo>
                  <a:lnTo>
                    <a:pt x="1462384" y="1277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827078" y="3177676"/>
              <a:ext cx="3934460" cy="381000"/>
            </a:xfrm>
            <a:custGeom>
              <a:avLst/>
              <a:gdLst/>
              <a:ahLst/>
              <a:cxnLst/>
              <a:rect l="l" t="t" r="r" b="b"/>
              <a:pathLst>
                <a:path w="3934459" h="381000">
                  <a:moveTo>
                    <a:pt x="251301" y="101377"/>
                  </a:moveTo>
                  <a:lnTo>
                    <a:pt x="0" y="101377"/>
                  </a:lnTo>
                  <a:lnTo>
                    <a:pt x="0" y="140643"/>
                  </a:lnTo>
                  <a:lnTo>
                    <a:pt x="251301" y="140643"/>
                  </a:lnTo>
                  <a:lnTo>
                    <a:pt x="251301" y="101377"/>
                  </a:lnTo>
                  <a:close/>
                </a:path>
                <a:path w="3934459" h="381000">
                  <a:moveTo>
                    <a:pt x="541868" y="0"/>
                  </a:moveTo>
                  <a:lnTo>
                    <a:pt x="500512" y="6756"/>
                  </a:lnTo>
                  <a:lnTo>
                    <a:pt x="466318" y="25952"/>
                  </a:lnTo>
                  <a:lnTo>
                    <a:pt x="440451" y="55977"/>
                  </a:lnTo>
                  <a:lnTo>
                    <a:pt x="424076" y="95220"/>
                  </a:lnTo>
                  <a:lnTo>
                    <a:pt x="418359" y="142070"/>
                  </a:lnTo>
                  <a:lnTo>
                    <a:pt x="423876" y="188298"/>
                  </a:lnTo>
                  <a:lnTo>
                    <a:pt x="439879" y="227296"/>
                  </a:lnTo>
                  <a:lnTo>
                    <a:pt x="465546" y="257315"/>
                  </a:lnTo>
                  <a:lnTo>
                    <a:pt x="500055" y="276608"/>
                  </a:lnTo>
                  <a:lnTo>
                    <a:pt x="542582" y="283427"/>
                  </a:lnTo>
                  <a:lnTo>
                    <a:pt x="584023" y="276868"/>
                  </a:lnTo>
                  <a:lnTo>
                    <a:pt x="616562" y="258797"/>
                  </a:lnTo>
                  <a:lnTo>
                    <a:pt x="627498" y="245589"/>
                  </a:lnTo>
                  <a:lnTo>
                    <a:pt x="542582" y="245589"/>
                  </a:lnTo>
                  <a:lnTo>
                    <a:pt x="508670" y="238127"/>
                  </a:lnTo>
                  <a:lnTo>
                    <a:pt x="482791" y="216943"/>
                  </a:lnTo>
                  <a:lnTo>
                    <a:pt x="466281" y="183846"/>
                  </a:lnTo>
                  <a:lnTo>
                    <a:pt x="460480" y="140643"/>
                  </a:lnTo>
                  <a:lnTo>
                    <a:pt x="466382" y="98376"/>
                  </a:lnTo>
                  <a:lnTo>
                    <a:pt x="483058" y="65948"/>
                  </a:lnTo>
                  <a:lnTo>
                    <a:pt x="508972" y="45166"/>
                  </a:lnTo>
                  <a:lnTo>
                    <a:pt x="542582" y="37837"/>
                  </a:lnTo>
                  <a:lnTo>
                    <a:pt x="627498" y="37837"/>
                  </a:lnTo>
                  <a:lnTo>
                    <a:pt x="615134" y="23559"/>
                  </a:lnTo>
                  <a:lnTo>
                    <a:pt x="582216" y="6157"/>
                  </a:lnTo>
                  <a:lnTo>
                    <a:pt x="541868" y="0"/>
                  </a:lnTo>
                  <a:close/>
                </a:path>
                <a:path w="3934459" h="381000">
                  <a:moveTo>
                    <a:pt x="650384" y="197756"/>
                  </a:moveTo>
                  <a:lnTo>
                    <a:pt x="608263" y="197756"/>
                  </a:lnTo>
                  <a:lnTo>
                    <a:pt x="599305" y="217880"/>
                  </a:lnTo>
                  <a:lnTo>
                    <a:pt x="584793" y="232917"/>
                  </a:lnTo>
                  <a:lnTo>
                    <a:pt x="565595" y="242332"/>
                  </a:lnTo>
                  <a:lnTo>
                    <a:pt x="542582" y="245589"/>
                  </a:lnTo>
                  <a:lnTo>
                    <a:pt x="627498" y="245589"/>
                  </a:lnTo>
                  <a:lnTo>
                    <a:pt x="639062" y="231623"/>
                  </a:lnTo>
                  <a:lnTo>
                    <a:pt x="650384" y="197756"/>
                  </a:lnTo>
                  <a:close/>
                </a:path>
                <a:path w="3934459" h="381000">
                  <a:moveTo>
                    <a:pt x="627498" y="37837"/>
                  </a:moveTo>
                  <a:lnTo>
                    <a:pt x="542582" y="37837"/>
                  </a:lnTo>
                  <a:lnTo>
                    <a:pt x="567603" y="41798"/>
                  </a:lnTo>
                  <a:lnTo>
                    <a:pt x="586934" y="52384"/>
                  </a:lnTo>
                  <a:lnTo>
                    <a:pt x="600510" y="67655"/>
                  </a:lnTo>
                  <a:lnTo>
                    <a:pt x="608263" y="85670"/>
                  </a:lnTo>
                  <a:lnTo>
                    <a:pt x="650384" y="85670"/>
                  </a:lnTo>
                  <a:lnTo>
                    <a:pt x="638549" y="50599"/>
                  </a:lnTo>
                  <a:lnTo>
                    <a:pt x="627498" y="37837"/>
                  </a:lnTo>
                  <a:close/>
                </a:path>
                <a:path w="3934459" h="381000">
                  <a:moveTo>
                    <a:pt x="719099" y="338399"/>
                  </a:moveTo>
                  <a:lnTo>
                    <a:pt x="708391" y="375524"/>
                  </a:lnTo>
                  <a:lnTo>
                    <a:pt x="712986" y="377208"/>
                  </a:lnTo>
                  <a:lnTo>
                    <a:pt x="719992" y="378825"/>
                  </a:lnTo>
                  <a:lnTo>
                    <a:pt x="728871" y="380041"/>
                  </a:lnTo>
                  <a:lnTo>
                    <a:pt x="739089" y="380521"/>
                  </a:lnTo>
                  <a:lnTo>
                    <a:pt x="765499" y="376703"/>
                  </a:lnTo>
                  <a:lnTo>
                    <a:pt x="787725" y="365105"/>
                  </a:lnTo>
                  <a:lnTo>
                    <a:pt x="805802" y="345508"/>
                  </a:lnTo>
                  <a:lnTo>
                    <a:pt x="807727" y="341674"/>
                  </a:lnTo>
                  <a:lnTo>
                    <a:pt x="740043" y="341674"/>
                  </a:lnTo>
                  <a:lnTo>
                    <a:pt x="719099" y="338399"/>
                  </a:lnTo>
                  <a:close/>
                </a:path>
                <a:path w="3934459" h="381000">
                  <a:moveTo>
                    <a:pt x="736234" y="3569"/>
                  </a:moveTo>
                  <a:lnTo>
                    <a:pt x="690542" y="3569"/>
                  </a:lnTo>
                  <a:lnTo>
                    <a:pt x="791920" y="279144"/>
                  </a:lnTo>
                  <a:lnTo>
                    <a:pt x="784067" y="300562"/>
                  </a:lnTo>
                  <a:lnTo>
                    <a:pt x="771757" y="325197"/>
                  </a:lnTo>
                  <a:lnTo>
                    <a:pt x="757339" y="338087"/>
                  </a:lnTo>
                  <a:lnTo>
                    <a:pt x="740043" y="341674"/>
                  </a:lnTo>
                  <a:lnTo>
                    <a:pt x="807727" y="341674"/>
                  </a:lnTo>
                  <a:lnTo>
                    <a:pt x="819763" y="317696"/>
                  </a:lnTo>
                  <a:lnTo>
                    <a:pt x="855392" y="222030"/>
                  </a:lnTo>
                  <a:lnTo>
                    <a:pt x="811910" y="222030"/>
                  </a:lnTo>
                  <a:lnTo>
                    <a:pt x="736234" y="3569"/>
                  </a:lnTo>
                  <a:close/>
                </a:path>
                <a:path w="3934459" h="381000">
                  <a:moveTo>
                    <a:pt x="890441" y="3569"/>
                  </a:moveTo>
                  <a:lnTo>
                    <a:pt x="814765" y="222030"/>
                  </a:lnTo>
                  <a:lnTo>
                    <a:pt x="855392" y="222030"/>
                  </a:lnTo>
                  <a:lnTo>
                    <a:pt x="936489" y="4283"/>
                  </a:lnTo>
                  <a:lnTo>
                    <a:pt x="890441" y="3569"/>
                  </a:lnTo>
                  <a:close/>
                </a:path>
                <a:path w="3934459" h="381000">
                  <a:moveTo>
                    <a:pt x="1034342" y="3569"/>
                  </a:moveTo>
                  <a:lnTo>
                    <a:pt x="992220" y="3569"/>
                  </a:lnTo>
                  <a:lnTo>
                    <a:pt x="992220" y="277716"/>
                  </a:lnTo>
                  <a:lnTo>
                    <a:pt x="1317769" y="277716"/>
                  </a:lnTo>
                  <a:lnTo>
                    <a:pt x="1317769" y="356248"/>
                  </a:lnTo>
                  <a:lnTo>
                    <a:pt x="1361319" y="356248"/>
                  </a:lnTo>
                  <a:lnTo>
                    <a:pt x="1366316" y="238450"/>
                  </a:lnTo>
                  <a:lnTo>
                    <a:pt x="1034342" y="238450"/>
                  </a:lnTo>
                  <a:lnTo>
                    <a:pt x="1034342" y="3569"/>
                  </a:lnTo>
                  <a:close/>
                </a:path>
                <a:path w="3934459" h="381000">
                  <a:moveTo>
                    <a:pt x="1179982" y="3569"/>
                  </a:moveTo>
                  <a:lnTo>
                    <a:pt x="1137861" y="3569"/>
                  </a:lnTo>
                  <a:lnTo>
                    <a:pt x="1137861" y="238450"/>
                  </a:lnTo>
                  <a:lnTo>
                    <a:pt x="1179982" y="238450"/>
                  </a:lnTo>
                  <a:lnTo>
                    <a:pt x="1179982" y="3569"/>
                  </a:lnTo>
                  <a:close/>
                </a:path>
                <a:path w="3934459" h="381000">
                  <a:moveTo>
                    <a:pt x="1325623" y="3569"/>
                  </a:moveTo>
                  <a:lnTo>
                    <a:pt x="1283501" y="3569"/>
                  </a:lnTo>
                  <a:lnTo>
                    <a:pt x="1283501" y="238450"/>
                  </a:lnTo>
                  <a:lnTo>
                    <a:pt x="1325623" y="238450"/>
                  </a:lnTo>
                  <a:lnTo>
                    <a:pt x="1325623" y="3569"/>
                  </a:lnTo>
                  <a:close/>
                </a:path>
                <a:path w="3934459" h="381000">
                  <a:moveTo>
                    <a:pt x="1458278" y="216318"/>
                  </a:moveTo>
                  <a:lnTo>
                    <a:pt x="1445804" y="218853"/>
                  </a:lnTo>
                  <a:lnTo>
                    <a:pt x="1435589" y="225756"/>
                  </a:lnTo>
                  <a:lnTo>
                    <a:pt x="1428687" y="235971"/>
                  </a:lnTo>
                  <a:lnTo>
                    <a:pt x="1426152" y="248445"/>
                  </a:lnTo>
                  <a:lnTo>
                    <a:pt x="1428687" y="260919"/>
                  </a:lnTo>
                  <a:lnTo>
                    <a:pt x="1435589" y="271134"/>
                  </a:lnTo>
                  <a:lnTo>
                    <a:pt x="1445804" y="278037"/>
                  </a:lnTo>
                  <a:lnTo>
                    <a:pt x="1458278" y="280572"/>
                  </a:lnTo>
                  <a:lnTo>
                    <a:pt x="1470753" y="278037"/>
                  </a:lnTo>
                  <a:lnTo>
                    <a:pt x="1480968" y="271134"/>
                  </a:lnTo>
                  <a:lnTo>
                    <a:pt x="1487870" y="260919"/>
                  </a:lnTo>
                  <a:lnTo>
                    <a:pt x="1490405" y="248445"/>
                  </a:lnTo>
                  <a:lnTo>
                    <a:pt x="1487870" y="235971"/>
                  </a:lnTo>
                  <a:lnTo>
                    <a:pt x="1480968" y="225756"/>
                  </a:lnTo>
                  <a:lnTo>
                    <a:pt x="1470753" y="218853"/>
                  </a:lnTo>
                  <a:lnTo>
                    <a:pt x="1458278" y="216318"/>
                  </a:lnTo>
                  <a:close/>
                </a:path>
                <a:path w="3934459" h="381000">
                  <a:moveTo>
                    <a:pt x="1628817" y="227741"/>
                  </a:moveTo>
                  <a:lnTo>
                    <a:pt x="1583126" y="227741"/>
                  </a:lnTo>
                  <a:lnTo>
                    <a:pt x="1580984" y="247731"/>
                  </a:lnTo>
                  <a:lnTo>
                    <a:pt x="1576330" y="283578"/>
                  </a:lnTo>
                  <a:lnTo>
                    <a:pt x="1570788" y="316982"/>
                  </a:lnTo>
                  <a:lnTo>
                    <a:pt x="1565348" y="345567"/>
                  </a:lnTo>
                  <a:lnTo>
                    <a:pt x="1560994" y="366956"/>
                  </a:lnTo>
                  <a:lnTo>
                    <a:pt x="1593121" y="366956"/>
                  </a:lnTo>
                  <a:lnTo>
                    <a:pt x="1601013" y="343698"/>
                  </a:lnTo>
                  <a:lnTo>
                    <a:pt x="1610478" y="313144"/>
                  </a:lnTo>
                  <a:lnTo>
                    <a:pt x="1619475" y="279512"/>
                  </a:lnTo>
                  <a:lnTo>
                    <a:pt x="1625961" y="247017"/>
                  </a:lnTo>
                  <a:lnTo>
                    <a:pt x="1628817" y="227741"/>
                  </a:lnTo>
                  <a:close/>
                </a:path>
                <a:path w="3934459" h="381000">
                  <a:moveTo>
                    <a:pt x="1903901" y="3569"/>
                  </a:moveTo>
                  <a:lnTo>
                    <a:pt x="1848215" y="3569"/>
                  </a:lnTo>
                  <a:lnTo>
                    <a:pt x="1848215" y="277716"/>
                  </a:lnTo>
                  <a:lnTo>
                    <a:pt x="1890336" y="277716"/>
                  </a:lnTo>
                  <a:lnTo>
                    <a:pt x="1890336" y="64074"/>
                  </a:lnTo>
                  <a:lnTo>
                    <a:pt x="1930173" y="64074"/>
                  </a:lnTo>
                  <a:lnTo>
                    <a:pt x="1903901" y="3569"/>
                  </a:lnTo>
                  <a:close/>
                </a:path>
                <a:path w="3934459" h="381000">
                  <a:moveTo>
                    <a:pt x="1930173" y="64074"/>
                  </a:moveTo>
                  <a:lnTo>
                    <a:pt x="1890336" y="64074"/>
                  </a:lnTo>
                  <a:lnTo>
                    <a:pt x="1981005" y="277716"/>
                  </a:lnTo>
                  <a:lnTo>
                    <a:pt x="2015273" y="277716"/>
                  </a:lnTo>
                  <a:lnTo>
                    <a:pt x="2039966" y="220602"/>
                  </a:lnTo>
                  <a:lnTo>
                    <a:pt x="1998139" y="220602"/>
                  </a:lnTo>
                  <a:lnTo>
                    <a:pt x="1930173" y="64074"/>
                  </a:lnTo>
                  <a:close/>
                </a:path>
                <a:path w="3934459" h="381000">
                  <a:moveTo>
                    <a:pt x="2148063" y="68001"/>
                  </a:moveTo>
                  <a:lnTo>
                    <a:pt x="2105941" y="68001"/>
                  </a:lnTo>
                  <a:lnTo>
                    <a:pt x="2105941" y="277716"/>
                  </a:lnTo>
                  <a:lnTo>
                    <a:pt x="2148063" y="277716"/>
                  </a:lnTo>
                  <a:lnTo>
                    <a:pt x="2148063" y="68001"/>
                  </a:lnTo>
                  <a:close/>
                </a:path>
                <a:path w="3934459" h="381000">
                  <a:moveTo>
                    <a:pt x="2148063" y="3569"/>
                  </a:moveTo>
                  <a:lnTo>
                    <a:pt x="2093805" y="3569"/>
                  </a:lnTo>
                  <a:lnTo>
                    <a:pt x="1998139" y="220602"/>
                  </a:lnTo>
                  <a:lnTo>
                    <a:pt x="2039966" y="220602"/>
                  </a:lnTo>
                  <a:lnTo>
                    <a:pt x="2105941" y="68001"/>
                  </a:lnTo>
                  <a:lnTo>
                    <a:pt x="2148063" y="68001"/>
                  </a:lnTo>
                  <a:lnTo>
                    <a:pt x="2148063" y="3569"/>
                  </a:lnTo>
                  <a:close/>
                </a:path>
                <a:path w="3934459" h="381000">
                  <a:moveTo>
                    <a:pt x="2335825" y="0"/>
                  </a:moveTo>
                  <a:lnTo>
                    <a:pt x="2294469" y="6762"/>
                  </a:lnTo>
                  <a:lnTo>
                    <a:pt x="2260275" y="25998"/>
                  </a:lnTo>
                  <a:lnTo>
                    <a:pt x="2234408" y="56131"/>
                  </a:lnTo>
                  <a:lnTo>
                    <a:pt x="2218033" y="95585"/>
                  </a:lnTo>
                  <a:lnTo>
                    <a:pt x="2212316" y="142784"/>
                  </a:lnTo>
                  <a:lnTo>
                    <a:pt x="2217999" y="189761"/>
                  </a:lnTo>
                  <a:lnTo>
                    <a:pt x="2234476" y="228684"/>
                  </a:lnTo>
                  <a:lnTo>
                    <a:pt x="2260892" y="258183"/>
                  </a:lnTo>
                  <a:lnTo>
                    <a:pt x="2296388" y="276888"/>
                  </a:lnTo>
                  <a:lnTo>
                    <a:pt x="2340108" y="283427"/>
                  </a:lnTo>
                  <a:lnTo>
                    <a:pt x="2378861" y="278430"/>
                  </a:lnTo>
                  <a:lnTo>
                    <a:pt x="2410787" y="264330"/>
                  </a:lnTo>
                  <a:lnTo>
                    <a:pt x="2431268" y="245589"/>
                  </a:lnTo>
                  <a:lnTo>
                    <a:pt x="2340108" y="245589"/>
                  </a:lnTo>
                  <a:lnTo>
                    <a:pt x="2306169" y="239680"/>
                  </a:lnTo>
                  <a:lnTo>
                    <a:pt x="2279559" y="222275"/>
                  </a:lnTo>
                  <a:lnTo>
                    <a:pt x="2261850" y="193861"/>
                  </a:lnTo>
                  <a:lnTo>
                    <a:pt x="2254616" y="154921"/>
                  </a:lnTo>
                  <a:lnTo>
                    <a:pt x="2453622" y="154921"/>
                  </a:lnTo>
                  <a:lnTo>
                    <a:pt x="2453622" y="137073"/>
                  </a:lnTo>
                  <a:lnTo>
                    <a:pt x="2451272" y="118511"/>
                  </a:lnTo>
                  <a:lnTo>
                    <a:pt x="2254616" y="118511"/>
                  </a:lnTo>
                  <a:lnTo>
                    <a:pt x="2261733" y="87910"/>
                  </a:lnTo>
                  <a:lnTo>
                    <a:pt x="2278220" y="62178"/>
                  </a:lnTo>
                  <a:lnTo>
                    <a:pt x="2303208" y="44444"/>
                  </a:lnTo>
                  <a:lnTo>
                    <a:pt x="2335825" y="37837"/>
                  </a:lnTo>
                  <a:lnTo>
                    <a:pt x="2421519" y="37837"/>
                  </a:lnTo>
                  <a:lnTo>
                    <a:pt x="2401963" y="18847"/>
                  </a:lnTo>
                  <a:lnTo>
                    <a:pt x="2370008" y="4454"/>
                  </a:lnTo>
                  <a:lnTo>
                    <a:pt x="2335825" y="0"/>
                  </a:lnTo>
                  <a:close/>
                </a:path>
                <a:path w="3934459" h="381000">
                  <a:moveTo>
                    <a:pt x="2408645" y="202754"/>
                  </a:moveTo>
                  <a:lnTo>
                    <a:pt x="2398062" y="221494"/>
                  </a:lnTo>
                  <a:lnTo>
                    <a:pt x="2382743" y="234881"/>
                  </a:lnTo>
                  <a:lnTo>
                    <a:pt x="2363241" y="242912"/>
                  </a:lnTo>
                  <a:lnTo>
                    <a:pt x="2340108" y="245589"/>
                  </a:lnTo>
                  <a:lnTo>
                    <a:pt x="2431268" y="245589"/>
                  </a:lnTo>
                  <a:lnTo>
                    <a:pt x="2434681" y="242466"/>
                  </a:lnTo>
                  <a:lnTo>
                    <a:pt x="2449339" y="214177"/>
                  </a:lnTo>
                  <a:lnTo>
                    <a:pt x="2408645" y="202754"/>
                  </a:lnTo>
                  <a:close/>
                </a:path>
                <a:path w="3934459" h="381000">
                  <a:moveTo>
                    <a:pt x="2421519" y="37837"/>
                  </a:moveTo>
                  <a:lnTo>
                    <a:pt x="2335825" y="37837"/>
                  </a:lnTo>
                  <a:lnTo>
                    <a:pt x="2366814" y="43917"/>
                  </a:lnTo>
                  <a:lnTo>
                    <a:pt x="2390440" y="60772"/>
                  </a:lnTo>
                  <a:lnTo>
                    <a:pt x="2405499" y="86329"/>
                  </a:lnTo>
                  <a:lnTo>
                    <a:pt x="2410787" y="118511"/>
                  </a:lnTo>
                  <a:lnTo>
                    <a:pt x="2451272" y="118511"/>
                  </a:lnTo>
                  <a:lnTo>
                    <a:pt x="2446854" y="83614"/>
                  </a:lnTo>
                  <a:lnTo>
                    <a:pt x="2428607" y="44720"/>
                  </a:lnTo>
                  <a:lnTo>
                    <a:pt x="2421519" y="37837"/>
                  </a:lnTo>
                  <a:close/>
                </a:path>
                <a:path w="3934459" h="381000">
                  <a:moveTo>
                    <a:pt x="2775424" y="238450"/>
                  </a:moveTo>
                  <a:lnTo>
                    <a:pt x="2488426" y="238450"/>
                  </a:lnTo>
                  <a:lnTo>
                    <a:pt x="2488426" y="356248"/>
                  </a:lnTo>
                  <a:lnTo>
                    <a:pt x="2530548" y="356248"/>
                  </a:lnTo>
                  <a:lnTo>
                    <a:pt x="2530548" y="277716"/>
                  </a:lnTo>
                  <a:lnTo>
                    <a:pt x="2775424" y="277716"/>
                  </a:lnTo>
                  <a:lnTo>
                    <a:pt x="2775424" y="238450"/>
                  </a:lnTo>
                  <a:close/>
                </a:path>
                <a:path w="3934459" h="381000">
                  <a:moveTo>
                    <a:pt x="2775424" y="277716"/>
                  </a:moveTo>
                  <a:lnTo>
                    <a:pt x="2733302" y="277716"/>
                  </a:lnTo>
                  <a:lnTo>
                    <a:pt x="2733302" y="356248"/>
                  </a:lnTo>
                  <a:lnTo>
                    <a:pt x="2775424" y="356248"/>
                  </a:lnTo>
                  <a:lnTo>
                    <a:pt x="2775424" y="277716"/>
                  </a:lnTo>
                  <a:close/>
                </a:path>
                <a:path w="3934459" h="381000">
                  <a:moveTo>
                    <a:pt x="2733302" y="3569"/>
                  </a:moveTo>
                  <a:lnTo>
                    <a:pt x="2559105" y="3569"/>
                  </a:lnTo>
                  <a:lnTo>
                    <a:pt x="2549824" y="112086"/>
                  </a:lnTo>
                  <a:lnTo>
                    <a:pt x="2544126" y="160945"/>
                  </a:lnTo>
                  <a:lnTo>
                    <a:pt x="2536371" y="195347"/>
                  </a:lnTo>
                  <a:lnTo>
                    <a:pt x="2525704" y="219710"/>
                  </a:lnTo>
                  <a:lnTo>
                    <a:pt x="2511272" y="238450"/>
                  </a:lnTo>
                  <a:lnTo>
                    <a:pt x="2559105" y="238450"/>
                  </a:lnTo>
                  <a:lnTo>
                    <a:pt x="2580188" y="187248"/>
                  </a:lnTo>
                  <a:lnTo>
                    <a:pt x="2591231" y="112086"/>
                  </a:lnTo>
                  <a:lnTo>
                    <a:pt x="2598371" y="42835"/>
                  </a:lnTo>
                  <a:lnTo>
                    <a:pt x="2733302" y="42835"/>
                  </a:lnTo>
                  <a:lnTo>
                    <a:pt x="2733302" y="3569"/>
                  </a:lnTo>
                  <a:close/>
                </a:path>
                <a:path w="3934459" h="381000">
                  <a:moveTo>
                    <a:pt x="2733302" y="42835"/>
                  </a:moveTo>
                  <a:lnTo>
                    <a:pt x="2691181" y="42835"/>
                  </a:lnTo>
                  <a:lnTo>
                    <a:pt x="2691181" y="238450"/>
                  </a:lnTo>
                  <a:lnTo>
                    <a:pt x="2733302" y="238450"/>
                  </a:lnTo>
                  <a:lnTo>
                    <a:pt x="2733302" y="42835"/>
                  </a:lnTo>
                  <a:close/>
                </a:path>
                <a:path w="3934459" h="381000">
                  <a:moveTo>
                    <a:pt x="2943419" y="3569"/>
                  </a:moveTo>
                  <a:lnTo>
                    <a:pt x="2831333" y="3569"/>
                  </a:lnTo>
                  <a:lnTo>
                    <a:pt x="2831333" y="277716"/>
                  </a:lnTo>
                  <a:lnTo>
                    <a:pt x="2960553" y="277716"/>
                  </a:lnTo>
                  <a:lnTo>
                    <a:pt x="2997990" y="272150"/>
                  </a:lnTo>
                  <a:lnTo>
                    <a:pt x="3026056" y="256744"/>
                  </a:lnTo>
                  <a:lnTo>
                    <a:pt x="3039352" y="239164"/>
                  </a:lnTo>
                  <a:lnTo>
                    <a:pt x="2871313" y="239164"/>
                  </a:lnTo>
                  <a:lnTo>
                    <a:pt x="2871313" y="154921"/>
                  </a:lnTo>
                  <a:lnTo>
                    <a:pt x="3030058" y="154921"/>
                  </a:lnTo>
                  <a:lnTo>
                    <a:pt x="3029692" y="154386"/>
                  </a:lnTo>
                  <a:lnTo>
                    <a:pt x="3009510" y="140380"/>
                  </a:lnTo>
                  <a:lnTo>
                    <a:pt x="2986968" y="133503"/>
                  </a:lnTo>
                  <a:lnTo>
                    <a:pt x="3008249" y="126562"/>
                  </a:lnTo>
                  <a:lnTo>
                    <a:pt x="3019941" y="118511"/>
                  </a:lnTo>
                  <a:lnTo>
                    <a:pt x="2871313" y="118511"/>
                  </a:lnTo>
                  <a:lnTo>
                    <a:pt x="2871313" y="42121"/>
                  </a:lnTo>
                  <a:lnTo>
                    <a:pt x="3029286" y="42121"/>
                  </a:lnTo>
                  <a:lnTo>
                    <a:pt x="3013696" y="23581"/>
                  </a:lnTo>
                  <a:lnTo>
                    <a:pt x="2983326" y="8798"/>
                  </a:lnTo>
                  <a:lnTo>
                    <a:pt x="2943419" y="3569"/>
                  </a:lnTo>
                  <a:close/>
                </a:path>
                <a:path w="3934459" h="381000">
                  <a:moveTo>
                    <a:pt x="3030058" y="154921"/>
                  </a:moveTo>
                  <a:lnTo>
                    <a:pt x="2960553" y="154921"/>
                  </a:lnTo>
                  <a:lnTo>
                    <a:pt x="2980002" y="158070"/>
                  </a:lnTo>
                  <a:lnTo>
                    <a:pt x="2994598" y="167125"/>
                  </a:lnTo>
                  <a:lnTo>
                    <a:pt x="3003774" y="181501"/>
                  </a:lnTo>
                  <a:lnTo>
                    <a:pt x="3006958" y="200612"/>
                  </a:lnTo>
                  <a:lnTo>
                    <a:pt x="3003774" y="216726"/>
                  </a:lnTo>
                  <a:lnTo>
                    <a:pt x="2994598" y="228857"/>
                  </a:lnTo>
                  <a:lnTo>
                    <a:pt x="2980002" y="236504"/>
                  </a:lnTo>
                  <a:lnTo>
                    <a:pt x="2960553" y="239164"/>
                  </a:lnTo>
                  <a:lnTo>
                    <a:pt x="3039352" y="239164"/>
                  </a:lnTo>
                  <a:lnTo>
                    <a:pt x="3043681" y="233441"/>
                  </a:lnTo>
                  <a:lnTo>
                    <a:pt x="3049793" y="204182"/>
                  </a:lnTo>
                  <a:lnTo>
                    <a:pt x="3044219" y="175619"/>
                  </a:lnTo>
                  <a:lnTo>
                    <a:pt x="3030058" y="154921"/>
                  </a:lnTo>
                  <a:close/>
                </a:path>
                <a:path w="3934459" h="381000">
                  <a:moveTo>
                    <a:pt x="3029286" y="42121"/>
                  </a:moveTo>
                  <a:lnTo>
                    <a:pt x="2943419" y="42121"/>
                  </a:lnTo>
                  <a:lnTo>
                    <a:pt x="2966128" y="44684"/>
                  </a:lnTo>
                  <a:lnTo>
                    <a:pt x="2983198" y="52049"/>
                  </a:lnTo>
                  <a:lnTo>
                    <a:pt x="2993943" y="63731"/>
                  </a:lnTo>
                  <a:lnTo>
                    <a:pt x="2997677" y="79245"/>
                  </a:lnTo>
                  <a:lnTo>
                    <a:pt x="2993943" y="95696"/>
                  </a:lnTo>
                  <a:lnTo>
                    <a:pt x="2983198" y="108047"/>
                  </a:lnTo>
                  <a:lnTo>
                    <a:pt x="2966128" y="115814"/>
                  </a:lnTo>
                  <a:lnTo>
                    <a:pt x="2943419" y="118511"/>
                  </a:lnTo>
                  <a:lnTo>
                    <a:pt x="3019941" y="118511"/>
                  </a:lnTo>
                  <a:lnTo>
                    <a:pt x="3024962" y="115053"/>
                  </a:lnTo>
                  <a:lnTo>
                    <a:pt x="3035886" y="98490"/>
                  </a:lnTo>
                  <a:lnTo>
                    <a:pt x="3039799" y="76389"/>
                  </a:lnTo>
                  <a:lnTo>
                    <a:pt x="3033022" y="46564"/>
                  </a:lnTo>
                  <a:lnTo>
                    <a:pt x="3029286" y="42121"/>
                  </a:lnTo>
                  <a:close/>
                </a:path>
                <a:path w="3934459" h="381000">
                  <a:moveTo>
                    <a:pt x="3224214" y="0"/>
                  </a:moveTo>
                  <a:lnTo>
                    <a:pt x="3182858" y="6762"/>
                  </a:lnTo>
                  <a:lnTo>
                    <a:pt x="3148664" y="25998"/>
                  </a:lnTo>
                  <a:lnTo>
                    <a:pt x="3122797" y="56131"/>
                  </a:lnTo>
                  <a:lnTo>
                    <a:pt x="3106423" y="95585"/>
                  </a:lnTo>
                  <a:lnTo>
                    <a:pt x="3100705" y="142784"/>
                  </a:lnTo>
                  <a:lnTo>
                    <a:pt x="3106388" y="189761"/>
                  </a:lnTo>
                  <a:lnTo>
                    <a:pt x="3122866" y="228684"/>
                  </a:lnTo>
                  <a:lnTo>
                    <a:pt x="3149281" y="258183"/>
                  </a:lnTo>
                  <a:lnTo>
                    <a:pt x="3184777" y="276888"/>
                  </a:lnTo>
                  <a:lnTo>
                    <a:pt x="3228498" y="283427"/>
                  </a:lnTo>
                  <a:lnTo>
                    <a:pt x="3267250" y="278430"/>
                  </a:lnTo>
                  <a:lnTo>
                    <a:pt x="3299176" y="264330"/>
                  </a:lnTo>
                  <a:lnTo>
                    <a:pt x="3319657" y="245589"/>
                  </a:lnTo>
                  <a:lnTo>
                    <a:pt x="3228498" y="245589"/>
                  </a:lnTo>
                  <a:lnTo>
                    <a:pt x="3194558" y="239680"/>
                  </a:lnTo>
                  <a:lnTo>
                    <a:pt x="3167948" y="222275"/>
                  </a:lnTo>
                  <a:lnTo>
                    <a:pt x="3150239" y="193861"/>
                  </a:lnTo>
                  <a:lnTo>
                    <a:pt x="3143005" y="154921"/>
                  </a:lnTo>
                  <a:lnTo>
                    <a:pt x="3342012" y="154921"/>
                  </a:lnTo>
                  <a:lnTo>
                    <a:pt x="3342012" y="137073"/>
                  </a:lnTo>
                  <a:lnTo>
                    <a:pt x="3339662" y="118511"/>
                  </a:lnTo>
                  <a:lnTo>
                    <a:pt x="3143005" y="118511"/>
                  </a:lnTo>
                  <a:lnTo>
                    <a:pt x="3150122" y="87910"/>
                  </a:lnTo>
                  <a:lnTo>
                    <a:pt x="3166610" y="62178"/>
                  </a:lnTo>
                  <a:lnTo>
                    <a:pt x="3191597" y="44444"/>
                  </a:lnTo>
                  <a:lnTo>
                    <a:pt x="3224214" y="37837"/>
                  </a:lnTo>
                  <a:lnTo>
                    <a:pt x="3309908" y="37837"/>
                  </a:lnTo>
                  <a:lnTo>
                    <a:pt x="3290352" y="18847"/>
                  </a:lnTo>
                  <a:lnTo>
                    <a:pt x="3258397" y="4454"/>
                  </a:lnTo>
                  <a:lnTo>
                    <a:pt x="3224214" y="0"/>
                  </a:lnTo>
                  <a:close/>
                </a:path>
                <a:path w="3934459" h="381000">
                  <a:moveTo>
                    <a:pt x="3297035" y="202754"/>
                  </a:moveTo>
                  <a:lnTo>
                    <a:pt x="3286451" y="221494"/>
                  </a:lnTo>
                  <a:lnTo>
                    <a:pt x="3271132" y="234881"/>
                  </a:lnTo>
                  <a:lnTo>
                    <a:pt x="3251631" y="242912"/>
                  </a:lnTo>
                  <a:lnTo>
                    <a:pt x="3228498" y="245589"/>
                  </a:lnTo>
                  <a:lnTo>
                    <a:pt x="3319657" y="245589"/>
                  </a:lnTo>
                  <a:lnTo>
                    <a:pt x="3323070" y="242466"/>
                  </a:lnTo>
                  <a:lnTo>
                    <a:pt x="3337728" y="214177"/>
                  </a:lnTo>
                  <a:lnTo>
                    <a:pt x="3297035" y="202754"/>
                  </a:lnTo>
                  <a:close/>
                </a:path>
                <a:path w="3934459" h="381000">
                  <a:moveTo>
                    <a:pt x="3309908" y="37837"/>
                  </a:moveTo>
                  <a:lnTo>
                    <a:pt x="3224214" y="37837"/>
                  </a:lnTo>
                  <a:lnTo>
                    <a:pt x="3255203" y="43917"/>
                  </a:lnTo>
                  <a:lnTo>
                    <a:pt x="3278829" y="60772"/>
                  </a:lnTo>
                  <a:lnTo>
                    <a:pt x="3293889" y="86329"/>
                  </a:lnTo>
                  <a:lnTo>
                    <a:pt x="3299176" y="118511"/>
                  </a:lnTo>
                  <a:lnTo>
                    <a:pt x="3339662" y="118511"/>
                  </a:lnTo>
                  <a:lnTo>
                    <a:pt x="3335244" y="83614"/>
                  </a:lnTo>
                  <a:lnTo>
                    <a:pt x="3316996" y="44720"/>
                  </a:lnTo>
                  <a:lnTo>
                    <a:pt x="3309908" y="37837"/>
                  </a:lnTo>
                  <a:close/>
                </a:path>
                <a:path w="3934459" h="381000">
                  <a:moveTo>
                    <a:pt x="3663813" y="238450"/>
                  </a:moveTo>
                  <a:lnTo>
                    <a:pt x="3376815" y="238450"/>
                  </a:lnTo>
                  <a:lnTo>
                    <a:pt x="3376815" y="356248"/>
                  </a:lnTo>
                  <a:lnTo>
                    <a:pt x="3418937" y="356248"/>
                  </a:lnTo>
                  <a:lnTo>
                    <a:pt x="3418937" y="277716"/>
                  </a:lnTo>
                  <a:lnTo>
                    <a:pt x="3663813" y="277716"/>
                  </a:lnTo>
                  <a:lnTo>
                    <a:pt x="3663813" y="238450"/>
                  </a:lnTo>
                  <a:close/>
                </a:path>
                <a:path w="3934459" h="381000">
                  <a:moveTo>
                    <a:pt x="3663813" y="277716"/>
                  </a:moveTo>
                  <a:lnTo>
                    <a:pt x="3621691" y="277716"/>
                  </a:lnTo>
                  <a:lnTo>
                    <a:pt x="3621691" y="356248"/>
                  </a:lnTo>
                  <a:lnTo>
                    <a:pt x="3663813" y="356248"/>
                  </a:lnTo>
                  <a:lnTo>
                    <a:pt x="3663813" y="277716"/>
                  </a:lnTo>
                  <a:close/>
                </a:path>
                <a:path w="3934459" h="381000">
                  <a:moveTo>
                    <a:pt x="3621691" y="3569"/>
                  </a:moveTo>
                  <a:lnTo>
                    <a:pt x="3447494" y="3569"/>
                  </a:lnTo>
                  <a:lnTo>
                    <a:pt x="3438213" y="112086"/>
                  </a:lnTo>
                  <a:lnTo>
                    <a:pt x="3432515" y="160945"/>
                  </a:lnTo>
                  <a:lnTo>
                    <a:pt x="3424760" y="195347"/>
                  </a:lnTo>
                  <a:lnTo>
                    <a:pt x="3414093" y="219710"/>
                  </a:lnTo>
                  <a:lnTo>
                    <a:pt x="3399661" y="238450"/>
                  </a:lnTo>
                  <a:lnTo>
                    <a:pt x="3447494" y="238450"/>
                  </a:lnTo>
                  <a:lnTo>
                    <a:pt x="3468577" y="187248"/>
                  </a:lnTo>
                  <a:lnTo>
                    <a:pt x="3479621" y="112086"/>
                  </a:lnTo>
                  <a:lnTo>
                    <a:pt x="3486760" y="42835"/>
                  </a:lnTo>
                  <a:lnTo>
                    <a:pt x="3621691" y="42835"/>
                  </a:lnTo>
                  <a:lnTo>
                    <a:pt x="3621691" y="3569"/>
                  </a:lnTo>
                  <a:close/>
                </a:path>
                <a:path w="3934459" h="381000">
                  <a:moveTo>
                    <a:pt x="3621691" y="42835"/>
                  </a:moveTo>
                  <a:lnTo>
                    <a:pt x="3579570" y="42835"/>
                  </a:lnTo>
                  <a:lnTo>
                    <a:pt x="3579570" y="238450"/>
                  </a:lnTo>
                  <a:lnTo>
                    <a:pt x="3621691" y="238450"/>
                  </a:lnTo>
                  <a:lnTo>
                    <a:pt x="3621691" y="42835"/>
                  </a:lnTo>
                  <a:close/>
                </a:path>
                <a:path w="3934459" h="381000">
                  <a:moveTo>
                    <a:pt x="3761844" y="3569"/>
                  </a:moveTo>
                  <a:lnTo>
                    <a:pt x="3719722" y="3569"/>
                  </a:lnTo>
                  <a:lnTo>
                    <a:pt x="3719722" y="277716"/>
                  </a:lnTo>
                  <a:lnTo>
                    <a:pt x="3834664" y="277716"/>
                  </a:lnTo>
                  <a:lnTo>
                    <a:pt x="3877276" y="270811"/>
                  </a:lnTo>
                  <a:lnTo>
                    <a:pt x="3908376" y="251925"/>
                  </a:lnTo>
                  <a:lnTo>
                    <a:pt x="3917506" y="238450"/>
                  </a:lnTo>
                  <a:lnTo>
                    <a:pt x="3761844" y="238450"/>
                  </a:lnTo>
                  <a:lnTo>
                    <a:pt x="3761844" y="142070"/>
                  </a:lnTo>
                  <a:lnTo>
                    <a:pt x="3918695" y="142070"/>
                  </a:lnTo>
                  <a:lnTo>
                    <a:pt x="3908376" y="127256"/>
                  </a:lnTo>
                  <a:lnTo>
                    <a:pt x="3877276" y="109275"/>
                  </a:lnTo>
                  <a:lnTo>
                    <a:pt x="3834664" y="102805"/>
                  </a:lnTo>
                  <a:lnTo>
                    <a:pt x="3761844" y="102805"/>
                  </a:lnTo>
                  <a:lnTo>
                    <a:pt x="3761844" y="3569"/>
                  </a:lnTo>
                  <a:close/>
                </a:path>
                <a:path w="3934459" h="381000">
                  <a:moveTo>
                    <a:pt x="3918695" y="142070"/>
                  </a:moveTo>
                  <a:lnTo>
                    <a:pt x="3834664" y="142070"/>
                  </a:lnTo>
                  <a:lnTo>
                    <a:pt x="3857668" y="145701"/>
                  </a:lnTo>
                  <a:lnTo>
                    <a:pt x="3875737" y="155858"/>
                  </a:lnTo>
                  <a:lnTo>
                    <a:pt x="3887547" y="171436"/>
                  </a:lnTo>
                  <a:lnTo>
                    <a:pt x="3891778" y="191331"/>
                  </a:lnTo>
                  <a:lnTo>
                    <a:pt x="3887547" y="210364"/>
                  </a:lnTo>
                  <a:lnTo>
                    <a:pt x="3875737" y="225265"/>
                  </a:lnTo>
                  <a:lnTo>
                    <a:pt x="3857668" y="234978"/>
                  </a:lnTo>
                  <a:lnTo>
                    <a:pt x="3834664" y="238450"/>
                  </a:lnTo>
                  <a:lnTo>
                    <a:pt x="3917506" y="238450"/>
                  </a:lnTo>
                  <a:lnTo>
                    <a:pt x="3927429" y="223804"/>
                  </a:lnTo>
                  <a:lnTo>
                    <a:pt x="3933899" y="189189"/>
                  </a:lnTo>
                  <a:lnTo>
                    <a:pt x="3927429" y="154609"/>
                  </a:lnTo>
                  <a:lnTo>
                    <a:pt x="3918695" y="14207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32901" y="5413447"/>
              <a:ext cx="1738630" cy="880110"/>
            </a:xfrm>
            <a:custGeom>
              <a:avLst/>
              <a:gdLst/>
              <a:ahLst/>
              <a:cxnLst/>
              <a:rect l="l" t="t" r="r" b="b"/>
              <a:pathLst>
                <a:path w="1738629" h="880110">
                  <a:moveTo>
                    <a:pt x="1424040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1424040" y="879554"/>
                  </a:lnTo>
                  <a:lnTo>
                    <a:pt x="1492123" y="879341"/>
                  </a:lnTo>
                  <a:lnTo>
                    <a:pt x="1549144" y="877850"/>
                  </a:lnTo>
                  <a:lnTo>
                    <a:pt x="1596381" y="873804"/>
                  </a:lnTo>
                  <a:lnTo>
                    <a:pt x="1635111" y="865923"/>
                  </a:lnTo>
                  <a:lnTo>
                    <a:pt x="1692164" y="833551"/>
                  </a:lnTo>
                  <a:lnTo>
                    <a:pt x="1724536" y="776499"/>
                  </a:lnTo>
                  <a:lnTo>
                    <a:pt x="1732416" y="737768"/>
                  </a:lnTo>
                  <a:lnTo>
                    <a:pt x="1736463" y="690532"/>
                  </a:lnTo>
                  <a:lnTo>
                    <a:pt x="1737953" y="633511"/>
                  </a:lnTo>
                  <a:lnTo>
                    <a:pt x="1738166" y="565427"/>
                  </a:lnTo>
                  <a:lnTo>
                    <a:pt x="1738166" y="314126"/>
                  </a:lnTo>
                  <a:lnTo>
                    <a:pt x="1737953" y="246043"/>
                  </a:lnTo>
                  <a:lnTo>
                    <a:pt x="1736463" y="189022"/>
                  </a:lnTo>
                  <a:lnTo>
                    <a:pt x="1732416" y="141785"/>
                  </a:lnTo>
                  <a:lnTo>
                    <a:pt x="1724536" y="103055"/>
                  </a:lnTo>
                  <a:lnTo>
                    <a:pt x="1692164" y="46002"/>
                  </a:lnTo>
                  <a:lnTo>
                    <a:pt x="1635111" y="13630"/>
                  </a:lnTo>
                  <a:lnTo>
                    <a:pt x="1596381" y="5750"/>
                  </a:lnTo>
                  <a:lnTo>
                    <a:pt x="1549144" y="1703"/>
                  </a:lnTo>
                  <a:lnTo>
                    <a:pt x="1492123" y="212"/>
                  </a:lnTo>
                  <a:lnTo>
                    <a:pt x="1424040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916141" y="5691402"/>
              <a:ext cx="1339850" cy="346075"/>
            </a:xfrm>
            <a:custGeom>
              <a:avLst/>
              <a:gdLst/>
              <a:ahLst/>
              <a:cxnLst/>
              <a:rect l="l" t="t" r="r" b="b"/>
              <a:pathLst>
                <a:path w="1339850" h="346075">
                  <a:moveTo>
                    <a:pt x="83529" y="101377"/>
                  </a:moveTo>
                  <a:lnTo>
                    <a:pt x="41407" y="101377"/>
                  </a:lnTo>
                  <a:lnTo>
                    <a:pt x="41407" y="272718"/>
                  </a:lnTo>
                  <a:lnTo>
                    <a:pt x="47989" y="303941"/>
                  </a:lnTo>
                  <a:lnTo>
                    <a:pt x="65145" y="325995"/>
                  </a:lnTo>
                  <a:lnTo>
                    <a:pt x="88995" y="339080"/>
                  </a:lnTo>
                  <a:lnTo>
                    <a:pt x="115655" y="343397"/>
                  </a:lnTo>
                  <a:lnTo>
                    <a:pt x="126386" y="342917"/>
                  </a:lnTo>
                  <a:lnTo>
                    <a:pt x="135110" y="341701"/>
                  </a:lnTo>
                  <a:lnTo>
                    <a:pt x="141959" y="340084"/>
                  </a:lnTo>
                  <a:lnTo>
                    <a:pt x="147068" y="338399"/>
                  </a:lnTo>
                  <a:lnTo>
                    <a:pt x="138986" y="302703"/>
                  </a:lnTo>
                  <a:lnTo>
                    <a:pt x="119939" y="302703"/>
                  </a:lnTo>
                  <a:lnTo>
                    <a:pt x="106419" y="301253"/>
                  </a:lnTo>
                  <a:lnTo>
                    <a:pt x="94773" y="295386"/>
                  </a:lnTo>
                  <a:lnTo>
                    <a:pt x="86607" y="282825"/>
                  </a:lnTo>
                  <a:lnTo>
                    <a:pt x="83529" y="261296"/>
                  </a:lnTo>
                  <a:lnTo>
                    <a:pt x="83529" y="101377"/>
                  </a:lnTo>
                  <a:close/>
                </a:path>
                <a:path w="1339850" h="346075">
                  <a:moveTo>
                    <a:pt x="138501" y="300561"/>
                  </a:moveTo>
                  <a:lnTo>
                    <a:pt x="134931" y="301275"/>
                  </a:lnTo>
                  <a:lnTo>
                    <a:pt x="129220" y="302703"/>
                  </a:lnTo>
                  <a:lnTo>
                    <a:pt x="138986" y="302703"/>
                  </a:lnTo>
                  <a:lnTo>
                    <a:pt x="138501" y="300561"/>
                  </a:lnTo>
                  <a:close/>
                </a:path>
                <a:path w="1339850" h="346075">
                  <a:moveTo>
                    <a:pt x="142070" y="65680"/>
                  </a:moveTo>
                  <a:lnTo>
                    <a:pt x="0" y="65680"/>
                  </a:lnTo>
                  <a:lnTo>
                    <a:pt x="0" y="101377"/>
                  </a:lnTo>
                  <a:lnTo>
                    <a:pt x="142070" y="101377"/>
                  </a:lnTo>
                  <a:lnTo>
                    <a:pt x="142070" y="65680"/>
                  </a:lnTo>
                  <a:close/>
                </a:path>
                <a:path w="1339850" h="346075">
                  <a:moveTo>
                    <a:pt x="83529" y="0"/>
                  </a:moveTo>
                  <a:lnTo>
                    <a:pt x="41407" y="0"/>
                  </a:lnTo>
                  <a:lnTo>
                    <a:pt x="41407" y="65680"/>
                  </a:lnTo>
                  <a:lnTo>
                    <a:pt x="83529" y="65680"/>
                  </a:lnTo>
                  <a:lnTo>
                    <a:pt x="83529" y="0"/>
                  </a:lnTo>
                  <a:close/>
                </a:path>
                <a:path w="1339850" h="346075">
                  <a:moveTo>
                    <a:pt x="313858" y="62111"/>
                  </a:moveTo>
                  <a:lnTo>
                    <a:pt x="272428" y="68662"/>
                  </a:lnTo>
                  <a:lnTo>
                    <a:pt x="238057" y="87447"/>
                  </a:lnTo>
                  <a:lnTo>
                    <a:pt x="211979" y="117163"/>
                  </a:lnTo>
                  <a:lnTo>
                    <a:pt x="195427" y="156509"/>
                  </a:lnTo>
                  <a:lnTo>
                    <a:pt x="189636" y="204182"/>
                  </a:lnTo>
                  <a:lnTo>
                    <a:pt x="195427" y="251506"/>
                  </a:lnTo>
                  <a:lnTo>
                    <a:pt x="211979" y="290641"/>
                  </a:lnTo>
                  <a:lnTo>
                    <a:pt x="238057" y="320249"/>
                  </a:lnTo>
                  <a:lnTo>
                    <a:pt x="272428" y="338993"/>
                  </a:lnTo>
                  <a:lnTo>
                    <a:pt x="313858" y="345539"/>
                  </a:lnTo>
                  <a:lnTo>
                    <a:pt x="355289" y="338993"/>
                  </a:lnTo>
                  <a:lnTo>
                    <a:pt x="389660" y="320249"/>
                  </a:lnTo>
                  <a:lnTo>
                    <a:pt x="400712" y="307701"/>
                  </a:lnTo>
                  <a:lnTo>
                    <a:pt x="313858" y="307701"/>
                  </a:lnTo>
                  <a:lnTo>
                    <a:pt x="277236" y="299256"/>
                  </a:lnTo>
                  <a:lnTo>
                    <a:pt x="251658" y="276556"/>
                  </a:lnTo>
                  <a:lnTo>
                    <a:pt x="236654" y="243548"/>
                  </a:lnTo>
                  <a:lnTo>
                    <a:pt x="231757" y="204182"/>
                  </a:lnTo>
                  <a:lnTo>
                    <a:pt x="236654" y="164704"/>
                  </a:lnTo>
                  <a:lnTo>
                    <a:pt x="251658" y="131451"/>
                  </a:lnTo>
                  <a:lnTo>
                    <a:pt x="277236" y="108505"/>
                  </a:lnTo>
                  <a:lnTo>
                    <a:pt x="313858" y="99949"/>
                  </a:lnTo>
                  <a:lnTo>
                    <a:pt x="400632" y="99949"/>
                  </a:lnTo>
                  <a:lnTo>
                    <a:pt x="389660" y="87447"/>
                  </a:lnTo>
                  <a:lnTo>
                    <a:pt x="355289" y="68662"/>
                  </a:lnTo>
                  <a:lnTo>
                    <a:pt x="313858" y="62111"/>
                  </a:lnTo>
                  <a:close/>
                </a:path>
                <a:path w="1339850" h="346075">
                  <a:moveTo>
                    <a:pt x="400632" y="99949"/>
                  </a:moveTo>
                  <a:lnTo>
                    <a:pt x="313858" y="99949"/>
                  </a:lnTo>
                  <a:lnTo>
                    <a:pt x="350480" y="108505"/>
                  </a:lnTo>
                  <a:lnTo>
                    <a:pt x="376059" y="131451"/>
                  </a:lnTo>
                  <a:lnTo>
                    <a:pt x="391063" y="164704"/>
                  </a:lnTo>
                  <a:lnTo>
                    <a:pt x="395960" y="204182"/>
                  </a:lnTo>
                  <a:lnTo>
                    <a:pt x="391063" y="243548"/>
                  </a:lnTo>
                  <a:lnTo>
                    <a:pt x="376059" y="276556"/>
                  </a:lnTo>
                  <a:lnTo>
                    <a:pt x="350480" y="299256"/>
                  </a:lnTo>
                  <a:lnTo>
                    <a:pt x="313858" y="307701"/>
                  </a:lnTo>
                  <a:lnTo>
                    <a:pt x="400712" y="307701"/>
                  </a:lnTo>
                  <a:lnTo>
                    <a:pt x="415738" y="290641"/>
                  </a:lnTo>
                  <a:lnTo>
                    <a:pt x="432290" y="251506"/>
                  </a:lnTo>
                  <a:lnTo>
                    <a:pt x="438081" y="204182"/>
                  </a:lnTo>
                  <a:lnTo>
                    <a:pt x="432290" y="156509"/>
                  </a:lnTo>
                  <a:lnTo>
                    <a:pt x="415738" y="117163"/>
                  </a:lnTo>
                  <a:lnTo>
                    <a:pt x="400632" y="99949"/>
                  </a:lnTo>
                  <a:close/>
                </a:path>
                <a:path w="1339850" h="346075">
                  <a:moveTo>
                    <a:pt x="684430" y="65680"/>
                  </a:moveTo>
                  <a:lnTo>
                    <a:pt x="643736" y="65680"/>
                  </a:lnTo>
                  <a:lnTo>
                    <a:pt x="643736" y="339827"/>
                  </a:lnTo>
                  <a:lnTo>
                    <a:pt x="685857" y="339827"/>
                  </a:lnTo>
                  <a:lnTo>
                    <a:pt x="685857" y="166344"/>
                  </a:lnTo>
                  <a:lnTo>
                    <a:pt x="691056" y="140643"/>
                  </a:lnTo>
                  <a:lnTo>
                    <a:pt x="705490" y="120296"/>
                  </a:lnTo>
                  <a:lnTo>
                    <a:pt x="727129" y="107088"/>
                  </a:lnTo>
                  <a:lnTo>
                    <a:pt x="684430" y="107088"/>
                  </a:lnTo>
                  <a:lnTo>
                    <a:pt x="684430" y="65680"/>
                  </a:lnTo>
                  <a:close/>
                </a:path>
                <a:path w="1339850" h="346075">
                  <a:moveTo>
                    <a:pt x="764924" y="61397"/>
                  </a:moveTo>
                  <a:lnTo>
                    <a:pt x="758678" y="61397"/>
                  </a:lnTo>
                  <a:lnTo>
                    <a:pt x="735073" y="64721"/>
                  </a:lnTo>
                  <a:lnTo>
                    <a:pt x="714414" y="74069"/>
                  </a:lnTo>
                  <a:lnTo>
                    <a:pt x="698039" y="88504"/>
                  </a:lnTo>
                  <a:lnTo>
                    <a:pt x="687285" y="107088"/>
                  </a:lnTo>
                  <a:lnTo>
                    <a:pt x="727129" y="107088"/>
                  </a:lnTo>
                  <a:lnTo>
                    <a:pt x="727421" y="106910"/>
                  </a:lnTo>
                  <a:lnTo>
                    <a:pt x="755108" y="102091"/>
                  </a:lnTo>
                  <a:lnTo>
                    <a:pt x="780809" y="102091"/>
                  </a:lnTo>
                  <a:lnTo>
                    <a:pt x="780809" y="62111"/>
                  </a:lnTo>
                  <a:lnTo>
                    <a:pt x="775990" y="61754"/>
                  </a:lnTo>
                  <a:lnTo>
                    <a:pt x="764924" y="61397"/>
                  </a:lnTo>
                  <a:close/>
                </a:path>
                <a:path w="1339850" h="346075">
                  <a:moveTo>
                    <a:pt x="780809" y="102091"/>
                  </a:moveTo>
                  <a:lnTo>
                    <a:pt x="755108" y="102091"/>
                  </a:lnTo>
                  <a:lnTo>
                    <a:pt x="763466" y="102436"/>
                  </a:lnTo>
                  <a:lnTo>
                    <a:pt x="771104" y="103251"/>
                  </a:lnTo>
                  <a:lnTo>
                    <a:pt x="777170" y="104199"/>
                  </a:lnTo>
                  <a:lnTo>
                    <a:pt x="780809" y="104946"/>
                  </a:lnTo>
                  <a:lnTo>
                    <a:pt x="780809" y="102091"/>
                  </a:lnTo>
                  <a:close/>
                </a:path>
                <a:path w="1339850" h="346075">
                  <a:moveTo>
                    <a:pt x="872861" y="65680"/>
                  </a:moveTo>
                  <a:lnTo>
                    <a:pt x="830739" y="65680"/>
                  </a:lnTo>
                  <a:lnTo>
                    <a:pt x="830739" y="239878"/>
                  </a:lnTo>
                  <a:lnTo>
                    <a:pt x="837343" y="285569"/>
                  </a:lnTo>
                  <a:lnTo>
                    <a:pt x="855727" y="317874"/>
                  </a:lnTo>
                  <a:lnTo>
                    <a:pt x="883748" y="337061"/>
                  </a:lnTo>
                  <a:lnTo>
                    <a:pt x="919266" y="343397"/>
                  </a:lnTo>
                  <a:lnTo>
                    <a:pt x="947644" y="339504"/>
                  </a:lnTo>
                  <a:lnTo>
                    <a:pt x="970668" y="328851"/>
                  </a:lnTo>
                  <a:lnTo>
                    <a:pt x="988338" y="312977"/>
                  </a:lnTo>
                  <a:lnTo>
                    <a:pt x="994808" y="302703"/>
                  </a:lnTo>
                  <a:lnTo>
                    <a:pt x="932830" y="302703"/>
                  </a:lnTo>
                  <a:lnTo>
                    <a:pt x="908702" y="298063"/>
                  </a:lnTo>
                  <a:lnTo>
                    <a:pt x="889727" y="284855"/>
                  </a:lnTo>
                  <a:lnTo>
                    <a:pt x="877312" y="264151"/>
                  </a:lnTo>
                  <a:lnTo>
                    <a:pt x="872861" y="237022"/>
                  </a:lnTo>
                  <a:lnTo>
                    <a:pt x="872861" y="65680"/>
                  </a:lnTo>
                  <a:close/>
                </a:path>
                <a:path w="1339850" h="346075">
                  <a:moveTo>
                    <a:pt x="1045630" y="293422"/>
                  </a:moveTo>
                  <a:lnTo>
                    <a:pt x="1003509" y="293422"/>
                  </a:lnTo>
                  <a:lnTo>
                    <a:pt x="1003509" y="339827"/>
                  </a:lnTo>
                  <a:lnTo>
                    <a:pt x="1045630" y="339827"/>
                  </a:lnTo>
                  <a:lnTo>
                    <a:pt x="1045630" y="293422"/>
                  </a:lnTo>
                  <a:close/>
                </a:path>
                <a:path w="1339850" h="346075">
                  <a:moveTo>
                    <a:pt x="1045630" y="65680"/>
                  </a:moveTo>
                  <a:lnTo>
                    <a:pt x="1003509" y="65680"/>
                  </a:lnTo>
                  <a:lnTo>
                    <a:pt x="1003509" y="227741"/>
                  </a:lnTo>
                  <a:lnTo>
                    <a:pt x="996883" y="261139"/>
                  </a:lnTo>
                  <a:lnTo>
                    <a:pt x="979949" y="284498"/>
                  </a:lnTo>
                  <a:lnTo>
                    <a:pt x="957126" y="298219"/>
                  </a:lnTo>
                  <a:lnTo>
                    <a:pt x="932830" y="302703"/>
                  </a:lnTo>
                  <a:lnTo>
                    <a:pt x="994808" y="302703"/>
                  </a:lnTo>
                  <a:lnTo>
                    <a:pt x="1000653" y="293422"/>
                  </a:lnTo>
                  <a:lnTo>
                    <a:pt x="1045630" y="293422"/>
                  </a:lnTo>
                  <a:lnTo>
                    <a:pt x="1045630" y="65680"/>
                  </a:lnTo>
                  <a:close/>
                </a:path>
                <a:path w="1339850" h="346075">
                  <a:moveTo>
                    <a:pt x="1163473" y="65680"/>
                  </a:moveTo>
                  <a:lnTo>
                    <a:pt x="1122779" y="65680"/>
                  </a:lnTo>
                  <a:lnTo>
                    <a:pt x="1122779" y="339827"/>
                  </a:lnTo>
                  <a:lnTo>
                    <a:pt x="1164900" y="339827"/>
                  </a:lnTo>
                  <a:lnTo>
                    <a:pt x="1164900" y="174911"/>
                  </a:lnTo>
                  <a:lnTo>
                    <a:pt x="1170160" y="143019"/>
                  </a:lnTo>
                  <a:lnTo>
                    <a:pt x="1184756" y="119493"/>
                  </a:lnTo>
                  <a:lnTo>
                    <a:pt x="1201465" y="108516"/>
                  </a:lnTo>
                  <a:lnTo>
                    <a:pt x="1163473" y="108516"/>
                  </a:lnTo>
                  <a:lnTo>
                    <a:pt x="1163473" y="65680"/>
                  </a:lnTo>
                  <a:close/>
                </a:path>
                <a:path w="1339850" h="346075">
                  <a:moveTo>
                    <a:pt x="1321425" y="99949"/>
                  </a:moveTo>
                  <a:lnTo>
                    <a:pt x="1234865" y="99949"/>
                  </a:lnTo>
                  <a:lnTo>
                    <a:pt x="1261171" y="104609"/>
                  </a:lnTo>
                  <a:lnTo>
                    <a:pt x="1280935" y="118087"/>
                  </a:lnTo>
                  <a:lnTo>
                    <a:pt x="1293370" y="139630"/>
                  </a:lnTo>
                  <a:lnTo>
                    <a:pt x="1297690" y="168486"/>
                  </a:lnTo>
                  <a:lnTo>
                    <a:pt x="1297690" y="339827"/>
                  </a:lnTo>
                  <a:lnTo>
                    <a:pt x="1339812" y="339827"/>
                  </a:lnTo>
                  <a:lnTo>
                    <a:pt x="1339812" y="165630"/>
                  </a:lnTo>
                  <a:lnTo>
                    <a:pt x="1333116" y="119939"/>
                  </a:lnTo>
                  <a:lnTo>
                    <a:pt x="1321425" y="99949"/>
                  </a:lnTo>
                  <a:close/>
                </a:path>
                <a:path w="1339850" h="346075">
                  <a:moveTo>
                    <a:pt x="1247002" y="62111"/>
                  </a:moveTo>
                  <a:lnTo>
                    <a:pt x="1218846" y="65446"/>
                  </a:lnTo>
                  <a:lnTo>
                    <a:pt x="1196313" y="74872"/>
                  </a:lnTo>
                  <a:lnTo>
                    <a:pt x="1179134" y="89519"/>
                  </a:lnTo>
                  <a:lnTo>
                    <a:pt x="1167042" y="108516"/>
                  </a:lnTo>
                  <a:lnTo>
                    <a:pt x="1201465" y="108516"/>
                  </a:lnTo>
                  <a:lnTo>
                    <a:pt x="1206916" y="104935"/>
                  </a:lnTo>
                  <a:lnTo>
                    <a:pt x="1234865" y="99949"/>
                  </a:lnTo>
                  <a:lnTo>
                    <a:pt x="1321425" y="99949"/>
                  </a:lnTo>
                  <a:lnTo>
                    <a:pt x="1314222" y="87634"/>
                  </a:lnTo>
                  <a:lnTo>
                    <a:pt x="1284920" y="68447"/>
                  </a:lnTo>
                  <a:lnTo>
                    <a:pt x="1247002" y="621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722369" y="5654278"/>
              <a:ext cx="3566160" cy="466725"/>
            </a:xfrm>
            <a:custGeom>
              <a:avLst/>
              <a:gdLst/>
              <a:ahLst/>
              <a:cxnLst/>
              <a:rect l="l" t="t" r="r" b="b"/>
              <a:pathLst>
                <a:path w="3566159" h="466725">
                  <a:moveTo>
                    <a:pt x="251301" y="200612"/>
                  </a:moveTo>
                  <a:lnTo>
                    <a:pt x="0" y="200612"/>
                  </a:lnTo>
                  <a:lnTo>
                    <a:pt x="0" y="239878"/>
                  </a:lnTo>
                  <a:lnTo>
                    <a:pt x="251301" y="239878"/>
                  </a:lnTo>
                  <a:lnTo>
                    <a:pt x="251301" y="200612"/>
                  </a:lnTo>
                  <a:close/>
                </a:path>
                <a:path w="3566159" h="466725">
                  <a:moveTo>
                    <a:pt x="600410" y="102805"/>
                  </a:moveTo>
                  <a:lnTo>
                    <a:pt x="431210" y="102805"/>
                  </a:lnTo>
                  <a:lnTo>
                    <a:pt x="431210" y="376951"/>
                  </a:lnTo>
                  <a:lnTo>
                    <a:pt x="473331" y="376951"/>
                  </a:lnTo>
                  <a:lnTo>
                    <a:pt x="473331" y="142070"/>
                  </a:lnTo>
                  <a:lnTo>
                    <a:pt x="600410" y="142070"/>
                  </a:lnTo>
                  <a:lnTo>
                    <a:pt x="600410" y="102805"/>
                  </a:lnTo>
                  <a:close/>
                </a:path>
                <a:path w="3566159" h="466725">
                  <a:moveTo>
                    <a:pt x="858002" y="102805"/>
                  </a:moveTo>
                  <a:lnTo>
                    <a:pt x="675238" y="102805"/>
                  </a:lnTo>
                  <a:lnTo>
                    <a:pt x="670240" y="224172"/>
                  </a:lnTo>
                  <a:lnTo>
                    <a:pt x="666213" y="280761"/>
                  </a:lnTo>
                  <a:lnTo>
                    <a:pt x="658371" y="315465"/>
                  </a:lnTo>
                  <a:lnTo>
                    <a:pt x="645041" y="332900"/>
                  </a:lnTo>
                  <a:lnTo>
                    <a:pt x="624549" y="337686"/>
                  </a:lnTo>
                  <a:lnTo>
                    <a:pt x="614554" y="337686"/>
                  </a:lnTo>
                  <a:lnTo>
                    <a:pt x="614554" y="376951"/>
                  </a:lnTo>
                  <a:lnTo>
                    <a:pt x="628833" y="376951"/>
                  </a:lnTo>
                  <a:lnTo>
                    <a:pt x="666710" y="368183"/>
                  </a:lnTo>
                  <a:lnTo>
                    <a:pt x="691167" y="342148"/>
                  </a:lnTo>
                  <a:lnTo>
                    <a:pt x="704983" y="299245"/>
                  </a:lnTo>
                  <a:lnTo>
                    <a:pt x="710934" y="239878"/>
                  </a:lnTo>
                  <a:lnTo>
                    <a:pt x="715217" y="142070"/>
                  </a:lnTo>
                  <a:lnTo>
                    <a:pt x="858002" y="142070"/>
                  </a:lnTo>
                  <a:lnTo>
                    <a:pt x="858002" y="102805"/>
                  </a:lnTo>
                  <a:close/>
                </a:path>
                <a:path w="3566159" h="466725">
                  <a:moveTo>
                    <a:pt x="858002" y="142070"/>
                  </a:moveTo>
                  <a:lnTo>
                    <a:pt x="815881" y="142070"/>
                  </a:lnTo>
                  <a:lnTo>
                    <a:pt x="815881" y="376951"/>
                  </a:lnTo>
                  <a:lnTo>
                    <a:pt x="858002" y="376951"/>
                  </a:lnTo>
                  <a:lnTo>
                    <a:pt x="858002" y="142070"/>
                  </a:lnTo>
                  <a:close/>
                </a:path>
                <a:path w="3566159" h="466725">
                  <a:moveTo>
                    <a:pt x="1123361" y="136359"/>
                  </a:moveTo>
                  <a:lnTo>
                    <a:pt x="1041659" y="136359"/>
                  </a:lnTo>
                  <a:lnTo>
                    <a:pt x="1067034" y="140115"/>
                  </a:lnTo>
                  <a:lnTo>
                    <a:pt x="1085097" y="151017"/>
                  </a:lnTo>
                  <a:lnTo>
                    <a:pt x="1095898" y="168511"/>
                  </a:lnTo>
                  <a:lnTo>
                    <a:pt x="1099487" y="192045"/>
                  </a:lnTo>
                  <a:lnTo>
                    <a:pt x="1099487" y="193473"/>
                  </a:lnTo>
                  <a:lnTo>
                    <a:pt x="1095471" y="205057"/>
                  </a:lnTo>
                  <a:lnTo>
                    <a:pt x="1082888" y="211187"/>
                  </a:lnTo>
                  <a:lnTo>
                    <a:pt x="1060935" y="214707"/>
                  </a:lnTo>
                  <a:lnTo>
                    <a:pt x="1028809" y="218460"/>
                  </a:lnTo>
                  <a:lnTo>
                    <a:pt x="990728" y="225017"/>
                  </a:lnTo>
                  <a:lnTo>
                    <a:pt x="956546" y="237714"/>
                  </a:lnTo>
                  <a:lnTo>
                    <a:pt x="931902" y="260953"/>
                  </a:lnTo>
                  <a:lnTo>
                    <a:pt x="922434" y="299134"/>
                  </a:lnTo>
                  <a:lnTo>
                    <a:pt x="929718" y="334886"/>
                  </a:lnTo>
                  <a:lnTo>
                    <a:pt x="949652" y="361334"/>
                  </a:lnTo>
                  <a:lnTo>
                    <a:pt x="979358" y="377743"/>
                  </a:lnTo>
                  <a:lnTo>
                    <a:pt x="1015958" y="383377"/>
                  </a:lnTo>
                  <a:lnTo>
                    <a:pt x="1047650" y="379082"/>
                  </a:lnTo>
                  <a:lnTo>
                    <a:pt x="1071376" y="368295"/>
                  </a:lnTo>
                  <a:lnTo>
                    <a:pt x="1087741" y="354162"/>
                  </a:lnTo>
                  <a:lnTo>
                    <a:pt x="1093518" y="345539"/>
                  </a:lnTo>
                  <a:lnTo>
                    <a:pt x="1022383" y="345539"/>
                  </a:lnTo>
                  <a:lnTo>
                    <a:pt x="999192" y="342739"/>
                  </a:lnTo>
                  <a:lnTo>
                    <a:pt x="980886" y="334384"/>
                  </a:lnTo>
                  <a:lnTo>
                    <a:pt x="968872" y="320540"/>
                  </a:lnTo>
                  <a:lnTo>
                    <a:pt x="964555" y="301275"/>
                  </a:lnTo>
                  <a:lnTo>
                    <a:pt x="969642" y="281074"/>
                  </a:lnTo>
                  <a:lnTo>
                    <a:pt x="983296" y="267632"/>
                  </a:lnTo>
                  <a:lnTo>
                    <a:pt x="1003107" y="259410"/>
                  </a:lnTo>
                  <a:lnTo>
                    <a:pt x="1026667" y="254870"/>
                  </a:lnTo>
                  <a:lnTo>
                    <a:pt x="1044571" y="252717"/>
                  </a:lnTo>
                  <a:lnTo>
                    <a:pt x="1067093" y="249427"/>
                  </a:lnTo>
                  <a:lnTo>
                    <a:pt x="1087607" y="244931"/>
                  </a:lnTo>
                  <a:lnTo>
                    <a:pt x="1099487" y="239164"/>
                  </a:lnTo>
                  <a:lnTo>
                    <a:pt x="1141609" y="239164"/>
                  </a:lnTo>
                  <a:lnTo>
                    <a:pt x="1141609" y="196329"/>
                  </a:lnTo>
                  <a:lnTo>
                    <a:pt x="1130688" y="144413"/>
                  </a:lnTo>
                  <a:lnTo>
                    <a:pt x="1123361" y="136359"/>
                  </a:lnTo>
                  <a:close/>
                </a:path>
                <a:path w="3566159" h="466725">
                  <a:moveTo>
                    <a:pt x="1141609" y="339827"/>
                  </a:moveTo>
                  <a:lnTo>
                    <a:pt x="1099487" y="339827"/>
                  </a:lnTo>
                  <a:lnTo>
                    <a:pt x="1099487" y="376951"/>
                  </a:lnTo>
                  <a:lnTo>
                    <a:pt x="1141609" y="376951"/>
                  </a:lnTo>
                  <a:lnTo>
                    <a:pt x="1141609" y="339827"/>
                  </a:lnTo>
                  <a:close/>
                </a:path>
                <a:path w="3566159" h="466725">
                  <a:moveTo>
                    <a:pt x="1141609" y="239164"/>
                  </a:moveTo>
                  <a:lnTo>
                    <a:pt x="1099487" y="239164"/>
                  </a:lnTo>
                  <a:lnTo>
                    <a:pt x="1099487" y="277716"/>
                  </a:lnTo>
                  <a:lnTo>
                    <a:pt x="1094467" y="302770"/>
                  </a:lnTo>
                  <a:lnTo>
                    <a:pt x="1079676" y="324478"/>
                  </a:lnTo>
                  <a:lnTo>
                    <a:pt x="1055514" y="339760"/>
                  </a:lnTo>
                  <a:lnTo>
                    <a:pt x="1022383" y="345539"/>
                  </a:lnTo>
                  <a:lnTo>
                    <a:pt x="1093518" y="345539"/>
                  </a:lnTo>
                  <a:lnTo>
                    <a:pt x="1097345" y="339827"/>
                  </a:lnTo>
                  <a:lnTo>
                    <a:pt x="1141609" y="339827"/>
                  </a:lnTo>
                  <a:lnTo>
                    <a:pt x="1141609" y="239164"/>
                  </a:lnTo>
                  <a:close/>
                </a:path>
                <a:path w="3566159" h="466725">
                  <a:moveTo>
                    <a:pt x="1040231" y="99235"/>
                  </a:moveTo>
                  <a:lnTo>
                    <a:pt x="1008596" y="102247"/>
                  </a:lnTo>
                  <a:lnTo>
                    <a:pt x="977763" y="112621"/>
                  </a:lnTo>
                  <a:lnTo>
                    <a:pt x="950679" y="132365"/>
                  </a:lnTo>
                  <a:lnTo>
                    <a:pt x="930287" y="163488"/>
                  </a:lnTo>
                  <a:lnTo>
                    <a:pt x="970267" y="177767"/>
                  </a:lnTo>
                  <a:lnTo>
                    <a:pt x="979690" y="162863"/>
                  </a:lnTo>
                  <a:lnTo>
                    <a:pt x="994384" y="149567"/>
                  </a:lnTo>
                  <a:lnTo>
                    <a:pt x="1014868" y="140018"/>
                  </a:lnTo>
                  <a:lnTo>
                    <a:pt x="1041659" y="136359"/>
                  </a:lnTo>
                  <a:lnTo>
                    <a:pt x="1123361" y="136359"/>
                  </a:lnTo>
                  <a:lnTo>
                    <a:pt x="1104038" y="115120"/>
                  </a:lnTo>
                  <a:lnTo>
                    <a:pt x="1070830" y="102158"/>
                  </a:lnTo>
                  <a:lnTo>
                    <a:pt x="1040231" y="99235"/>
                  </a:lnTo>
                  <a:close/>
                </a:path>
                <a:path w="3566159" h="466725">
                  <a:moveTo>
                    <a:pt x="1387689" y="102805"/>
                  </a:moveTo>
                  <a:lnTo>
                    <a:pt x="1218489" y="102805"/>
                  </a:lnTo>
                  <a:lnTo>
                    <a:pt x="1218489" y="376951"/>
                  </a:lnTo>
                  <a:lnTo>
                    <a:pt x="1260611" y="376951"/>
                  </a:lnTo>
                  <a:lnTo>
                    <a:pt x="1260611" y="142070"/>
                  </a:lnTo>
                  <a:lnTo>
                    <a:pt x="1387689" y="142070"/>
                  </a:lnTo>
                  <a:lnTo>
                    <a:pt x="1387689" y="102805"/>
                  </a:lnTo>
                  <a:close/>
                </a:path>
                <a:path w="3566159" h="466725">
                  <a:moveTo>
                    <a:pt x="1434228" y="315554"/>
                  </a:moveTo>
                  <a:lnTo>
                    <a:pt x="1421754" y="318089"/>
                  </a:lnTo>
                  <a:lnTo>
                    <a:pt x="1411539" y="324991"/>
                  </a:lnTo>
                  <a:lnTo>
                    <a:pt x="1404637" y="335206"/>
                  </a:lnTo>
                  <a:lnTo>
                    <a:pt x="1402102" y="347680"/>
                  </a:lnTo>
                  <a:lnTo>
                    <a:pt x="1404637" y="360155"/>
                  </a:lnTo>
                  <a:lnTo>
                    <a:pt x="1411539" y="370370"/>
                  </a:lnTo>
                  <a:lnTo>
                    <a:pt x="1421754" y="377272"/>
                  </a:lnTo>
                  <a:lnTo>
                    <a:pt x="1434228" y="379807"/>
                  </a:lnTo>
                  <a:lnTo>
                    <a:pt x="1446702" y="377272"/>
                  </a:lnTo>
                  <a:lnTo>
                    <a:pt x="1456918" y="370370"/>
                  </a:lnTo>
                  <a:lnTo>
                    <a:pt x="1463820" y="360155"/>
                  </a:lnTo>
                  <a:lnTo>
                    <a:pt x="1466355" y="347680"/>
                  </a:lnTo>
                  <a:lnTo>
                    <a:pt x="1463820" y="335206"/>
                  </a:lnTo>
                  <a:lnTo>
                    <a:pt x="1456918" y="324991"/>
                  </a:lnTo>
                  <a:lnTo>
                    <a:pt x="1446702" y="318089"/>
                  </a:lnTo>
                  <a:lnTo>
                    <a:pt x="1434228" y="315554"/>
                  </a:lnTo>
                  <a:close/>
                </a:path>
                <a:path w="3566159" h="466725">
                  <a:moveTo>
                    <a:pt x="1604767" y="326977"/>
                  </a:moveTo>
                  <a:lnTo>
                    <a:pt x="1559076" y="326977"/>
                  </a:lnTo>
                  <a:lnTo>
                    <a:pt x="1556934" y="346967"/>
                  </a:lnTo>
                  <a:lnTo>
                    <a:pt x="1552279" y="382813"/>
                  </a:lnTo>
                  <a:lnTo>
                    <a:pt x="1546738" y="416217"/>
                  </a:lnTo>
                  <a:lnTo>
                    <a:pt x="1541297" y="444802"/>
                  </a:lnTo>
                  <a:lnTo>
                    <a:pt x="1536944" y="466192"/>
                  </a:lnTo>
                  <a:lnTo>
                    <a:pt x="1569071" y="466192"/>
                  </a:lnTo>
                  <a:lnTo>
                    <a:pt x="1576963" y="442934"/>
                  </a:lnTo>
                  <a:lnTo>
                    <a:pt x="1586428" y="412380"/>
                  </a:lnTo>
                  <a:lnTo>
                    <a:pt x="1595424" y="378747"/>
                  </a:lnTo>
                  <a:lnTo>
                    <a:pt x="1601911" y="346253"/>
                  </a:lnTo>
                  <a:lnTo>
                    <a:pt x="1604767" y="326977"/>
                  </a:lnTo>
                  <a:close/>
                </a:path>
                <a:path w="3566159" h="466725">
                  <a:moveTo>
                    <a:pt x="2027633" y="0"/>
                  </a:moveTo>
                  <a:lnTo>
                    <a:pt x="2016333" y="6497"/>
                  </a:lnTo>
                  <a:lnTo>
                    <a:pt x="2002422" y="9816"/>
                  </a:lnTo>
                  <a:lnTo>
                    <a:pt x="1985768" y="10993"/>
                  </a:lnTo>
                  <a:lnTo>
                    <a:pt x="1944249" y="11216"/>
                  </a:lnTo>
                  <a:lnTo>
                    <a:pt x="1936251" y="11422"/>
                  </a:lnTo>
                  <a:lnTo>
                    <a:pt x="1897993" y="17596"/>
                  </a:lnTo>
                  <a:lnTo>
                    <a:pt x="1842459" y="60326"/>
                  </a:lnTo>
                  <a:lnTo>
                    <a:pt x="1825143" y="96723"/>
                  </a:lnTo>
                  <a:lnTo>
                    <a:pt x="1814768" y="143036"/>
                  </a:lnTo>
                  <a:lnTo>
                    <a:pt x="1811314" y="199184"/>
                  </a:lnTo>
                  <a:lnTo>
                    <a:pt x="1811314" y="228455"/>
                  </a:lnTo>
                  <a:lnTo>
                    <a:pt x="1817025" y="283422"/>
                  </a:lnTo>
                  <a:lnTo>
                    <a:pt x="1833360" y="326531"/>
                  </a:lnTo>
                  <a:lnTo>
                    <a:pt x="1859118" y="357578"/>
                  </a:lnTo>
                  <a:lnTo>
                    <a:pt x="1893101" y="376357"/>
                  </a:lnTo>
                  <a:lnTo>
                    <a:pt x="1934109" y="382663"/>
                  </a:lnTo>
                  <a:lnTo>
                    <a:pt x="1974974" y="376443"/>
                  </a:lnTo>
                  <a:lnTo>
                    <a:pt x="2008771" y="358435"/>
                  </a:lnTo>
                  <a:lnTo>
                    <a:pt x="2020848" y="344825"/>
                  </a:lnTo>
                  <a:lnTo>
                    <a:pt x="1934109" y="344825"/>
                  </a:lnTo>
                  <a:lnTo>
                    <a:pt x="1900421" y="337619"/>
                  </a:lnTo>
                  <a:lnTo>
                    <a:pt x="1875032" y="317160"/>
                  </a:lnTo>
                  <a:lnTo>
                    <a:pt x="1859013" y="285190"/>
                  </a:lnTo>
                  <a:lnTo>
                    <a:pt x="1853436" y="243448"/>
                  </a:lnTo>
                  <a:lnTo>
                    <a:pt x="1859429" y="203423"/>
                  </a:lnTo>
                  <a:lnTo>
                    <a:pt x="1875411" y="173840"/>
                  </a:lnTo>
                  <a:lnTo>
                    <a:pt x="1892432" y="161346"/>
                  </a:lnTo>
                  <a:lnTo>
                    <a:pt x="1847724" y="161346"/>
                  </a:lnTo>
                  <a:lnTo>
                    <a:pt x="1856046" y="114540"/>
                  </a:lnTo>
                  <a:lnTo>
                    <a:pt x="1873068" y="80316"/>
                  </a:lnTo>
                  <a:lnTo>
                    <a:pt x="1936965" y="50688"/>
                  </a:lnTo>
                  <a:lnTo>
                    <a:pt x="1972348" y="49294"/>
                  </a:lnTo>
                  <a:lnTo>
                    <a:pt x="2002646" y="46494"/>
                  </a:lnTo>
                  <a:lnTo>
                    <a:pt x="2028124" y="39544"/>
                  </a:lnTo>
                  <a:lnTo>
                    <a:pt x="2049051" y="25701"/>
                  </a:lnTo>
                  <a:lnTo>
                    <a:pt x="2027633" y="0"/>
                  </a:lnTo>
                  <a:close/>
                </a:path>
                <a:path w="3566159" h="466725">
                  <a:moveTo>
                    <a:pt x="2025896" y="149210"/>
                  </a:moveTo>
                  <a:lnTo>
                    <a:pt x="1933395" y="149210"/>
                  </a:lnTo>
                  <a:lnTo>
                    <a:pt x="1967159" y="155501"/>
                  </a:lnTo>
                  <a:lnTo>
                    <a:pt x="1992539" y="173840"/>
                  </a:lnTo>
                  <a:lnTo>
                    <a:pt x="2008516" y="203423"/>
                  </a:lnTo>
                  <a:lnTo>
                    <a:pt x="2014068" y="243448"/>
                  </a:lnTo>
                  <a:lnTo>
                    <a:pt x="2008552" y="285340"/>
                  </a:lnTo>
                  <a:lnTo>
                    <a:pt x="1992695" y="317294"/>
                  </a:lnTo>
                  <a:lnTo>
                    <a:pt x="1967535" y="337669"/>
                  </a:lnTo>
                  <a:lnTo>
                    <a:pt x="1934109" y="344825"/>
                  </a:lnTo>
                  <a:lnTo>
                    <a:pt x="2020848" y="344825"/>
                  </a:lnTo>
                  <a:lnTo>
                    <a:pt x="2034344" y="329615"/>
                  </a:lnTo>
                  <a:lnTo>
                    <a:pt x="2050536" y="290961"/>
                  </a:lnTo>
                  <a:lnTo>
                    <a:pt x="2056190" y="243448"/>
                  </a:lnTo>
                  <a:lnTo>
                    <a:pt x="2047464" y="186367"/>
                  </a:lnTo>
                  <a:lnTo>
                    <a:pt x="2025896" y="149210"/>
                  </a:lnTo>
                  <a:close/>
                </a:path>
                <a:path w="3566159" h="466725">
                  <a:moveTo>
                    <a:pt x="1942676" y="111372"/>
                  </a:moveTo>
                  <a:lnTo>
                    <a:pt x="1915120" y="114361"/>
                  </a:lnTo>
                  <a:lnTo>
                    <a:pt x="1889823" y="123508"/>
                  </a:lnTo>
                  <a:lnTo>
                    <a:pt x="1868107" y="139081"/>
                  </a:lnTo>
                  <a:lnTo>
                    <a:pt x="1851294" y="161346"/>
                  </a:lnTo>
                  <a:lnTo>
                    <a:pt x="1892432" y="161346"/>
                  </a:lnTo>
                  <a:lnTo>
                    <a:pt x="1900395" y="155501"/>
                  </a:lnTo>
                  <a:lnTo>
                    <a:pt x="1933395" y="149210"/>
                  </a:lnTo>
                  <a:lnTo>
                    <a:pt x="2025896" y="149210"/>
                  </a:lnTo>
                  <a:lnTo>
                    <a:pt x="2023461" y="145015"/>
                  </a:lnTo>
                  <a:lnTo>
                    <a:pt x="1987444" y="119861"/>
                  </a:lnTo>
                  <a:lnTo>
                    <a:pt x="1942676" y="111372"/>
                  </a:lnTo>
                  <a:close/>
                </a:path>
                <a:path w="3566159" h="466725">
                  <a:moveTo>
                    <a:pt x="2231280" y="99235"/>
                  </a:moveTo>
                  <a:lnTo>
                    <a:pt x="2189924" y="105997"/>
                  </a:lnTo>
                  <a:lnTo>
                    <a:pt x="2155729" y="125233"/>
                  </a:lnTo>
                  <a:lnTo>
                    <a:pt x="2129863" y="155366"/>
                  </a:lnTo>
                  <a:lnTo>
                    <a:pt x="2113488" y="194821"/>
                  </a:lnTo>
                  <a:lnTo>
                    <a:pt x="2107771" y="242020"/>
                  </a:lnTo>
                  <a:lnTo>
                    <a:pt x="2113454" y="288996"/>
                  </a:lnTo>
                  <a:lnTo>
                    <a:pt x="2129931" y="327919"/>
                  </a:lnTo>
                  <a:lnTo>
                    <a:pt x="2156346" y="357418"/>
                  </a:lnTo>
                  <a:lnTo>
                    <a:pt x="2191843" y="376123"/>
                  </a:lnTo>
                  <a:lnTo>
                    <a:pt x="2235563" y="382663"/>
                  </a:lnTo>
                  <a:lnTo>
                    <a:pt x="2274316" y="377665"/>
                  </a:lnTo>
                  <a:lnTo>
                    <a:pt x="2306242" y="363565"/>
                  </a:lnTo>
                  <a:lnTo>
                    <a:pt x="2326722" y="344825"/>
                  </a:lnTo>
                  <a:lnTo>
                    <a:pt x="2235563" y="344825"/>
                  </a:lnTo>
                  <a:lnTo>
                    <a:pt x="2201624" y="338915"/>
                  </a:lnTo>
                  <a:lnTo>
                    <a:pt x="2175014" y="321511"/>
                  </a:lnTo>
                  <a:lnTo>
                    <a:pt x="2157305" y="293096"/>
                  </a:lnTo>
                  <a:lnTo>
                    <a:pt x="2150071" y="254156"/>
                  </a:lnTo>
                  <a:lnTo>
                    <a:pt x="2349077" y="254156"/>
                  </a:lnTo>
                  <a:lnTo>
                    <a:pt x="2349077" y="236308"/>
                  </a:lnTo>
                  <a:lnTo>
                    <a:pt x="2346727" y="217746"/>
                  </a:lnTo>
                  <a:lnTo>
                    <a:pt x="2150071" y="217746"/>
                  </a:lnTo>
                  <a:lnTo>
                    <a:pt x="2157188" y="187145"/>
                  </a:lnTo>
                  <a:lnTo>
                    <a:pt x="2173675" y="161413"/>
                  </a:lnTo>
                  <a:lnTo>
                    <a:pt x="2198662" y="143679"/>
                  </a:lnTo>
                  <a:lnTo>
                    <a:pt x="2231280" y="137073"/>
                  </a:lnTo>
                  <a:lnTo>
                    <a:pt x="2316974" y="137073"/>
                  </a:lnTo>
                  <a:lnTo>
                    <a:pt x="2297418" y="118083"/>
                  </a:lnTo>
                  <a:lnTo>
                    <a:pt x="2265462" y="103690"/>
                  </a:lnTo>
                  <a:lnTo>
                    <a:pt x="2231280" y="99235"/>
                  </a:lnTo>
                  <a:close/>
                </a:path>
                <a:path w="3566159" h="466725">
                  <a:moveTo>
                    <a:pt x="2304100" y="301989"/>
                  </a:moveTo>
                  <a:lnTo>
                    <a:pt x="2293517" y="320730"/>
                  </a:lnTo>
                  <a:lnTo>
                    <a:pt x="2278198" y="334116"/>
                  </a:lnTo>
                  <a:lnTo>
                    <a:pt x="2258696" y="342148"/>
                  </a:lnTo>
                  <a:lnTo>
                    <a:pt x="2235563" y="344825"/>
                  </a:lnTo>
                  <a:lnTo>
                    <a:pt x="2326722" y="344825"/>
                  </a:lnTo>
                  <a:lnTo>
                    <a:pt x="2330136" y="341701"/>
                  </a:lnTo>
                  <a:lnTo>
                    <a:pt x="2344794" y="313412"/>
                  </a:lnTo>
                  <a:lnTo>
                    <a:pt x="2304100" y="301989"/>
                  </a:lnTo>
                  <a:close/>
                </a:path>
                <a:path w="3566159" h="466725">
                  <a:moveTo>
                    <a:pt x="2316974" y="137073"/>
                  </a:moveTo>
                  <a:lnTo>
                    <a:pt x="2231280" y="137073"/>
                  </a:lnTo>
                  <a:lnTo>
                    <a:pt x="2262268" y="143152"/>
                  </a:lnTo>
                  <a:lnTo>
                    <a:pt x="2285895" y="160008"/>
                  </a:lnTo>
                  <a:lnTo>
                    <a:pt x="2300954" y="185564"/>
                  </a:lnTo>
                  <a:lnTo>
                    <a:pt x="2306242" y="217746"/>
                  </a:lnTo>
                  <a:lnTo>
                    <a:pt x="2346727" y="217746"/>
                  </a:lnTo>
                  <a:lnTo>
                    <a:pt x="2342309" y="182850"/>
                  </a:lnTo>
                  <a:lnTo>
                    <a:pt x="2324061" y="143955"/>
                  </a:lnTo>
                  <a:lnTo>
                    <a:pt x="2316974" y="137073"/>
                  </a:lnTo>
                  <a:close/>
                </a:path>
                <a:path w="3566159" h="466725">
                  <a:moveTo>
                    <a:pt x="2440058" y="102805"/>
                  </a:moveTo>
                  <a:lnTo>
                    <a:pt x="2390083" y="102805"/>
                  </a:lnTo>
                  <a:lnTo>
                    <a:pt x="2500028" y="237736"/>
                  </a:lnTo>
                  <a:lnTo>
                    <a:pt x="2388655" y="376951"/>
                  </a:lnTo>
                  <a:lnTo>
                    <a:pt x="2439344" y="376951"/>
                  </a:lnTo>
                  <a:lnTo>
                    <a:pt x="2532868" y="259154"/>
                  </a:lnTo>
                  <a:lnTo>
                    <a:pt x="2667690" y="259154"/>
                  </a:lnTo>
                  <a:lnTo>
                    <a:pt x="2650665" y="237736"/>
                  </a:lnTo>
                  <a:lnTo>
                    <a:pt x="2665114" y="219888"/>
                  </a:lnTo>
                  <a:lnTo>
                    <a:pt x="2531440" y="219888"/>
                  </a:lnTo>
                  <a:lnTo>
                    <a:pt x="2440058" y="102805"/>
                  </a:lnTo>
                  <a:close/>
                </a:path>
                <a:path w="3566159" h="466725">
                  <a:moveTo>
                    <a:pt x="2596407" y="259154"/>
                  </a:moveTo>
                  <a:lnTo>
                    <a:pt x="2554286" y="259154"/>
                  </a:lnTo>
                  <a:lnTo>
                    <a:pt x="2554286" y="376951"/>
                  </a:lnTo>
                  <a:lnTo>
                    <a:pt x="2596407" y="376951"/>
                  </a:lnTo>
                  <a:lnTo>
                    <a:pt x="2596407" y="259154"/>
                  </a:lnTo>
                  <a:close/>
                </a:path>
                <a:path w="3566159" h="466725">
                  <a:moveTo>
                    <a:pt x="2667690" y="259154"/>
                  </a:moveTo>
                  <a:lnTo>
                    <a:pt x="2617825" y="259154"/>
                  </a:lnTo>
                  <a:lnTo>
                    <a:pt x="2710635" y="376951"/>
                  </a:lnTo>
                  <a:lnTo>
                    <a:pt x="2761324" y="376951"/>
                  </a:lnTo>
                  <a:lnTo>
                    <a:pt x="2667690" y="259154"/>
                  </a:lnTo>
                  <a:close/>
                </a:path>
                <a:path w="3566159" h="466725">
                  <a:moveTo>
                    <a:pt x="2596407" y="102805"/>
                  </a:moveTo>
                  <a:lnTo>
                    <a:pt x="2554286" y="102805"/>
                  </a:lnTo>
                  <a:lnTo>
                    <a:pt x="2554286" y="219888"/>
                  </a:lnTo>
                  <a:lnTo>
                    <a:pt x="2596407" y="219888"/>
                  </a:lnTo>
                  <a:lnTo>
                    <a:pt x="2596407" y="102805"/>
                  </a:lnTo>
                  <a:close/>
                </a:path>
                <a:path w="3566159" h="466725">
                  <a:moveTo>
                    <a:pt x="2759896" y="102805"/>
                  </a:moveTo>
                  <a:lnTo>
                    <a:pt x="2709921" y="102805"/>
                  </a:lnTo>
                  <a:lnTo>
                    <a:pt x="2618539" y="219888"/>
                  </a:lnTo>
                  <a:lnTo>
                    <a:pt x="2665114" y="219888"/>
                  </a:lnTo>
                  <a:lnTo>
                    <a:pt x="2759896" y="102805"/>
                  </a:lnTo>
                  <a:close/>
                </a:path>
                <a:path w="3566159" h="466725">
                  <a:moveTo>
                    <a:pt x="3009593" y="136359"/>
                  </a:moveTo>
                  <a:lnTo>
                    <a:pt x="2927891" y="136359"/>
                  </a:lnTo>
                  <a:lnTo>
                    <a:pt x="2953266" y="140115"/>
                  </a:lnTo>
                  <a:lnTo>
                    <a:pt x="2971329" y="151017"/>
                  </a:lnTo>
                  <a:lnTo>
                    <a:pt x="2982130" y="168511"/>
                  </a:lnTo>
                  <a:lnTo>
                    <a:pt x="2985719" y="192045"/>
                  </a:lnTo>
                  <a:lnTo>
                    <a:pt x="2985719" y="193473"/>
                  </a:lnTo>
                  <a:lnTo>
                    <a:pt x="2981703" y="205057"/>
                  </a:lnTo>
                  <a:lnTo>
                    <a:pt x="2969120" y="211187"/>
                  </a:lnTo>
                  <a:lnTo>
                    <a:pt x="2947167" y="214707"/>
                  </a:lnTo>
                  <a:lnTo>
                    <a:pt x="2915041" y="218460"/>
                  </a:lnTo>
                  <a:lnTo>
                    <a:pt x="2876960" y="225017"/>
                  </a:lnTo>
                  <a:lnTo>
                    <a:pt x="2842778" y="237714"/>
                  </a:lnTo>
                  <a:lnTo>
                    <a:pt x="2818134" y="260953"/>
                  </a:lnTo>
                  <a:lnTo>
                    <a:pt x="2808666" y="299134"/>
                  </a:lnTo>
                  <a:lnTo>
                    <a:pt x="2815950" y="334886"/>
                  </a:lnTo>
                  <a:lnTo>
                    <a:pt x="2835884" y="361334"/>
                  </a:lnTo>
                  <a:lnTo>
                    <a:pt x="2865590" y="377743"/>
                  </a:lnTo>
                  <a:lnTo>
                    <a:pt x="2902190" y="383377"/>
                  </a:lnTo>
                  <a:lnTo>
                    <a:pt x="2933881" y="379082"/>
                  </a:lnTo>
                  <a:lnTo>
                    <a:pt x="2957608" y="368295"/>
                  </a:lnTo>
                  <a:lnTo>
                    <a:pt x="2973973" y="354162"/>
                  </a:lnTo>
                  <a:lnTo>
                    <a:pt x="2979750" y="345539"/>
                  </a:lnTo>
                  <a:lnTo>
                    <a:pt x="2908615" y="345539"/>
                  </a:lnTo>
                  <a:lnTo>
                    <a:pt x="2885424" y="342739"/>
                  </a:lnTo>
                  <a:lnTo>
                    <a:pt x="2867118" y="334384"/>
                  </a:lnTo>
                  <a:lnTo>
                    <a:pt x="2855104" y="320540"/>
                  </a:lnTo>
                  <a:lnTo>
                    <a:pt x="2850787" y="301275"/>
                  </a:lnTo>
                  <a:lnTo>
                    <a:pt x="2855874" y="281074"/>
                  </a:lnTo>
                  <a:lnTo>
                    <a:pt x="2869528" y="267632"/>
                  </a:lnTo>
                  <a:lnTo>
                    <a:pt x="2889339" y="259410"/>
                  </a:lnTo>
                  <a:lnTo>
                    <a:pt x="2912899" y="254870"/>
                  </a:lnTo>
                  <a:lnTo>
                    <a:pt x="2930803" y="252717"/>
                  </a:lnTo>
                  <a:lnTo>
                    <a:pt x="2953325" y="249427"/>
                  </a:lnTo>
                  <a:lnTo>
                    <a:pt x="2973839" y="244931"/>
                  </a:lnTo>
                  <a:lnTo>
                    <a:pt x="2985719" y="239164"/>
                  </a:lnTo>
                  <a:lnTo>
                    <a:pt x="3027840" y="239164"/>
                  </a:lnTo>
                  <a:lnTo>
                    <a:pt x="3027840" y="196329"/>
                  </a:lnTo>
                  <a:lnTo>
                    <a:pt x="3016920" y="144413"/>
                  </a:lnTo>
                  <a:lnTo>
                    <a:pt x="3009593" y="136359"/>
                  </a:lnTo>
                  <a:close/>
                </a:path>
                <a:path w="3566159" h="466725">
                  <a:moveTo>
                    <a:pt x="3027840" y="339827"/>
                  </a:moveTo>
                  <a:lnTo>
                    <a:pt x="2985719" y="339827"/>
                  </a:lnTo>
                  <a:lnTo>
                    <a:pt x="2985719" y="376951"/>
                  </a:lnTo>
                  <a:lnTo>
                    <a:pt x="3027840" y="376951"/>
                  </a:lnTo>
                  <a:lnTo>
                    <a:pt x="3027840" y="339827"/>
                  </a:lnTo>
                  <a:close/>
                </a:path>
                <a:path w="3566159" h="466725">
                  <a:moveTo>
                    <a:pt x="3027840" y="239164"/>
                  </a:moveTo>
                  <a:lnTo>
                    <a:pt x="2985719" y="239164"/>
                  </a:lnTo>
                  <a:lnTo>
                    <a:pt x="2985719" y="277716"/>
                  </a:lnTo>
                  <a:lnTo>
                    <a:pt x="2980699" y="302770"/>
                  </a:lnTo>
                  <a:lnTo>
                    <a:pt x="2965908" y="324478"/>
                  </a:lnTo>
                  <a:lnTo>
                    <a:pt x="2941746" y="339760"/>
                  </a:lnTo>
                  <a:lnTo>
                    <a:pt x="2908615" y="345539"/>
                  </a:lnTo>
                  <a:lnTo>
                    <a:pt x="2979750" y="345539"/>
                  </a:lnTo>
                  <a:lnTo>
                    <a:pt x="2983577" y="339827"/>
                  </a:lnTo>
                  <a:lnTo>
                    <a:pt x="3027840" y="339827"/>
                  </a:lnTo>
                  <a:lnTo>
                    <a:pt x="3027840" y="239164"/>
                  </a:lnTo>
                  <a:close/>
                </a:path>
                <a:path w="3566159" h="466725">
                  <a:moveTo>
                    <a:pt x="2926463" y="99235"/>
                  </a:moveTo>
                  <a:lnTo>
                    <a:pt x="2894828" y="102247"/>
                  </a:lnTo>
                  <a:lnTo>
                    <a:pt x="2863995" y="112621"/>
                  </a:lnTo>
                  <a:lnTo>
                    <a:pt x="2836910" y="132365"/>
                  </a:lnTo>
                  <a:lnTo>
                    <a:pt x="2816519" y="163488"/>
                  </a:lnTo>
                  <a:lnTo>
                    <a:pt x="2856499" y="177767"/>
                  </a:lnTo>
                  <a:lnTo>
                    <a:pt x="2865922" y="162863"/>
                  </a:lnTo>
                  <a:lnTo>
                    <a:pt x="2880616" y="149567"/>
                  </a:lnTo>
                  <a:lnTo>
                    <a:pt x="2901099" y="140018"/>
                  </a:lnTo>
                  <a:lnTo>
                    <a:pt x="2927891" y="136359"/>
                  </a:lnTo>
                  <a:lnTo>
                    <a:pt x="3009593" y="136359"/>
                  </a:lnTo>
                  <a:lnTo>
                    <a:pt x="2990270" y="115120"/>
                  </a:lnTo>
                  <a:lnTo>
                    <a:pt x="2957062" y="102158"/>
                  </a:lnTo>
                  <a:lnTo>
                    <a:pt x="2926463" y="99235"/>
                  </a:lnTo>
                  <a:close/>
                </a:path>
                <a:path w="3566159" h="466725">
                  <a:moveTo>
                    <a:pt x="3200209" y="142070"/>
                  </a:moveTo>
                  <a:lnTo>
                    <a:pt x="3158087" y="142070"/>
                  </a:lnTo>
                  <a:lnTo>
                    <a:pt x="3158087" y="376951"/>
                  </a:lnTo>
                  <a:lnTo>
                    <a:pt x="3200209" y="376951"/>
                  </a:lnTo>
                  <a:lnTo>
                    <a:pt x="3200209" y="142070"/>
                  </a:lnTo>
                  <a:close/>
                </a:path>
                <a:path w="3566159" h="466725">
                  <a:moveTo>
                    <a:pt x="3290163" y="102805"/>
                  </a:moveTo>
                  <a:lnTo>
                    <a:pt x="3067419" y="102805"/>
                  </a:lnTo>
                  <a:lnTo>
                    <a:pt x="3067419" y="142070"/>
                  </a:lnTo>
                  <a:lnTo>
                    <a:pt x="3290163" y="142070"/>
                  </a:lnTo>
                  <a:lnTo>
                    <a:pt x="3290163" y="102805"/>
                  </a:lnTo>
                  <a:close/>
                </a:path>
                <a:path w="3566159" h="466725">
                  <a:moveTo>
                    <a:pt x="3393727" y="102805"/>
                  </a:moveTo>
                  <a:lnTo>
                    <a:pt x="3351605" y="102805"/>
                  </a:lnTo>
                  <a:lnTo>
                    <a:pt x="3351605" y="376951"/>
                  </a:lnTo>
                  <a:lnTo>
                    <a:pt x="3466547" y="376951"/>
                  </a:lnTo>
                  <a:lnTo>
                    <a:pt x="3509159" y="370046"/>
                  </a:lnTo>
                  <a:lnTo>
                    <a:pt x="3540259" y="351161"/>
                  </a:lnTo>
                  <a:lnTo>
                    <a:pt x="3549389" y="337686"/>
                  </a:lnTo>
                  <a:lnTo>
                    <a:pt x="3393727" y="337686"/>
                  </a:lnTo>
                  <a:lnTo>
                    <a:pt x="3393727" y="241306"/>
                  </a:lnTo>
                  <a:lnTo>
                    <a:pt x="3550578" y="241306"/>
                  </a:lnTo>
                  <a:lnTo>
                    <a:pt x="3540259" y="226492"/>
                  </a:lnTo>
                  <a:lnTo>
                    <a:pt x="3509159" y="208510"/>
                  </a:lnTo>
                  <a:lnTo>
                    <a:pt x="3466547" y="202040"/>
                  </a:lnTo>
                  <a:lnTo>
                    <a:pt x="3393727" y="202040"/>
                  </a:lnTo>
                  <a:lnTo>
                    <a:pt x="3393727" y="102805"/>
                  </a:lnTo>
                  <a:close/>
                </a:path>
                <a:path w="3566159" h="466725">
                  <a:moveTo>
                    <a:pt x="3550578" y="241306"/>
                  </a:moveTo>
                  <a:lnTo>
                    <a:pt x="3466547" y="241306"/>
                  </a:lnTo>
                  <a:lnTo>
                    <a:pt x="3489551" y="244937"/>
                  </a:lnTo>
                  <a:lnTo>
                    <a:pt x="3507620" y="255093"/>
                  </a:lnTo>
                  <a:lnTo>
                    <a:pt x="3519430" y="270672"/>
                  </a:lnTo>
                  <a:lnTo>
                    <a:pt x="3523661" y="290567"/>
                  </a:lnTo>
                  <a:lnTo>
                    <a:pt x="3519430" y="309600"/>
                  </a:lnTo>
                  <a:lnTo>
                    <a:pt x="3507620" y="324500"/>
                  </a:lnTo>
                  <a:lnTo>
                    <a:pt x="3489551" y="334214"/>
                  </a:lnTo>
                  <a:lnTo>
                    <a:pt x="3466547" y="337686"/>
                  </a:lnTo>
                  <a:lnTo>
                    <a:pt x="3549389" y="337686"/>
                  </a:lnTo>
                  <a:lnTo>
                    <a:pt x="3559312" y="323039"/>
                  </a:lnTo>
                  <a:lnTo>
                    <a:pt x="3565782" y="288425"/>
                  </a:lnTo>
                  <a:lnTo>
                    <a:pt x="3559312" y="253844"/>
                  </a:lnTo>
                  <a:lnTo>
                    <a:pt x="3550578" y="241306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3423675" y="2837609"/>
              <a:ext cx="754380" cy="880110"/>
            </a:xfrm>
            <a:custGeom>
              <a:avLst/>
              <a:gdLst/>
              <a:ahLst/>
              <a:cxnLst/>
              <a:rect l="l" t="t" r="r" b="b"/>
              <a:pathLst>
                <a:path w="754380" h="880110">
                  <a:moveTo>
                    <a:pt x="439777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439777" y="879554"/>
                  </a:lnTo>
                  <a:lnTo>
                    <a:pt x="507860" y="879341"/>
                  </a:lnTo>
                  <a:lnTo>
                    <a:pt x="564881" y="877850"/>
                  </a:lnTo>
                  <a:lnTo>
                    <a:pt x="612118" y="873804"/>
                  </a:lnTo>
                  <a:lnTo>
                    <a:pt x="650848" y="865923"/>
                  </a:lnTo>
                  <a:lnTo>
                    <a:pt x="707901" y="833551"/>
                  </a:lnTo>
                  <a:lnTo>
                    <a:pt x="740273" y="776499"/>
                  </a:lnTo>
                  <a:lnTo>
                    <a:pt x="748153" y="737768"/>
                  </a:lnTo>
                  <a:lnTo>
                    <a:pt x="752199" y="690532"/>
                  </a:lnTo>
                  <a:lnTo>
                    <a:pt x="753690" y="633511"/>
                  </a:lnTo>
                  <a:lnTo>
                    <a:pt x="753903" y="565427"/>
                  </a:lnTo>
                  <a:lnTo>
                    <a:pt x="753903" y="314126"/>
                  </a:lnTo>
                  <a:lnTo>
                    <a:pt x="753690" y="246043"/>
                  </a:lnTo>
                  <a:lnTo>
                    <a:pt x="752199" y="189022"/>
                  </a:lnTo>
                  <a:lnTo>
                    <a:pt x="748153" y="141785"/>
                  </a:lnTo>
                  <a:lnTo>
                    <a:pt x="740273" y="103055"/>
                  </a:lnTo>
                  <a:lnTo>
                    <a:pt x="707901" y="46002"/>
                  </a:lnTo>
                  <a:lnTo>
                    <a:pt x="650848" y="13630"/>
                  </a:lnTo>
                  <a:lnTo>
                    <a:pt x="612118" y="5750"/>
                  </a:lnTo>
                  <a:lnTo>
                    <a:pt x="564881" y="1703"/>
                  </a:lnTo>
                  <a:lnTo>
                    <a:pt x="507860" y="212"/>
                  </a:lnTo>
                  <a:lnTo>
                    <a:pt x="439777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621193" y="3078440"/>
              <a:ext cx="345440" cy="377190"/>
            </a:xfrm>
            <a:custGeom>
              <a:avLst/>
              <a:gdLst/>
              <a:ahLst/>
              <a:cxnLst/>
              <a:rect l="l" t="t" r="r" b="b"/>
              <a:pathLst>
                <a:path w="345440" h="377189">
                  <a:moveTo>
                    <a:pt x="50688" y="102805"/>
                  </a:moveTo>
                  <a:lnTo>
                    <a:pt x="8567" y="102805"/>
                  </a:lnTo>
                  <a:lnTo>
                    <a:pt x="8567" y="376951"/>
                  </a:lnTo>
                  <a:lnTo>
                    <a:pt x="50688" y="376951"/>
                  </a:lnTo>
                  <a:lnTo>
                    <a:pt x="50688" y="102805"/>
                  </a:lnTo>
                  <a:close/>
                </a:path>
                <a:path w="345440" h="377189">
                  <a:moveTo>
                    <a:pt x="29984" y="0"/>
                  </a:moveTo>
                  <a:lnTo>
                    <a:pt x="18372" y="2253"/>
                  </a:lnTo>
                  <a:lnTo>
                    <a:pt x="8834" y="8388"/>
                  </a:lnTo>
                  <a:lnTo>
                    <a:pt x="2376" y="17468"/>
                  </a:lnTo>
                  <a:lnTo>
                    <a:pt x="0" y="28556"/>
                  </a:lnTo>
                  <a:lnTo>
                    <a:pt x="2376" y="39645"/>
                  </a:lnTo>
                  <a:lnTo>
                    <a:pt x="8834" y="48725"/>
                  </a:lnTo>
                  <a:lnTo>
                    <a:pt x="18372" y="54860"/>
                  </a:lnTo>
                  <a:lnTo>
                    <a:pt x="29984" y="57113"/>
                  </a:lnTo>
                  <a:lnTo>
                    <a:pt x="41597" y="54860"/>
                  </a:lnTo>
                  <a:lnTo>
                    <a:pt x="51134" y="48725"/>
                  </a:lnTo>
                  <a:lnTo>
                    <a:pt x="57593" y="39645"/>
                  </a:lnTo>
                  <a:lnTo>
                    <a:pt x="59969" y="28556"/>
                  </a:lnTo>
                  <a:lnTo>
                    <a:pt x="57593" y="17468"/>
                  </a:lnTo>
                  <a:lnTo>
                    <a:pt x="51134" y="8388"/>
                  </a:lnTo>
                  <a:lnTo>
                    <a:pt x="41597" y="2253"/>
                  </a:lnTo>
                  <a:lnTo>
                    <a:pt x="29984" y="0"/>
                  </a:lnTo>
                  <a:close/>
                </a:path>
                <a:path w="345440" h="377189">
                  <a:moveTo>
                    <a:pt x="168530" y="102805"/>
                  </a:moveTo>
                  <a:lnTo>
                    <a:pt x="127837" y="102805"/>
                  </a:lnTo>
                  <a:lnTo>
                    <a:pt x="127837" y="376951"/>
                  </a:lnTo>
                  <a:lnTo>
                    <a:pt x="169958" y="376951"/>
                  </a:lnTo>
                  <a:lnTo>
                    <a:pt x="169958" y="212035"/>
                  </a:lnTo>
                  <a:lnTo>
                    <a:pt x="175218" y="180143"/>
                  </a:lnTo>
                  <a:lnTo>
                    <a:pt x="189814" y="156617"/>
                  </a:lnTo>
                  <a:lnTo>
                    <a:pt x="206523" y="145640"/>
                  </a:lnTo>
                  <a:lnTo>
                    <a:pt x="168530" y="145640"/>
                  </a:lnTo>
                  <a:lnTo>
                    <a:pt x="168530" y="102805"/>
                  </a:lnTo>
                  <a:close/>
                </a:path>
                <a:path w="345440" h="377189">
                  <a:moveTo>
                    <a:pt x="326482" y="137073"/>
                  </a:moveTo>
                  <a:lnTo>
                    <a:pt x="239923" y="137073"/>
                  </a:lnTo>
                  <a:lnTo>
                    <a:pt x="266229" y="141733"/>
                  </a:lnTo>
                  <a:lnTo>
                    <a:pt x="285993" y="155211"/>
                  </a:lnTo>
                  <a:lnTo>
                    <a:pt x="298428" y="176754"/>
                  </a:lnTo>
                  <a:lnTo>
                    <a:pt x="302748" y="205610"/>
                  </a:lnTo>
                  <a:lnTo>
                    <a:pt x="302748" y="376951"/>
                  </a:lnTo>
                  <a:lnTo>
                    <a:pt x="344869" y="376951"/>
                  </a:lnTo>
                  <a:lnTo>
                    <a:pt x="344869" y="202754"/>
                  </a:lnTo>
                  <a:lnTo>
                    <a:pt x="338174" y="157063"/>
                  </a:lnTo>
                  <a:lnTo>
                    <a:pt x="326482" y="137073"/>
                  </a:lnTo>
                  <a:close/>
                </a:path>
                <a:path w="345440" h="377189">
                  <a:moveTo>
                    <a:pt x="252059" y="99235"/>
                  </a:moveTo>
                  <a:lnTo>
                    <a:pt x="223904" y="102570"/>
                  </a:lnTo>
                  <a:lnTo>
                    <a:pt x="201371" y="111996"/>
                  </a:lnTo>
                  <a:lnTo>
                    <a:pt x="184192" y="126643"/>
                  </a:lnTo>
                  <a:lnTo>
                    <a:pt x="172100" y="145640"/>
                  </a:lnTo>
                  <a:lnTo>
                    <a:pt x="206523" y="145640"/>
                  </a:lnTo>
                  <a:lnTo>
                    <a:pt x="211974" y="142059"/>
                  </a:lnTo>
                  <a:lnTo>
                    <a:pt x="239923" y="137073"/>
                  </a:lnTo>
                  <a:lnTo>
                    <a:pt x="326482" y="137073"/>
                  </a:lnTo>
                  <a:lnTo>
                    <a:pt x="319280" y="124758"/>
                  </a:lnTo>
                  <a:lnTo>
                    <a:pt x="289978" y="105571"/>
                  </a:lnTo>
                  <a:lnTo>
                    <a:pt x="252059" y="992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4428880" y="3177676"/>
              <a:ext cx="2918460" cy="381000"/>
            </a:xfrm>
            <a:custGeom>
              <a:avLst/>
              <a:gdLst/>
              <a:ahLst/>
              <a:cxnLst/>
              <a:rect l="l" t="t" r="r" b="b"/>
              <a:pathLst>
                <a:path w="2918459" h="381000">
                  <a:moveTo>
                    <a:pt x="251301" y="101377"/>
                  </a:moveTo>
                  <a:lnTo>
                    <a:pt x="0" y="101377"/>
                  </a:lnTo>
                  <a:lnTo>
                    <a:pt x="0" y="140643"/>
                  </a:lnTo>
                  <a:lnTo>
                    <a:pt x="251301" y="140643"/>
                  </a:lnTo>
                  <a:lnTo>
                    <a:pt x="251301" y="101377"/>
                  </a:lnTo>
                  <a:close/>
                </a:path>
                <a:path w="2918459" h="381000">
                  <a:moveTo>
                    <a:pt x="646815" y="3569"/>
                  </a:moveTo>
                  <a:lnTo>
                    <a:pt x="431210" y="3569"/>
                  </a:lnTo>
                  <a:lnTo>
                    <a:pt x="431210" y="277716"/>
                  </a:lnTo>
                  <a:lnTo>
                    <a:pt x="473331" y="277716"/>
                  </a:lnTo>
                  <a:lnTo>
                    <a:pt x="473331" y="42835"/>
                  </a:lnTo>
                  <a:lnTo>
                    <a:pt x="646815" y="42835"/>
                  </a:lnTo>
                  <a:lnTo>
                    <a:pt x="646815" y="3569"/>
                  </a:lnTo>
                  <a:close/>
                </a:path>
                <a:path w="2918459" h="381000">
                  <a:moveTo>
                    <a:pt x="646815" y="42835"/>
                  </a:moveTo>
                  <a:lnTo>
                    <a:pt x="604693" y="42835"/>
                  </a:lnTo>
                  <a:lnTo>
                    <a:pt x="604693" y="277716"/>
                  </a:lnTo>
                  <a:lnTo>
                    <a:pt x="646815" y="277716"/>
                  </a:lnTo>
                  <a:lnTo>
                    <a:pt x="646815" y="42835"/>
                  </a:lnTo>
                  <a:close/>
                </a:path>
                <a:path w="2918459" h="381000">
                  <a:moveTo>
                    <a:pt x="764434" y="3569"/>
                  </a:moveTo>
                  <a:lnTo>
                    <a:pt x="723740" y="3569"/>
                  </a:lnTo>
                  <a:lnTo>
                    <a:pt x="723740" y="380521"/>
                  </a:lnTo>
                  <a:lnTo>
                    <a:pt x="765861" y="380521"/>
                  </a:lnTo>
                  <a:lnTo>
                    <a:pt x="765861" y="235594"/>
                  </a:lnTo>
                  <a:lnTo>
                    <a:pt x="807357" y="235594"/>
                  </a:lnTo>
                  <a:lnTo>
                    <a:pt x="785405" y="216408"/>
                  </a:lnTo>
                  <a:lnTo>
                    <a:pt x="770290" y="183244"/>
                  </a:lnTo>
                  <a:lnTo>
                    <a:pt x="765148" y="140643"/>
                  </a:lnTo>
                  <a:lnTo>
                    <a:pt x="770190" y="98677"/>
                  </a:lnTo>
                  <a:lnTo>
                    <a:pt x="785137" y="66216"/>
                  </a:lnTo>
                  <a:lnTo>
                    <a:pt x="807550" y="47118"/>
                  </a:lnTo>
                  <a:lnTo>
                    <a:pt x="764434" y="47118"/>
                  </a:lnTo>
                  <a:lnTo>
                    <a:pt x="764434" y="3569"/>
                  </a:lnTo>
                  <a:close/>
                </a:path>
                <a:path w="2918459" h="381000">
                  <a:moveTo>
                    <a:pt x="807357" y="235594"/>
                  </a:moveTo>
                  <a:lnTo>
                    <a:pt x="769431" y="235594"/>
                  </a:lnTo>
                  <a:lnTo>
                    <a:pt x="778411" y="249393"/>
                  </a:lnTo>
                  <a:lnTo>
                    <a:pt x="793080" y="265133"/>
                  </a:lnTo>
                  <a:lnTo>
                    <a:pt x="815914" y="278062"/>
                  </a:lnTo>
                  <a:lnTo>
                    <a:pt x="849391" y="283427"/>
                  </a:lnTo>
                  <a:lnTo>
                    <a:pt x="896487" y="273477"/>
                  </a:lnTo>
                  <a:lnTo>
                    <a:pt x="932584" y="245589"/>
                  </a:lnTo>
                  <a:lnTo>
                    <a:pt x="843679" y="245589"/>
                  </a:lnTo>
                  <a:lnTo>
                    <a:pt x="810024" y="237926"/>
                  </a:lnTo>
                  <a:lnTo>
                    <a:pt x="807357" y="235594"/>
                  </a:lnTo>
                  <a:close/>
                </a:path>
                <a:path w="2918459" h="381000">
                  <a:moveTo>
                    <a:pt x="932605" y="37837"/>
                  </a:moveTo>
                  <a:lnTo>
                    <a:pt x="843679" y="37837"/>
                  </a:lnTo>
                  <a:lnTo>
                    <a:pt x="878762" y="45769"/>
                  </a:lnTo>
                  <a:lnTo>
                    <a:pt x="903738" y="67555"/>
                  </a:lnTo>
                  <a:lnTo>
                    <a:pt x="918675" y="100183"/>
                  </a:lnTo>
                  <a:lnTo>
                    <a:pt x="923639" y="140643"/>
                  </a:lnTo>
                  <a:lnTo>
                    <a:pt x="918574" y="181738"/>
                  </a:lnTo>
                  <a:lnTo>
                    <a:pt x="903470" y="215069"/>
                  </a:lnTo>
                  <a:lnTo>
                    <a:pt x="878461" y="237424"/>
                  </a:lnTo>
                  <a:lnTo>
                    <a:pt x="843679" y="245589"/>
                  </a:lnTo>
                  <a:lnTo>
                    <a:pt x="932584" y="245589"/>
                  </a:lnTo>
                  <a:lnTo>
                    <a:pt x="933277" y="245054"/>
                  </a:lnTo>
                  <a:lnTo>
                    <a:pt x="957215" y="200300"/>
                  </a:lnTo>
                  <a:lnTo>
                    <a:pt x="965760" y="141356"/>
                  </a:lnTo>
                  <a:lnTo>
                    <a:pt x="957204" y="82826"/>
                  </a:lnTo>
                  <a:lnTo>
                    <a:pt x="933187" y="38284"/>
                  </a:lnTo>
                  <a:lnTo>
                    <a:pt x="932605" y="37837"/>
                  </a:lnTo>
                  <a:close/>
                </a:path>
                <a:path w="2918459" h="381000">
                  <a:moveTo>
                    <a:pt x="848677" y="0"/>
                  </a:moveTo>
                  <a:lnTo>
                    <a:pt x="815011" y="5354"/>
                  </a:lnTo>
                  <a:lnTo>
                    <a:pt x="792455" y="18205"/>
                  </a:lnTo>
                  <a:lnTo>
                    <a:pt x="778199" y="33732"/>
                  </a:lnTo>
                  <a:lnTo>
                    <a:pt x="769431" y="47118"/>
                  </a:lnTo>
                  <a:lnTo>
                    <a:pt x="807550" y="47118"/>
                  </a:lnTo>
                  <a:lnTo>
                    <a:pt x="809723" y="45267"/>
                  </a:lnTo>
                  <a:lnTo>
                    <a:pt x="843679" y="37837"/>
                  </a:lnTo>
                  <a:lnTo>
                    <a:pt x="932605" y="37837"/>
                  </a:lnTo>
                  <a:lnTo>
                    <a:pt x="896186" y="9939"/>
                  </a:lnTo>
                  <a:lnTo>
                    <a:pt x="848677" y="0"/>
                  </a:lnTo>
                  <a:close/>
                </a:path>
                <a:path w="2918459" h="381000">
                  <a:moveTo>
                    <a:pt x="1140672" y="0"/>
                  </a:moveTo>
                  <a:lnTo>
                    <a:pt x="1099315" y="6762"/>
                  </a:lnTo>
                  <a:lnTo>
                    <a:pt x="1065121" y="25998"/>
                  </a:lnTo>
                  <a:lnTo>
                    <a:pt x="1039254" y="56131"/>
                  </a:lnTo>
                  <a:lnTo>
                    <a:pt x="1022880" y="95585"/>
                  </a:lnTo>
                  <a:lnTo>
                    <a:pt x="1017163" y="142784"/>
                  </a:lnTo>
                  <a:lnTo>
                    <a:pt x="1022846" y="189761"/>
                  </a:lnTo>
                  <a:lnTo>
                    <a:pt x="1039323" y="228684"/>
                  </a:lnTo>
                  <a:lnTo>
                    <a:pt x="1065738" y="258183"/>
                  </a:lnTo>
                  <a:lnTo>
                    <a:pt x="1101234" y="276888"/>
                  </a:lnTo>
                  <a:lnTo>
                    <a:pt x="1144955" y="283427"/>
                  </a:lnTo>
                  <a:lnTo>
                    <a:pt x="1183708" y="278430"/>
                  </a:lnTo>
                  <a:lnTo>
                    <a:pt x="1215634" y="264330"/>
                  </a:lnTo>
                  <a:lnTo>
                    <a:pt x="1236114" y="245589"/>
                  </a:lnTo>
                  <a:lnTo>
                    <a:pt x="1144955" y="245589"/>
                  </a:lnTo>
                  <a:lnTo>
                    <a:pt x="1111016" y="239680"/>
                  </a:lnTo>
                  <a:lnTo>
                    <a:pt x="1084405" y="222275"/>
                  </a:lnTo>
                  <a:lnTo>
                    <a:pt x="1066697" y="193861"/>
                  </a:lnTo>
                  <a:lnTo>
                    <a:pt x="1059463" y="154921"/>
                  </a:lnTo>
                  <a:lnTo>
                    <a:pt x="1258469" y="154921"/>
                  </a:lnTo>
                  <a:lnTo>
                    <a:pt x="1258469" y="137073"/>
                  </a:lnTo>
                  <a:lnTo>
                    <a:pt x="1256119" y="118511"/>
                  </a:lnTo>
                  <a:lnTo>
                    <a:pt x="1059463" y="118511"/>
                  </a:lnTo>
                  <a:lnTo>
                    <a:pt x="1066580" y="87910"/>
                  </a:lnTo>
                  <a:lnTo>
                    <a:pt x="1083067" y="62178"/>
                  </a:lnTo>
                  <a:lnTo>
                    <a:pt x="1108054" y="44444"/>
                  </a:lnTo>
                  <a:lnTo>
                    <a:pt x="1140672" y="37837"/>
                  </a:lnTo>
                  <a:lnTo>
                    <a:pt x="1226366" y="37837"/>
                  </a:lnTo>
                  <a:lnTo>
                    <a:pt x="1206809" y="18847"/>
                  </a:lnTo>
                  <a:lnTo>
                    <a:pt x="1174854" y="4454"/>
                  </a:lnTo>
                  <a:lnTo>
                    <a:pt x="1140672" y="0"/>
                  </a:lnTo>
                  <a:close/>
                </a:path>
                <a:path w="2918459" h="381000">
                  <a:moveTo>
                    <a:pt x="1213492" y="202754"/>
                  </a:moveTo>
                  <a:lnTo>
                    <a:pt x="1202908" y="221494"/>
                  </a:lnTo>
                  <a:lnTo>
                    <a:pt x="1187590" y="234881"/>
                  </a:lnTo>
                  <a:lnTo>
                    <a:pt x="1168088" y="242912"/>
                  </a:lnTo>
                  <a:lnTo>
                    <a:pt x="1144955" y="245589"/>
                  </a:lnTo>
                  <a:lnTo>
                    <a:pt x="1236114" y="245589"/>
                  </a:lnTo>
                  <a:lnTo>
                    <a:pt x="1239528" y="242466"/>
                  </a:lnTo>
                  <a:lnTo>
                    <a:pt x="1254186" y="214177"/>
                  </a:lnTo>
                  <a:lnTo>
                    <a:pt x="1213492" y="202754"/>
                  </a:lnTo>
                  <a:close/>
                </a:path>
                <a:path w="2918459" h="381000">
                  <a:moveTo>
                    <a:pt x="1226366" y="37837"/>
                  </a:moveTo>
                  <a:lnTo>
                    <a:pt x="1140672" y="37837"/>
                  </a:lnTo>
                  <a:lnTo>
                    <a:pt x="1171660" y="43917"/>
                  </a:lnTo>
                  <a:lnTo>
                    <a:pt x="1195287" y="60772"/>
                  </a:lnTo>
                  <a:lnTo>
                    <a:pt x="1210346" y="86329"/>
                  </a:lnTo>
                  <a:lnTo>
                    <a:pt x="1215634" y="118511"/>
                  </a:lnTo>
                  <a:lnTo>
                    <a:pt x="1256119" y="118511"/>
                  </a:lnTo>
                  <a:lnTo>
                    <a:pt x="1251701" y="83614"/>
                  </a:lnTo>
                  <a:lnTo>
                    <a:pt x="1233453" y="44720"/>
                  </a:lnTo>
                  <a:lnTo>
                    <a:pt x="1226366" y="37837"/>
                  </a:lnTo>
                  <a:close/>
                </a:path>
                <a:path w="2918459" h="381000">
                  <a:moveTo>
                    <a:pt x="1580270" y="238450"/>
                  </a:moveTo>
                  <a:lnTo>
                    <a:pt x="1293273" y="238450"/>
                  </a:lnTo>
                  <a:lnTo>
                    <a:pt x="1293273" y="356248"/>
                  </a:lnTo>
                  <a:lnTo>
                    <a:pt x="1335394" y="356248"/>
                  </a:lnTo>
                  <a:lnTo>
                    <a:pt x="1335394" y="277716"/>
                  </a:lnTo>
                  <a:lnTo>
                    <a:pt x="1580270" y="277716"/>
                  </a:lnTo>
                  <a:lnTo>
                    <a:pt x="1580270" y="238450"/>
                  </a:lnTo>
                  <a:close/>
                </a:path>
                <a:path w="2918459" h="381000">
                  <a:moveTo>
                    <a:pt x="1580270" y="277716"/>
                  </a:moveTo>
                  <a:lnTo>
                    <a:pt x="1538149" y="277716"/>
                  </a:lnTo>
                  <a:lnTo>
                    <a:pt x="1538149" y="356248"/>
                  </a:lnTo>
                  <a:lnTo>
                    <a:pt x="1580270" y="356248"/>
                  </a:lnTo>
                  <a:lnTo>
                    <a:pt x="1580270" y="277716"/>
                  </a:lnTo>
                  <a:close/>
                </a:path>
                <a:path w="2918459" h="381000">
                  <a:moveTo>
                    <a:pt x="1538149" y="3569"/>
                  </a:moveTo>
                  <a:lnTo>
                    <a:pt x="1363951" y="3569"/>
                  </a:lnTo>
                  <a:lnTo>
                    <a:pt x="1354670" y="112086"/>
                  </a:lnTo>
                  <a:lnTo>
                    <a:pt x="1348973" y="160945"/>
                  </a:lnTo>
                  <a:lnTo>
                    <a:pt x="1341217" y="195347"/>
                  </a:lnTo>
                  <a:lnTo>
                    <a:pt x="1330550" y="219710"/>
                  </a:lnTo>
                  <a:lnTo>
                    <a:pt x="1316118" y="238450"/>
                  </a:lnTo>
                  <a:lnTo>
                    <a:pt x="1363951" y="238450"/>
                  </a:lnTo>
                  <a:lnTo>
                    <a:pt x="1385034" y="187248"/>
                  </a:lnTo>
                  <a:lnTo>
                    <a:pt x="1396078" y="112086"/>
                  </a:lnTo>
                  <a:lnTo>
                    <a:pt x="1403217" y="42835"/>
                  </a:lnTo>
                  <a:lnTo>
                    <a:pt x="1538149" y="42835"/>
                  </a:lnTo>
                  <a:lnTo>
                    <a:pt x="1538149" y="3569"/>
                  </a:lnTo>
                  <a:close/>
                </a:path>
                <a:path w="2918459" h="381000">
                  <a:moveTo>
                    <a:pt x="1538149" y="42835"/>
                  </a:moveTo>
                  <a:lnTo>
                    <a:pt x="1496027" y="42835"/>
                  </a:lnTo>
                  <a:lnTo>
                    <a:pt x="1496027" y="238450"/>
                  </a:lnTo>
                  <a:lnTo>
                    <a:pt x="1538149" y="238450"/>
                  </a:lnTo>
                  <a:lnTo>
                    <a:pt x="1538149" y="42835"/>
                  </a:lnTo>
                  <a:close/>
                </a:path>
                <a:path w="2918459" h="381000">
                  <a:moveTo>
                    <a:pt x="1855354" y="3569"/>
                  </a:moveTo>
                  <a:lnTo>
                    <a:pt x="1672590" y="3569"/>
                  </a:lnTo>
                  <a:lnTo>
                    <a:pt x="1667592" y="124936"/>
                  </a:lnTo>
                  <a:lnTo>
                    <a:pt x="1663565" y="181526"/>
                  </a:lnTo>
                  <a:lnTo>
                    <a:pt x="1655723" y="216229"/>
                  </a:lnTo>
                  <a:lnTo>
                    <a:pt x="1642393" y="233665"/>
                  </a:lnTo>
                  <a:lnTo>
                    <a:pt x="1621901" y="238450"/>
                  </a:lnTo>
                  <a:lnTo>
                    <a:pt x="1611906" y="238450"/>
                  </a:lnTo>
                  <a:lnTo>
                    <a:pt x="1611906" y="277716"/>
                  </a:lnTo>
                  <a:lnTo>
                    <a:pt x="1626185" y="277716"/>
                  </a:lnTo>
                  <a:lnTo>
                    <a:pt x="1664062" y="268948"/>
                  </a:lnTo>
                  <a:lnTo>
                    <a:pt x="1688519" y="242912"/>
                  </a:lnTo>
                  <a:lnTo>
                    <a:pt x="1702335" y="200010"/>
                  </a:lnTo>
                  <a:lnTo>
                    <a:pt x="1708286" y="140643"/>
                  </a:lnTo>
                  <a:lnTo>
                    <a:pt x="1712569" y="42835"/>
                  </a:lnTo>
                  <a:lnTo>
                    <a:pt x="1855354" y="42835"/>
                  </a:lnTo>
                  <a:lnTo>
                    <a:pt x="1855354" y="3569"/>
                  </a:lnTo>
                  <a:close/>
                </a:path>
                <a:path w="2918459" h="381000">
                  <a:moveTo>
                    <a:pt x="1855354" y="42835"/>
                  </a:moveTo>
                  <a:lnTo>
                    <a:pt x="1813233" y="42835"/>
                  </a:lnTo>
                  <a:lnTo>
                    <a:pt x="1813233" y="277716"/>
                  </a:lnTo>
                  <a:lnTo>
                    <a:pt x="1855354" y="277716"/>
                  </a:lnTo>
                  <a:lnTo>
                    <a:pt x="1855354" y="42835"/>
                  </a:lnTo>
                  <a:close/>
                </a:path>
                <a:path w="2918459" h="381000">
                  <a:moveTo>
                    <a:pt x="2044008" y="0"/>
                  </a:moveTo>
                  <a:lnTo>
                    <a:pt x="2002578" y="6550"/>
                  </a:lnTo>
                  <a:lnTo>
                    <a:pt x="1968207" y="25335"/>
                  </a:lnTo>
                  <a:lnTo>
                    <a:pt x="1942129" y="55052"/>
                  </a:lnTo>
                  <a:lnTo>
                    <a:pt x="1925577" y="94397"/>
                  </a:lnTo>
                  <a:lnTo>
                    <a:pt x="1919786" y="142070"/>
                  </a:lnTo>
                  <a:lnTo>
                    <a:pt x="1925577" y="189395"/>
                  </a:lnTo>
                  <a:lnTo>
                    <a:pt x="1942129" y="228529"/>
                  </a:lnTo>
                  <a:lnTo>
                    <a:pt x="1968207" y="258137"/>
                  </a:lnTo>
                  <a:lnTo>
                    <a:pt x="2002578" y="276882"/>
                  </a:lnTo>
                  <a:lnTo>
                    <a:pt x="2044008" y="283427"/>
                  </a:lnTo>
                  <a:lnTo>
                    <a:pt x="2085439" y="276882"/>
                  </a:lnTo>
                  <a:lnTo>
                    <a:pt x="2119810" y="258137"/>
                  </a:lnTo>
                  <a:lnTo>
                    <a:pt x="2130862" y="245589"/>
                  </a:lnTo>
                  <a:lnTo>
                    <a:pt x="2044008" y="245589"/>
                  </a:lnTo>
                  <a:lnTo>
                    <a:pt x="2007386" y="237145"/>
                  </a:lnTo>
                  <a:lnTo>
                    <a:pt x="1981808" y="214444"/>
                  </a:lnTo>
                  <a:lnTo>
                    <a:pt x="1966804" y="181437"/>
                  </a:lnTo>
                  <a:lnTo>
                    <a:pt x="1961907" y="142070"/>
                  </a:lnTo>
                  <a:lnTo>
                    <a:pt x="1966804" y="102593"/>
                  </a:lnTo>
                  <a:lnTo>
                    <a:pt x="1981808" y="69339"/>
                  </a:lnTo>
                  <a:lnTo>
                    <a:pt x="2007386" y="46393"/>
                  </a:lnTo>
                  <a:lnTo>
                    <a:pt x="2044008" y="37837"/>
                  </a:lnTo>
                  <a:lnTo>
                    <a:pt x="2130782" y="37837"/>
                  </a:lnTo>
                  <a:lnTo>
                    <a:pt x="2119810" y="25335"/>
                  </a:lnTo>
                  <a:lnTo>
                    <a:pt x="2085439" y="6550"/>
                  </a:lnTo>
                  <a:lnTo>
                    <a:pt x="2044008" y="0"/>
                  </a:lnTo>
                  <a:close/>
                </a:path>
                <a:path w="2918459" h="381000">
                  <a:moveTo>
                    <a:pt x="2130782" y="37837"/>
                  </a:moveTo>
                  <a:lnTo>
                    <a:pt x="2044008" y="37837"/>
                  </a:lnTo>
                  <a:lnTo>
                    <a:pt x="2080631" y="46393"/>
                  </a:lnTo>
                  <a:lnTo>
                    <a:pt x="2106209" y="69339"/>
                  </a:lnTo>
                  <a:lnTo>
                    <a:pt x="2121213" y="102593"/>
                  </a:lnTo>
                  <a:lnTo>
                    <a:pt x="2126110" y="142070"/>
                  </a:lnTo>
                  <a:lnTo>
                    <a:pt x="2121213" y="181437"/>
                  </a:lnTo>
                  <a:lnTo>
                    <a:pt x="2106209" y="214444"/>
                  </a:lnTo>
                  <a:lnTo>
                    <a:pt x="2080631" y="237145"/>
                  </a:lnTo>
                  <a:lnTo>
                    <a:pt x="2044008" y="245589"/>
                  </a:lnTo>
                  <a:lnTo>
                    <a:pt x="2130862" y="245589"/>
                  </a:lnTo>
                  <a:lnTo>
                    <a:pt x="2145888" y="228529"/>
                  </a:lnTo>
                  <a:lnTo>
                    <a:pt x="2162440" y="189395"/>
                  </a:lnTo>
                  <a:lnTo>
                    <a:pt x="2168231" y="142070"/>
                  </a:lnTo>
                  <a:lnTo>
                    <a:pt x="2162440" y="94397"/>
                  </a:lnTo>
                  <a:lnTo>
                    <a:pt x="2145888" y="55052"/>
                  </a:lnTo>
                  <a:lnTo>
                    <a:pt x="2130782" y="37837"/>
                  </a:lnTo>
                  <a:close/>
                </a:path>
                <a:path w="2918459" h="381000">
                  <a:moveTo>
                    <a:pt x="2401729" y="3569"/>
                  </a:moveTo>
                  <a:lnTo>
                    <a:pt x="2232529" y="3569"/>
                  </a:lnTo>
                  <a:lnTo>
                    <a:pt x="2232529" y="277716"/>
                  </a:lnTo>
                  <a:lnTo>
                    <a:pt x="2274651" y="277716"/>
                  </a:lnTo>
                  <a:lnTo>
                    <a:pt x="2274651" y="42835"/>
                  </a:lnTo>
                  <a:lnTo>
                    <a:pt x="2401729" y="42835"/>
                  </a:lnTo>
                  <a:lnTo>
                    <a:pt x="2401729" y="3569"/>
                  </a:lnTo>
                  <a:close/>
                </a:path>
                <a:path w="2918459" h="381000">
                  <a:moveTo>
                    <a:pt x="2480395" y="227741"/>
                  </a:moveTo>
                  <a:lnTo>
                    <a:pt x="2434703" y="227741"/>
                  </a:lnTo>
                  <a:lnTo>
                    <a:pt x="2432562" y="247731"/>
                  </a:lnTo>
                  <a:lnTo>
                    <a:pt x="2427907" y="283578"/>
                  </a:lnTo>
                  <a:lnTo>
                    <a:pt x="2422366" y="316982"/>
                  </a:lnTo>
                  <a:lnTo>
                    <a:pt x="2416925" y="345567"/>
                  </a:lnTo>
                  <a:lnTo>
                    <a:pt x="2412572" y="366956"/>
                  </a:lnTo>
                  <a:lnTo>
                    <a:pt x="2444698" y="366956"/>
                  </a:lnTo>
                  <a:lnTo>
                    <a:pt x="2452591" y="343698"/>
                  </a:lnTo>
                  <a:lnTo>
                    <a:pt x="2462056" y="313144"/>
                  </a:lnTo>
                  <a:lnTo>
                    <a:pt x="2471052" y="279512"/>
                  </a:lnTo>
                  <a:lnTo>
                    <a:pt x="2477539" y="247017"/>
                  </a:lnTo>
                  <a:lnTo>
                    <a:pt x="2480395" y="227741"/>
                  </a:lnTo>
                  <a:close/>
                </a:path>
                <a:path w="2918459" h="381000">
                  <a:moveTo>
                    <a:pt x="2811878" y="3569"/>
                  </a:moveTo>
                  <a:lnTo>
                    <a:pt x="2699792" y="3569"/>
                  </a:lnTo>
                  <a:lnTo>
                    <a:pt x="2699792" y="277716"/>
                  </a:lnTo>
                  <a:lnTo>
                    <a:pt x="2829013" y="277716"/>
                  </a:lnTo>
                  <a:lnTo>
                    <a:pt x="2866449" y="272150"/>
                  </a:lnTo>
                  <a:lnTo>
                    <a:pt x="2894515" y="256744"/>
                  </a:lnTo>
                  <a:lnTo>
                    <a:pt x="2907812" y="239164"/>
                  </a:lnTo>
                  <a:lnTo>
                    <a:pt x="2739772" y="239164"/>
                  </a:lnTo>
                  <a:lnTo>
                    <a:pt x="2739772" y="154921"/>
                  </a:lnTo>
                  <a:lnTo>
                    <a:pt x="2898518" y="154921"/>
                  </a:lnTo>
                  <a:lnTo>
                    <a:pt x="2898152" y="154386"/>
                  </a:lnTo>
                  <a:lnTo>
                    <a:pt x="2877969" y="140380"/>
                  </a:lnTo>
                  <a:lnTo>
                    <a:pt x="2855428" y="133503"/>
                  </a:lnTo>
                  <a:lnTo>
                    <a:pt x="2876709" y="126562"/>
                  </a:lnTo>
                  <a:lnTo>
                    <a:pt x="2888400" y="118511"/>
                  </a:lnTo>
                  <a:lnTo>
                    <a:pt x="2739772" y="118511"/>
                  </a:lnTo>
                  <a:lnTo>
                    <a:pt x="2739772" y="42121"/>
                  </a:lnTo>
                  <a:lnTo>
                    <a:pt x="2897746" y="42121"/>
                  </a:lnTo>
                  <a:lnTo>
                    <a:pt x="2882155" y="23581"/>
                  </a:lnTo>
                  <a:lnTo>
                    <a:pt x="2851786" y="8798"/>
                  </a:lnTo>
                  <a:lnTo>
                    <a:pt x="2811878" y="3569"/>
                  </a:lnTo>
                  <a:close/>
                </a:path>
                <a:path w="2918459" h="381000">
                  <a:moveTo>
                    <a:pt x="2898518" y="154921"/>
                  </a:moveTo>
                  <a:lnTo>
                    <a:pt x="2829013" y="154921"/>
                  </a:lnTo>
                  <a:lnTo>
                    <a:pt x="2848461" y="158070"/>
                  </a:lnTo>
                  <a:lnTo>
                    <a:pt x="2863058" y="167125"/>
                  </a:lnTo>
                  <a:lnTo>
                    <a:pt x="2872233" y="181501"/>
                  </a:lnTo>
                  <a:lnTo>
                    <a:pt x="2875418" y="200612"/>
                  </a:lnTo>
                  <a:lnTo>
                    <a:pt x="2872233" y="216726"/>
                  </a:lnTo>
                  <a:lnTo>
                    <a:pt x="2863058" y="228857"/>
                  </a:lnTo>
                  <a:lnTo>
                    <a:pt x="2848461" y="236504"/>
                  </a:lnTo>
                  <a:lnTo>
                    <a:pt x="2829013" y="239164"/>
                  </a:lnTo>
                  <a:lnTo>
                    <a:pt x="2907812" y="239164"/>
                  </a:lnTo>
                  <a:lnTo>
                    <a:pt x="2912140" y="233441"/>
                  </a:lnTo>
                  <a:lnTo>
                    <a:pt x="2918253" y="204182"/>
                  </a:lnTo>
                  <a:lnTo>
                    <a:pt x="2912678" y="175619"/>
                  </a:lnTo>
                  <a:lnTo>
                    <a:pt x="2898518" y="154921"/>
                  </a:lnTo>
                  <a:close/>
                </a:path>
                <a:path w="2918459" h="381000">
                  <a:moveTo>
                    <a:pt x="2897746" y="42121"/>
                  </a:moveTo>
                  <a:lnTo>
                    <a:pt x="2811878" y="42121"/>
                  </a:lnTo>
                  <a:lnTo>
                    <a:pt x="2834587" y="44684"/>
                  </a:lnTo>
                  <a:lnTo>
                    <a:pt x="2851657" y="52049"/>
                  </a:lnTo>
                  <a:lnTo>
                    <a:pt x="2862402" y="63731"/>
                  </a:lnTo>
                  <a:lnTo>
                    <a:pt x="2866137" y="79245"/>
                  </a:lnTo>
                  <a:lnTo>
                    <a:pt x="2862402" y="95696"/>
                  </a:lnTo>
                  <a:lnTo>
                    <a:pt x="2851657" y="108047"/>
                  </a:lnTo>
                  <a:lnTo>
                    <a:pt x="2834587" y="115814"/>
                  </a:lnTo>
                  <a:lnTo>
                    <a:pt x="2811878" y="118511"/>
                  </a:lnTo>
                  <a:lnTo>
                    <a:pt x="2888400" y="118511"/>
                  </a:lnTo>
                  <a:lnTo>
                    <a:pt x="2893422" y="115053"/>
                  </a:lnTo>
                  <a:lnTo>
                    <a:pt x="2904346" y="98490"/>
                  </a:lnTo>
                  <a:lnTo>
                    <a:pt x="2908258" y="76389"/>
                  </a:lnTo>
                  <a:lnTo>
                    <a:pt x="2901481" y="46564"/>
                  </a:lnTo>
                  <a:lnTo>
                    <a:pt x="2897746" y="42121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3423675" y="5413447"/>
              <a:ext cx="932180" cy="880110"/>
            </a:xfrm>
            <a:custGeom>
              <a:avLst/>
              <a:gdLst/>
              <a:ahLst/>
              <a:cxnLst/>
              <a:rect l="l" t="t" r="r" b="b"/>
              <a:pathLst>
                <a:path w="932180" h="880110">
                  <a:moveTo>
                    <a:pt x="617782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617782" y="879554"/>
                  </a:lnTo>
                  <a:lnTo>
                    <a:pt x="685865" y="879341"/>
                  </a:lnTo>
                  <a:lnTo>
                    <a:pt x="742886" y="877850"/>
                  </a:lnTo>
                  <a:lnTo>
                    <a:pt x="790123" y="873804"/>
                  </a:lnTo>
                  <a:lnTo>
                    <a:pt x="828853" y="865923"/>
                  </a:lnTo>
                  <a:lnTo>
                    <a:pt x="885906" y="833551"/>
                  </a:lnTo>
                  <a:lnTo>
                    <a:pt x="918278" y="776499"/>
                  </a:lnTo>
                  <a:lnTo>
                    <a:pt x="926158" y="737768"/>
                  </a:lnTo>
                  <a:lnTo>
                    <a:pt x="930204" y="690532"/>
                  </a:lnTo>
                  <a:lnTo>
                    <a:pt x="931695" y="633511"/>
                  </a:lnTo>
                  <a:lnTo>
                    <a:pt x="931908" y="565427"/>
                  </a:lnTo>
                  <a:lnTo>
                    <a:pt x="931908" y="314126"/>
                  </a:lnTo>
                  <a:lnTo>
                    <a:pt x="931695" y="246043"/>
                  </a:lnTo>
                  <a:lnTo>
                    <a:pt x="930204" y="189022"/>
                  </a:lnTo>
                  <a:lnTo>
                    <a:pt x="926158" y="141785"/>
                  </a:lnTo>
                  <a:lnTo>
                    <a:pt x="918278" y="103055"/>
                  </a:lnTo>
                  <a:lnTo>
                    <a:pt x="885906" y="46002"/>
                  </a:lnTo>
                  <a:lnTo>
                    <a:pt x="828853" y="13630"/>
                  </a:lnTo>
                  <a:lnTo>
                    <a:pt x="790123" y="5750"/>
                  </a:lnTo>
                  <a:lnTo>
                    <a:pt x="742886" y="1703"/>
                  </a:lnTo>
                  <a:lnTo>
                    <a:pt x="685865" y="212"/>
                  </a:lnTo>
                  <a:lnTo>
                    <a:pt x="617782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3616909" y="5665701"/>
              <a:ext cx="532765" cy="371475"/>
            </a:xfrm>
            <a:custGeom>
              <a:avLst/>
              <a:gdLst/>
              <a:ahLst/>
              <a:cxnLst/>
              <a:rect l="l" t="t" r="r" b="b"/>
              <a:pathLst>
                <a:path w="532765" h="371475">
                  <a:moveTo>
                    <a:pt x="124222" y="87812"/>
                  </a:moveTo>
                  <a:lnTo>
                    <a:pt x="82792" y="94363"/>
                  </a:lnTo>
                  <a:lnTo>
                    <a:pt x="48421" y="113148"/>
                  </a:lnTo>
                  <a:lnTo>
                    <a:pt x="22342" y="142864"/>
                  </a:lnTo>
                  <a:lnTo>
                    <a:pt x="5791" y="182210"/>
                  </a:lnTo>
                  <a:lnTo>
                    <a:pt x="0" y="229883"/>
                  </a:lnTo>
                  <a:lnTo>
                    <a:pt x="5791" y="277208"/>
                  </a:lnTo>
                  <a:lnTo>
                    <a:pt x="22342" y="316342"/>
                  </a:lnTo>
                  <a:lnTo>
                    <a:pt x="48421" y="345950"/>
                  </a:lnTo>
                  <a:lnTo>
                    <a:pt x="82792" y="364695"/>
                  </a:lnTo>
                  <a:lnTo>
                    <a:pt x="124222" y="371240"/>
                  </a:lnTo>
                  <a:lnTo>
                    <a:pt x="165653" y="364695"/>
                  </a:lnTo>
                  <a:lnTo>
                    <a:pt x="200024" y="345950"/>
                  </a:lnTo>
                  <a:lnTo>
                    <a:pt x="211076" y="333402"/>
                  </a:lnTo>
                  <a:lnTo>
                    <a:pt x="124222" y="333402"/>
                  </a:lnTo>
                  <a:lnTo>
                    <a:pt x="87600" y="324958"/>
                  </a:lnTo>
                  <a:lnTo>
                    <a:pt x="62022" y="302257"/>
                  </a:lnTo>
                  <a:lnTo>
                    <a:pt x="47018" y="269249"/>
                  </a:lnTo>
                  <a:lnTo>
                    <a:pt x="42121" y="229883"/>
                  </a:lnTo>
                  <a:lnTo>
                    <a:pt x="47018" y="190405"/>
                  </a:lnTo>
                  <a:lnTo>
                    <a:pt x="62022" y="157152"/>
                  </a:lnTo>
                  <a:lnTo>
                    <a:pt x="87600" y="134206"/>
                  </a:lnTo>
                  <a:lnTo>
                    <a:pt x="124222" y="125650"/>
                  </a:lnTo>
                  <a:lnTo>
                    <a:pt x="210995" y="125650"/>
                  </a:lnTo>
                  <a:lnTo>
                    <a:pt x="200024" y="113148"/>
                  </a:lnTo>
                  <a:lnTo>
                    <a:pt x="165653" y="94363"/>
                  </a:lnTo>
                  <a:lnTo>
                    <a:pt x="124222" y="87812"/>
                  </a:lnTo>
                  <a:close/>
                </a:path>
                <a:path w="532765" h="371475">
                  <a:moveTo>
                    <a:pt x="210995" y="125650"/>
                  </a:moveTo>
                  <a:lnTo>
                    <a:pt x="124222" y="125650"/>
                  </a:lnTo>
                  <a:lnTo>
                    <a:pt x="160844" y="134206"/>
                  </a:lnTo>
                  <a:lnTo>
                    <a:pt x="186423" y="157152"/>
                  </a:lnTo>
                  <a:lnTo>
                    <a:pt x="201426" y="190405"/>
                  </a:lnTo>
                  <a:lnTo>
                    <a:pt x="206324" y="229883"/>
                  </a:lnTo>
                  <a:lnTo>
                    <a:pt x="201426" y="269249"/>
                  </a:lnTo>
                  <a:lnTo>
                    <a:pt x="186423" y="302257"/>
                  </a:lnTo>
                  <a:lnTo>
                    <a:pt x="160844" y="324958"/>
                  </a:lnTo>
                  <a:lnTo>
                    <a:pt x="124222" y="333402"/>
                  </a:lnTo>
                  <a:lnTo>
                    <a:pt x="211076" y="333402"/>
                  </a:lnTo>
                  <a:lnTo>
                    <a:pt x="226102" y="316342"/>
                  </a:lnTo>
                  <a:lnTo>
                    <a:pt x="242654" y="277208"/>
                  </a:lnTo>
                  <a:lnTo>
                    <a:pt x="248445" y="229883"/>
                  </a:lnTo>
                  <a:lnTo>
                    <a:pt x="242654" y="182210"/>
                  </a:lnTo>
                  <a:lnTo>
                    <a:pt x="226102" y="142864"/>
                  </a:lnTo>
                  <a:lnTo>
                    <a:pt x="210995" y="125650"/>
                  </a:lnTo>
                  <a:close/>
                </a:path>
                <a:path w="532765" h="371475">
                  <a:moveTo>
                    <a:pt x="354864" y="0"/>
                  </a:moveTo>
                  <a:lnTo>
                    <a:pt x="312743" y="0"/>
                  </a:lnTo>
                  <a:lnTo>
                    <a:pt x="312743" y="365529"/>
                  </a:lnTo>
                  <a:lnTo>
                    <a:pt x="354864" y="365529"/>
                  </a:lnTo>
                  <a:lnTo>
                    <a:pt x="354864" y="200612"/>
                  </a:lnTo>
                  <a:lnTo>
                    <a:pt x="360283" y="168720"/>
                  </a:lnTo>
                  <a:lnTo>
                    <a:pt x="375323" y="145194"/>
                  </a:lnTo>
                  <a:lnTo>
                    <a:pt x="392543" y="134217"/>
                  </a:lnTo>
                  <a:lnTo>
                    <a:pt x="354864" y="134217"/>
                  </a:lnTo>
                  <a:lnTo>
                    <a:pt x="354864" y="0"/>
                  </a:lnTo>
                  <a:close/>
                </a:path>
                <a:path w="532765" h="371475">
                  <a:moveTo>
                    <a:pt x="514258" y="125650"/>
                  </a:moveTo>
                  <a:lnTo>
                    <a:pt x="426971" y="125650"/>
                  </a:lnTo>
                  <a:lnTo>
                    <a:pt x="453615" y="130235"/>
                  </a:lnTo>
                  <a:lnTo>
                    <a:pt x="473599" y="143587"/>
                  </a:lnTo>
                  <a:lnTo>
                    <a:pt x="486154" y="165106"/>
                  </a:lnTo>
                  <a:lnTo>
                    <a:pt x="490510" y="194187"/>
                  </a:lnTo>
                  <a:lnTo>
                    <a:pt x="490510" y="365529"/>
                  </a:lnTo>
                  <a:lnTo>
                    <a:pt x="532631" y="365529"/>
                  </a:lnTo>
                  <a:lnTo>
                    <a:pt x="532631" y="191331"/>
                  </a:lnTo>
                  <a:lnTo>
                    <a:pt x="525899" y="145414"/>
                  </a:lnTo>
                  <a:lnTo>
                    <a:pt x="514258" y="125650"/>
                  </a:lnTo>
                  <a:close/>
                </a:path>
                <a:path w="532765" h="371475">
                  <a:moveTo>
                    <a:pt x="439107" y="87812"/>
                  </a:moveTo>
                  <a:lnTo>
                    <a:pt x="410087" y="91072"/>
                  </a:lnTo>
                  <a:lnTo>
                    <a:pt x="387393" y="100373"/>
                  </a:lnTo>
                  <a:lnTo>
                    <a:pt x="370387" y="114994"/>
                  </a:lnTo>
                  <a:lnTo>
                    <a:pt x="358434" y="134217"/>
                  </a:lnTo>
                  <a:lnTo>
                    <a:pt x="392543" y="134217"/>
                  </a:lnTo>
                  <a:lnTo>
                    <a:pt x="398160" y="130636"/>
                  </a:lnTo>
                  <a:lnTo>
                    <a:pt x="426971" y="125650"/>
                  </a:lnTo>
                  <a:lnTo>
                    <a:pt x="514258" y="125650"/>
                  </a:lnTo>
                  <a:lnTo>
                    <a:pt x="506886" y="113134"/>
                  </a:lnTo>
                  <a:lnTo>
                    <a:pt x="477364" y="94073"/>
                  </a:lnTo>
                  <a:lnTo>
                    <a:pt x="439107" y="87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4606885" y="5665700"/>
              <a:ext cx="4289425" cy="455295"/>
            </a:xfrm>
            <a:custGeom>
              <a:avLst/>
              <a:gdLst/>
              <a:ahLst/>
              <a:cxnLst/>
              <a:rect l="l" t="t" r="r" b="b"/>
              <a:pathLst>
                <a:path w="4289425" h="455295">
                  <a:moveTo>
                    <a:pt x="251301" y="189189"/>
                  </a:moveTo>
                  <a:lnTo>
                    <a:pt x="0" y="189189"/>
                  </a:lnTo>
                  <a:lnTo>
                    <a:pt x="0" y="228455"/>
                  </a:lnTo>
                  <a:lnTo>
                    <a:pt x="251301" y="228455"/>
                  </a:lnTo>
                  <a:lnTo>
                    <a:pt x="251301" y="189189"/>
                  </a:lnTo>
                  <a:close/>
                </a:path>
                <a:path w="4289425" h="455295">
                  <a:moveTo>
                    <a:pt x="486896" y="91382"/>
                  </a:moveTo>
                  <a:lnTo>
                    <a:pt x="431210" y="91382"/>
                  </a:lnTo>
                  <a:lnTo>
                    <a:pt x="431210" y="365529"/>
                  </a:lnTo>
                  <a:lnTo>
                    <a:pt x="473331" y="365529"/>
                  </a:lnTo>
                  <a:lnTo>
                    <a:pt x="473331" y="151887"/>
                  </a:lnTo>
                  <a:lnTo>
                    <a:pt x="513168" y="151887"/>
                  </a:lnTo>
                  <a:lnTo>
                    <a:pt x="486896" y="91382"/>
                  </a:lnTo>
                  <a:close/>
                </a:path>
                <a:path w="4289425" h="455295">
                  <a:moveTo>
                    <a:pt x="513168" y="151887"/>
                  </a:moveTo>
                  <a:lnTo>
                    <a:pt x="473331" y="151887"/>
                  </a:lnTo>
                  <a:lnTo>
                    <a:pt x="563999" y="365529"/>
                  </a:lnTo>
                  <a:lnTo>
                    <a:pt x="598268" y="365529"/>
                  </a:lnTo>
                  <a:lnTo>
                    <a:pt x="622960" y="308415"/>
                  </a:lnTo>
                  <a:lnTo>
                    <a:pt x="581134" y="308415"/>
                  </a:lnTo>
                  <a:lnTo>
                    <a:pt x="513168" y="151887"/>
                  </a:lnTo>
                  <a:close/>
                </a:path>
                <a:path w="4289425" h="455295">
                  <a:moveTo>
                    <a:pt x="731058" y="155813"/>
                  </a:moveTo>
                  <a:lnTo>
                    <a:pt x="688936" y="155813"/>
                  </a:lnTo>
                  <a:lnTo>
                    <a:pt x="688936" y="365529"/>
                  </a:lnTo>
                  <a:lnTo>
                    <a:pt x="731058" y="365529"/>
                  </a:lnTo>
                  <a:lnTo>
                    <a:pt x="731058" y="155813"/>
                  </a:lnTo>
                  <a:close/>
                </a:path>
                <a:path w="4289425" h="455295">
                  <a:moveTo>
                    <a:pt x="731058" y="91382"/>
                  </a:moveTo>
                  <a:lnTo>
                    <a:pt x="676799" y="91382"/>
                  </a:lnTo>
                  <a:lnTo>
                    <a:pt x="581134" y="308415"/>
                  </a:lnTo>
                  <a:lnTo>
                    <a:pt x="622960" y="308415"/>
                  </a:lnTo>
                  <a:lnTo>
                    <a:pt x="688936" y="155813"/>
                  </a:lnTo>
                  <a:lnTo>
                    <a:pt x="731058" y="155813"/>
                  </a:lnTo>
                  <a:lnTo>
                    <a:pt x="731058" y="91382"/>
                  </a:lnTo>
                  <a:close/>
                </a:path>
                <a:path w="4289425" h="455295">
                  <a:moveTo>
                    <a:pt x="918820" y="87812"/>
                  </a:moveTo>
                  <a:lnTo>
                    <a:pt x="877463" y="94574"/>
                  </a:lnTo>
                  <a:lnTo>
                    <a:pt x="843269" y="113810"/>
                  </a:lnTo>
                  <a:lnTo>
                    <a:pt x="817402" y="143944"/>
                  </a:lnTo>
                  <a:lnTo>
                    <a:pt x="801028" y="183398"/>
                  </a:lnTo>
                  <a:lnTo>
                    <a:pt x="795311" y="230597"/>
                  </a:lnTo>
                  <a:lnTo>
                    <a:pt x="800994" y="277573"/>
                  </a:lnTo>
                  <a:lnTo>
                    <a:pt x="817471" y="316496"/>
                  </a:lnTo>
                  <a:lnTo>
                    <a:pt x="843886" y="345996"/>
                  </a:lnTo>
                  <a:lnTo>
                    <a:pt x="879383" y="364700"/>
                  </a:lnTo>
                  <a:lnTo>
                    <a:pt x="923103" y="371240"/>
                  </a:lnTo>
                  <a:lnTo>
                    <a:pt x="961856" y="366243"/>
                  </a:lnTo>
                  <a:lnTo>
                    <a:pt x="993782" y="352143"/>
                  </a:lnTo>
                  <a:lnTo>
                    <a:pt x="1014262" y="333402"/>
                  </a:lnTo>
                  <a:lnTo>
                    <a:pt x="923103" y="333402"/>
                  </a:lnTo>
                  <a:lnTo>
                    <a:pt x="889164" y="327493"/>
                  </a:lnTo>
                  <a:lnTo>
                    <a:pt x="862554" y="310088"/>
                  </a:lnTo>
                  <a:lnTo>
                    <a:pt x="844845" y="281673"/>
                  </a:lnTo>
                  <a:lnTo>
                    <a:pt x="837611" y="242734"/>
                  </a:lnTo>
                  <a:lnTo>
                    <a:pt x="1036617" y="242734"/>
                  </a:lnTo>
                  <a:lnTo>
                    <a:pt x="1036617" y="224886"/>
                  </a:lnTo>
                  <a:lnTo>
                    <a:pt x="1034267" y="206324"/>
                  </a:lnTo>
                  <a:lnTo>
                    <a:pt x="837611" y="206324"/>
                  </a:lnTo>
                  <a:lnTo>
                    <a:pt x="844728" y="175722"/>
                  </a:lnTo>
                  <a:lnTo>
                    <a:pt x="861215" y="149990"/>
                  </a:lnTo>
                  <a:lnTo>
                    <a:pt x="886202" y="132257"/>
                  </a:lnTo>
                  <a:lnTo>
                    <a:pt x="918820" y="125650"/>
                  </a:lnTo>
                  <a:lnTo>
                    <a:pt x="1004514" y="125650"/>
                  </a:lnTo>
                  <a:lnTo>
                    <a:pt x="984958" y="106660"/>
                  </a:lnTo>
                  <a:lnTo>
                    <a:pt x="953002" y="92267"/>
                  </a:lnTo>
                  <a:lnTo>
                    <a:pt x="918820" y="87812"/>
                  </a:lnTo>
                  <a:close/>
                </a:path>
                <a:path w="4289425" h="455295">
                  <a:moveTo>
                    <a:pt x="991640" y="290567"/>
                  </a:moveTo>
                  <a:lnTo>
                    <a:pt x="981057" y="309307"/>
                  </a:lnTo>
                  <a:lnTo>
                    <a:pt x="965738" y="322693"/>
                  </a:lnTo>
                  <a:lnTo>
                    <a:pt x="946236" y="330725"/>
                  </a:lnTo>
                  <a:lnTo>
                    <a:pt x="923103" y="333402"/>
                  </a:lnTo>
                  <a:lnTo>
                    <a:pt x="1014262" y="333402"/>
                  </a:lnTo>
                  <a:lnTo>
                    <a:pt x="1017676" y="330279"/>
                  </a:lnTo>
                  <a:lnTo>
                    <a:pt x="1032334" y="301989"/>
                  </a:lnTo>
                  <a:lnTo>
                    <a:pt x="991640" y="290567"/>
                  </a:lnTo>
                  <a:close/>
                </a:path>
                <a:path w="4289425" h="455295">
                  <a:moveTo>
                    <a:pt x="1004514" y="125650"/>
                  </a:moveTo>
                  <a:lnTo>
                    <a:pt x="918820" y="125650"/>
                  </a:lnTo>
                  <a:lnTo>
                    <a:pt x="949808" y="131730"/>
                  </a:lnTo>
                  <a:lnTo>
                    <a:pt x="973435" y="148585"/>
                  </a:lnTo>
                  <a:lnTo>
                    <a:pt x="988494" y="174141"/>
                  </a:lnTo>
                  <a:lnTo>
                    <a:pt x="993782" y="206324"/>
                  </a:lnTo>
                  <a:lnTo>
                    <a:pt x="1034267" y="206324"/>
                  </a:lnTo>
                  <a:lnTo>
                    <a:pt x="1029849" y="171427"/>
                  </a:lnTo>
                  <a:lnTo>
                    <a:pt x="1011601" y="132532"/>
                  </a:lnTo>
                  <a:lnTo>
                    <a:pt x="1004514" y="125650"/>
                  </a:lnTo>
                  <a:close/>
                </a:path>
                <a:path w="4289425" h="455295">
                  <a:moveTo>
                    <a:pt x="1127598" y="91382"/>
                  </a:moveTo>
                  <a:lnTo>
                    <a:pt x="1077623" y="91382"/>
                  </a:lnTo>
                  <a:lnTo>
                    <a:pt x="1187567" y="226313"/>
                  </a:lnTo>
                  <a:lnTo>
                    <a:pt x="1076195" y="365529"/>
                  </a:lnTo>
                  <a:lnTo>
                    <a:pt x="1126884" y="365529"/>
                  </a:lnTo>
                  <a:lnTo>
                    <a:pt x="1220408" y="247731"/>
                  </a:lnTo>
                  <a:lnTo>
                    <a:pt x="1355230" y="247731"/>
                  </a:lnTo>
                  <a:lnTo>
                    <a:pt x="1338205" y="226313"/>
                  </a:lnTo>
                  <a:lnTo>
                    <a:pt x="1352654" y="208465"/>
                  </a:lnTo>
                  <a:lnTo>
                    <a:pt x="1218980" y="208465"/>
                  </a:lnTo>
                  <a:lnTo>
                    <a:pt x="1127598" y="91382"/>
                  </a:lnTo>
                  <a:close/>
                </a:path>
                <a:path w="4289425" h="455295">
                  <a:moveTo>
                    <a:pt x="1283947" y="247731"/>
                  </a:moveTo>
                  <a:lnTo>
                    <a:pt x="1241826" y="247731"/>
                  </a:lnTo>
                  <a:lnTo>
                    <a:pt x="1241826" y="365529"/>
                  </a:lnTo>
                  <a:lnTo>
                    <a:pt x="1283947" y="365529"/>
                  </a:lnTo>
                  <a:lnTo>
                    <a:pt x="1283947" y="247731"/>
                  </a:lnTo>
                  <a:close/>
                </a:path>
                <a:path w="4289425" h="455295">
                  <a:moveTo>
                    <a:pt x="1355230" y="247731"/>
                  </a:moveTo>
                  <a:lnTo>
                    <a:pt x="1305365" y="247731"/>
                  </a:lnTo>
                  <a:lnTo>
                    <a:pt x="1398175" y="365529"/>
                  </a:lnTo>
                  <a:lnTo>
                    <a:pt x="1448864" y="365529"/>
                  </a:lnTo>
                  <a:lnTo>
                    <a:pt x="1355230" y="247731"/>
                  </a:lnTo>
                  <a:close/>
                </a:path>
                <a:path w="4289425" h="455295">
                  <a:moveTo>
                    <a:pt x="1283947" y="91382"/>
                  </a:moveTo>
                  <a:lnTo>
                    <a:pt x="1241826" y="91382"/>
                  </a:lnTo>
                  <a:lnTo>
                    <a:pt x="1241826" y="208465"/>
                  </a:lnTo>
                  <a:lnTo>
                    <a:pt x="1283947" y="208465"/>
                  </a:lnTo>
                  <a:lnTo>
                    <a:pt x="1283947" y="91382"/>
                  </a:lnTo>
                  <a:close/>
                </a:path>
                <a:path w="4289425" h="455295">
                  <a:moveTo>
                    <a:pt x="1447436" y="91382"/>
                  </a:moveTo>
                  <a:lnTo>
                    <a:pt x="1397461" y="91382"/>
                  </a:lnTo>
                  <a:lnTo>
                    <a:pt x="1306079" y="208465"/>
                  </a:lnTo>
                  <a:lnTo>
                    <a:pt x="1352654" y="208465"/>
                  </a:lnTo>
                  <a:lnTo>
                    <a:pt x="1447436" y="91382"/>
                  </a:lnTo>
                  <a:close/>
                </a:path>
                <a:path w="4289425" h="455295">
                  <a:moveTo>
                    <a:pt x="1766783" y="326263"/>
                  </a:moveTo>
                  <a:lnTo>
                    <a:pt x="1479786" y="326263"/>
                  </a:lnTo>
                  <a:lnTo>
                    <a:pt x="1479786" y="444060"/>
                  </a:lnTo>
                  <a:lnTo>
                    <a:pt x="1521907" y="444060"/>
                  </a:lnTo>
                  <a:lnTo>
                    <a:pt x="1521907" y="365529"/>
                  </a:lnTo>
                  <a:lnTo>
                    <a:pt x="1766783" y="365529"/>
                  </a:lnTo>
                  <a:lnTo>
                    <a:pt x="1766783" y="326263"/>
                  </a:lnTo>
                  <a:close/>
                </a:path>
                <a:path w="4289425" h="455295">
                  <a:moveTo>
                    <a:pt x="1766783" y="365529"/>
                  </a:moveTo>
                  <a:lnTo>
                    <a:pt x="1724661" y="365529"/>
                  </a:lnTo>
                  <a:lnTo>
                    <a:pt x="1724661" y="444060"/>
                  </a:lnTo>
                  <a:lnTo>
                    <a:pt x="1766783" y="444060"/>
                  </a:lnTo>
                  <a:lnTo>
                    <a:pt x="1766783" y="365529"/>
                  </a:lnTo>
                  <a:close/>
                </a:path>
                <a:path w="4289425" h="455295">
                  <a:moveTo>
                    <a:pt x="1724661" y="91382"/>
                  </a:moveTo>
                  <a:lnTo>
                    <a:pt x="1550464" y="91382"/>
                  </a:lnTo>
                  <a:lnTo>
                    <a:pt x="1541183" y="199898"/>
                  </a:lnTo>
                  <a:lnTo>
                    <a:pt x="1535486" y="248757"/>
                  </a:lnTo>
                  <a:lnTo>
                    <a:pt x="1527730" y="283160"/>
                  </a:lnTo>
                  <a:lnTo>
                    <a:pt x="1517063" y="307522"/>
                  </a:lnTo>
                  <a:lnTo>
                    <a:pt x="1502631" y="326263"/>
                  </a:lnTo>
                  <a:lnTo>
                    <a:pt x="1550464" y="326263"/>
                  </a:lnTo>
                  <a:lnTo>
                    <a:pt x="1571547" y="275061"/>
                  </a:lnTo>
                  <a:lnTo>
                    <a:pt x="1582591" y="199898"/>
                  </a:lnTo>
                  <a:lnTo>
                    <a:pt x="1589730" y="130648"/>
                  </a:lnTo>
                  <a:lnTo>
                    <a:pt x="1724661" y="130648"/>
                  </a:lnTo>
                  <a:lnTo>
                    <a:pt x="1724661" y="91382"/>
                  </a:lnTo>
                  <a:close/>
                </a:path>
                <a:path w="4289425" h="455295">
                  <a:moveTo>
                    <a:pt x="1724661" y="130648"/>
                  </a:moveTo>
                  <a:lnTo>
                    <a:pt x="1682540" y="130648"/>
                  </a:lnTo>
                  <a:lnTo>
                    <a:pt x="1682540" y="326263"/>
                  </a:lnTo>
                  <a:lnTo>
                    <a:pt x="1724661" y="326263"/>
                  </a:lnTo>
                  <a:lnTo>
                    <a:pt x="1724661" y="130648"/>
                  </a:lnTo>
                  <a:close/>
                </a:path>
                <a:path w="4289425" h="455295">
                  <a:moveTo>
                    <a:pt x="1934064" y="87812"/>
                  </a:moveTo>
                  <a:lnTo>
                    <a:pt x="1892634" y="94363"/>
                  </a:lnTo>
                  <a:lnTo>
                    <a:pt x="1858263" y="113148"/>
                  </a:lnTo>
                  <a:lnTo>
                    <a:pt x="1832184" y="142864"/>
                  </a:lnTo>
                  <a:lnTo>
                    <a:pt x="1815633" y="182210"/>
                  </a:lnTo>
                  <a:lnTo>
                    <a:pt x="1809841" y="229883"/>
                  </a:lnTo>
                  <a:lnTo>
                    <a:pt x="1815633" y="277208"/>
                  </a:lnTo>
                  <a:lnTo>
                    <a:pt x="1832184" y="316342"/>
                  </a:lnTo>
                  <a:lnTo>
                    <a:pt x="1858263" y="345950"/>
                  </a:lnTo>
                  <a:lnTo>
                    <a:pt x="1892634" y="364695"/>
                  </a:lnTo>
                  <a:lnTo>
                    <a:pt x="1934064" y="371240"/>
                  </a:lnTo>
                  <a:lnTo>
                    <a:pt x="1975495" y="364695"/>
                  </a:lnTo>
                  <a:lnTo>
                    <a:pt x="2009866" y="345950"/>
                  </a:lnTo>
                  <a:lnTo>
                    <a:pt x="2020918" y="333402"/>
                  </a:lnTo>
                  <a:lnTo>
                    <a:pt x="1934064" y="333402"/>
                  </a:lnTo>
                  <a:lnTo>
                    <a:pt x="1897442" y="324958"/>
                  </a:lnTo>
                  <a:lnTo>
                    <a:pt x="1871864" y="302257"/>
                  </a:lnTo>
                  <a:lnTo>
                    <a:pt x="1856860" y="269249"/>
                  </a:lnTo>
                  <a:lnTo>
                    <a:pt x="1851963" y="229883"/>
                  </a:lnTo>
                  <a:lnTo>
                    <a:pt x="1856860" y="190405"/>
                  </a:lnTo>
                  <a:lnTo>
                    <a:pt x="1871864" y="157152"/>
                  </a:lnTo>
                  <a:lnTo>
                    <a:pt x="1897442" y="134206"/>
                  </a:lnTo>
                  <a:lnTo>
                    <a:pt x="1934064" y="125650"/>
                  </a:lnTo>
                  <a:lnTo>
                    <a:pt x="2020837" y="125650"/>
                  </a:lnTo>
                  <a:lnTo>
                    <a:pt x="2009866" y="113148"/>
                  </a:lnTo>
                  <a:lnTo>
                    <a:pt x="1975495" y="94363"/>
                  </a:lnTo>
                  <a:lnTo>
                    <a:pt x="1934064" y="87812"/>
                  </a:lnTo>
                  <a:close/>
                </a:path>
                <a:path w="4289425" h="455295">
                  <a:moveTo>
                    <a:pt x="2020837" y="125650"/>
                  </a:moveTo>
                  <a:lnTo>
                    <a:pt x="1934064" y="125650"/>
                  </a:lnTo>
                  <a:lnTo>
                    <a:pt x="1970686" y="134206"/>
                  </a:lnTo>
                  <a:lnTo>
                    <a:pt x="1996265" y="157152"/>
                  </a:lnTo>
                  <a:lnTo>
                    <a:pt x="2011268" y="190405"/>
                  </a:lnTo>
                  <a:lnTo>
                    <a:pt x="2016165" y="229883"/>
                  </a:lnTo>
                  <a:lnTo>
                    <a:pt x="2011268" y="269249"/>
                  </a:lnTo>
                  <a:lnTo>
                    <a:pt x="1996265" y="302257"/>
                  </a:lnTo>
                  <a:lnTo>
                    <a:pt x="1970686" y="324958"/>
                  </a:lnTo>
                  <a:lnTo>
                    <a:pt x="1934064" y="333402"/>
                  </a:lnTo>
                  <a:lnTo>
                    <a:pt x="2020918" y="333402"/>
                  </a:lnTo>
                  <a:lnTo>
                    <a:pt x="2035944" y="316342"/>
                  </a:lnTo>
                  <a:lnTo>
                    <a:pt x="2052496" y="277208"/>
                  </a:lnTo>
                  <a:lnTo>
                    <a:pt x="2058287" y="229883"/>
                  </a:lnTo>
                  <a:lnTo>
                    <a:pt x="2052496" y="182210"/>
                  </a:lnTo>
                  <a:lnTo>
                    <a:pt x="2035944" y="142864"/>
                  </a:lnTo>
                  <a:lnTo>
                    <a:pt x="2020837" y="125650"/>
                  </a:lnTo>
                  <a:close/>
                </a:path>
                <a:path w="4289425" h="455295">
                  <a:moveTo>
                    <a:pt x="2178271" y="91382"/>
                  </a:moveTo>
                  <a:lnTo>
                    <a:pt x="2122585" y="91382"/>
                  </a:lnTo>
                  <a:lnTo>
                    <a:pt x="2122585" y="365529"/>
                  </a:lnTo>
                  <a:lnTo>
                    <a:pt x="2164706" y="365529"/>
                  </a:lnTo>
                  <a:lnTo>
                    <a:pt x="2164706" y="151887"/>
                  </a:lnTo>
                  <a:lnTo>
                    <a:pt x="2204543" y="151887"/>
                  </a:lnTo>
                  <a:lnTo>
                    <a:pt x="2178271" y="91382"/>
                  </a:lnTo>
                  <a:close/>
                </a:path>
                <a:path w="4289425" h="455295">
                  <a:moveTo>
                    <a:pt x="2204543" y="151887"/>
                  </a:moveTo>
                  <a:lnTo>
                    <a:pt x="2164706" y="151887"/>
                  </a:lnTo>
                  <a:lnTo>
                    <a:pt x="2255375" y="365529"/>
                  </a:lnTo>
                  <a:lnTo>
                    <a:pt x="2289643" y="365529"/>
                  </a:lnTo>
                  <a:lnTo>
                    <a:pt x="2314336" y="308415"/>
                  </a:lnTo>
                  <a:lnTo>
                    <a:pt x="2272509" y="308415"/>
                  </a:lnTo>
                  <a:lnTo>
                    <a:pt x="2204543" y="151887"/>
                  </a:lnTo>
                  <a:close/>
                </a:path>
                <a:path w="4289425" h="455295">
                  <a:moveTo>
                    <a:pt x="2422433" y="155813"/>
                  </a:moveTo>
                  <a:lnTo>
                    <a:pt x="2380311" y="155813"/>
                  </a:lnTo>
                  <a:lnTo>
                    <a:pt x="2380311" y="365529"/>
                  </a:lnTo>
                  <a:lnTo>
                    <a:pt x="2422433" y="365529"/>
                  </a:lnTo>
                  <a:lnTo>
                    <a:pt x="2422433" y="155813"/>
                  </a:lnTo>
                  <a:close/>
                </a:path>
                <a:path w="4289425" h="455295">
                  <a:moveTo>
                    <a:pt x="2422433" y="91382"/>
                  </a:moveTo>
                  <a:lnTo>
                    <a:pt x="2368175" y="91382"/>
                  </a:lnTo>
                  <a:lnTo>
                    <a:pt x="2272509" y="308415"/>
                  </a:lnTo>
                  <a:lnTo>
                    <a:pt x="2314336" y="308415"/>
                  </a:lnTo>
                  <a:lnTo>
                    <a:pt x="2380311" y="155813"/>
                  </a:lnTo>
                  <a:lnTo>
                    <a:pt x="2422433" y="155813"/>
                  </a:lnTo>
                  <a:lnTo>
                    <a:pt x="2422433" y="91382"/>
                  </a:lnTo>
                  <a:close/>
                </a:path>
                <a:path w="4289425" h="455295">
                  <a:moveTo>
                    <a:pt x="2610195" y="87812"/>
                  </a:moveTo>
                  <a:lnTo>
                    <a:pt x="2568839" y="94574"/>
                  </a:lnTo>
                  <a:lnTo>
                    <a:pt x="2534645" y="113810"/>
                  </a:lnTo>
                  <a:lnTo>
                    <a:pt x="2508778" y="143944"/>
                  </a:lnTo>
                  <a:lnTo>
                    <a:pt x="2492403" y="183398"/>
                  </a:lnTo>
                  <a:lnTo>
                    <a:pt x="2486686" y="230597"/>
                  </a:lnTo>
                  <a:lnTo>
                    <a:pt x="2492369" y="277573"/>
                  </a:lnTo>
                  <a:lnTo>
                    <a:pt x="2508846" y="316496"/>
                  </a:lnTo>
                  <a:lnTo>
                    <a:pt x="2535261" y="345996"/>
                  </a:lnTo>
                  <a:lnTo>
                    <a:pt x="2570758" y="364700"/>
                  </a:lnTo>
                  <a:lnTo>
                    <a:pt x="2614478" y="371240"/>
                  </a:lnTo>
                  <a:lnTo>
                    <a:pt x="2653231" y="366243"/>
                  </a:lnTo>
                  <a:lnTo>
                    <a:pt x="2685157" y="352143"/>
                  </a:lnTo>
                  <a:lnTo>
                    <a:pt x="2705638" y="333402"/>
                  </a:lnTo>
                  <a:lnTo>
                    <a:pt x="2614478" y="333402"/>
                  </a:lnTo>
                  <a:lnTo>
                    <a:pt x="2580539" y="327493"/>
                  </a:lnTo>
                  <a:lnTo>
                    <a:pt x="2553929" y="310088"/>
                  </a:lnTo>
                  <a:lnTo>
                    <a:pt x="2536220" y="281673"/>
                  </a:lnTo>
                  <a:lnTo>
                    <a:pt x="2528986" y="242734"/>
                  </a:lnTo>
                  <a:lnTo>
                    <a:pt x="2727992" y="242734"/>
                  </a:lnTo>
                  <a:lnTo>
                    <a:pt x="2727992" y="224886"/>
                  </a:lnTo>
                  <a:lnTo>
                    <a:pt x="2725642" y="206324"/>
                  </a:lnTo>
                  <a:lnTo>
                    <a:pt x="2528986" y="206324"/>
                  </a:lnTo>
                  <a:lnTo>
                    <a:pt x="2536103" y="175722"/>
                  </a:lnTo>
                  <a:lnTo>
                    <a:pt x="2552590" y="149990"/>
                  </a:lnTo>
                  <a:lnTo>
                    <a:pt x="2577578" y="132257"/>
                  </a:lnTo>
                  <a:lnTo>
                    <a:pt x="2610195" y="125650"/>
                  </a:lnTo>
                  <a:lnTo>
                    <a:pt x="2695889" y="125650"/>
                  </a:lnTo>
                  <a:lnTo>
                    <a:pt x="2676333" y="106660"/>
                  </a:lnTo>
                  <a:lnTo>
                    <a:pt x="2644378" y="92267"/>
                  </a:lnTo>
                  <a:lnTo>
                    <a:pt x="2610195" y="87812"/>
                  </a:lnTo>
                  <a:close/>
                </a:path>
                <a:path w="4289425" h="455295">
                  <a:moveTo>
                    <a:pt x="2683015" y="290567"/>
                  </a:moveTo>
                  <a:lnTo>
                    <a:pt x="2672432" y="309307"/>
                  </a:lnTo>
                  <a:lnTo>
                    <a:pt x="2657113" y="322693"/>
                  </a:lnTo>
                  <a:lnTo>
                    <a:pt x="2637611" y="330725"/>
                  </a:lnTo>
                  <a:lnTo>
                    <a:pt x="2614478" y="333402"/>
                  </a:lnTo>
                  <a:lnTo>
                    <a:pt x="2705638" y="333402"/>
                  </a:lnTo>
                  <a:lnTo>
                    <a:pt x="2709051" y="330279"/>
                  </a:lnTo>
                  <a:lnTo>
                    <a:pt x="2723709" y="301989"/>
                  </a:lnTo>
                  <a:lnTo>
                    <a:pt x="2683015" y="290567"/>
                  </a:lnTo>
                  <a:close/>
                </a:path>
                <a:path w="4289425" h="455295">
                  <a:moveTo>
                    <a:pt x="2695889" y="125650"/>
                  </a:moveTo>
                  <a:lnTo>
                    <a:pt x="2610195" y="125650"/>
                  </a:lnTo>
                  <a:lnTo>
                    <a:pt x="2641184" y="131730"/>
                  </a:lnTo>
                  <a:lnTo>
                    <a:pt x="2664810" y="148585"/>
                  </a:lnTo>
                  <a:lnTo>
                    <a:pt x="2679869" y="174141"/>
                  </a:lnTo>
                  <a:lnTo>
                    <a:pt x="2685157" y="206324"/>
                  </a:lnTo>
                  <a:lnTo>
                    <a:pt x="2725642" y="206324"/>
                  </a:lnTo>
                  <a:lnTo>
                    <a:pt x="2721224" y="171427"/>
                  </a:lnTo>
                  <a:lnTo>
                    <a:pt x="2702976" y="132532"/>
                  </a:lnTo>
                  <a:lnTo>
                    <a:pt x="2695889" y="125650"/>
                  </a:lnTo>
                  <a:close/>
                </a:path>
                <a:path w="4289425" h="455295">
                  <a:moveTo>
                    <a:pt x="2899334" y="130648"/>
                  </a:moveTo>
                  <a:lnTo>
                    <a:pt x="2857213" y="130648"/>
                  </a:lnTo>
                  <a:lnTo>
                    <a:pt x="2857213" y="365529"/>
                  </a:lnTo>
                  <a:lnTo>
                    <a:pt x="2899334" y="365529"/>
                  </a:lnTo>
                  <a:lnTo>
                    <a:pt x="2899334" y="130648"/>
                  </a:lnTo>
                  <a:close/>
                </a:path>
                <a:path w="4289425" h="455295">
                  <a:moveTo>
                    <a:pt x="2989289" y="91382"/>
                  </a:moveTo>
                  <a:lnTo>
                    <a:pt x="2766544" y="91382"/>
                  </a:lnTo>
                  <a:lnTo>
                    <a:pt x="2766544" y="130648"/>
                  </a:lnTo>
                  <a:lnTo>
                    <a:pt x="2989289" y="130648"/>
                  </a:lnTo>
                  <a:lnTo>
                    <a:pt x="2989289" y="91382"/>
                  </a:lnTo>
                  <a:close/>
                </a:path>
                <a:path w="4289425" h="455295">
                  <a:moveTo>
                    <a:pt x="3092852" y="91382"/>
                  </a:moveTo>
                  <a:lnTo>
                    <a:pt x="3050731" y="91382"/>
                  </a:lnTo>
                  <a:lnTo>
                    <a:pt x="3050731" y="365529"/>
                  </a:lnTo>
                  <a:lnTo>
                    <a:pt x="3099991" y="365529"/>
                  </a:lnTo>
                  <a:lnTo>
                    <a:pt x="3138471" y="303417"/>
                  </a:lnTo>
                  <a:lnTo>
                    <a:pt x="3092852" y="303417"/>
                  </a:lnTo>
                  <a:lnTo>
                    <a:pt x="3092852" y="91382"/>
                  </a:lnTo>
                  <a:close/>
                </a:path>
                <a:path w="4289425" h="455295">
                  <a:moveTo>
                    <a:pt x="3273475" y="153493"/>
                  </a:moveTo>
                  <a:lnTo>
                    <a:pt x="3231353" y="153493"/>
                  </a:lnTo>
                  <a:lnTo>
                    <a:pt x="3231353" y="365529"/>
                  </a:lnTo>
                  <a:lnTo>
                    <a:pt x="3273475" y="365529"/>
                  </a:lnTo>
                  <a:lnTo>
                    <a:pt x="3273475" y="153493"/>
                  </a:lnTo>
                  <a:close/>
                </a:path>
                <a:path w="4289425" h="455295">
                  <a:moveTo>
                    <a:pt x="3273475" y="91382"/>
                  </a:moveTo>
                  <a:lnTo>
                    <a:pt x="3224928" y="91382"/>
                  </a:lnTo>
                  <a:lnTo>
                    <a:pt x="3092852" y="303417"/>
                  </a:lnTo>
                  <a:lnTo>
                    <a:pt x="3138471" y="303417"/>
                  </a:lnTo>
                  <a:lnTo>
                    <a:pt x="3231353" y="153493"/>
                  </a:lnTo>
                  <a:lnTo>
                    <a:pt x="3273475" y="153493"/>
                  </a:lnTo>
                  <a:lnTo>
                    <a:pt x="3273475" y="91382"/>
                  </a:lnTo>
                  <a:close/>
                </a:path>
                <a:path w="4289425" h="455295">
                  <a:moveTo>
                    <a:pt x="3461282" y="87812"/>
                  </a:moveTo>
                  <a:lnTo>
                    <a:pt x="3419925" y="94574"/>
                  </a:lnTo>
                  <a:lnTo>
                    <a:pt x="3385731" y="113810"/>
                  </a:lnTo>
                  <a:lnTo>
                    <a:pt x="3359864" y="143944"/>
                  </a:lnTo>
                  <a:lnTo>
                    <a:pt x="3343490" y="183398"/>
                  </a:lnTo>
                  <a:lnTo>
                    <a:pt x="3337773" y="230597"/>
                  </a:lnTo>
                  <a:lnTo>
                    <a:pt x="3343456" y="277573"/>
                  </a:lnTo>
                  <a:lnTo>
                    <a:pt x="3359933" y="316496"/>
                  </a:lnTo>
                  <a:lnTo>
                    <a:pt x="3386348" y="345996"/>
                  </a:lnTo>
                  <a:lnTo>
                    <a:pt x="3421844" y="364700"/>
                  </a:lnTo>
                  <a:lnTo>
                    <a:pt x="3465565" y="371240"/>
                  </a:lnTo>
                  <a:lnTo>
                    <a:pt x="3504318" y="366243"/>
                  </a:lnTo>
                  <a:lnTo>
                    <a:pt x="3536244" y="352143"/>
                  </a:lnTo>
                  <a:lnTo>
                    <a:pt x="3556724" y="333402"/>
                  </a:lnTo>
                  <a:lnTo>
                    <a:pt x="3465565" y="333402"/>
                  </a:lnTo>
                  <a:lnTo>
                    <a:pt x="3431626" y="327493"/>
                  </a:lnTo>
                  <a:lnTo>
                    <a:pt x="3405015" y="310088"/>
                  </a:lnTo>
                  <a:lnTo>
                    <a:pt x="3387307" y="281673"/>
                  </a:lnTo>
                  <a:lnTo>
                    <a:pt x="3380073" y="242734"/>
                  </a:lnTo>
                  <a:lnTo>
                    <a:pt x="3579079" y="242734"/>
                  </a:lnTo>
                  <a:lnTo>
                    <a:pt x="3579079" y="224886"/>
                  </a:lnTo>
                  <a:lnTo>
                    <a:pt x="3576729" y="206324"/>
                  </a:lnTo>
                  <a:lnTo>
                    <a:pt x="3380073" y="206324"/>
                  </a:lnTo>
                  <a:lnTo>
                    <a:pt x="3387190" y="175722"/>
                  </a:lnTo>
                  <a:lnTo>
                    <a:pt x="3403677" y="149990"/>
                  </a:lnTo>
                  <a:lnTo>
                    <a:pt x="3428664" y="132257"/>
                  </a:lnTo>
                  <a:lnTo>
                    <a:pt x="3461282" y="125650"/>
                  </a:lnTo>
                  <a:lnTo>
                    <a:pt x="3546976" y="125650"/>
                  </a:lnTo>
                  <a:lnTo>
                    <a:pt x="3527420" y="106660"/>
                  </a:lnTo>
                  <a:lnTo>
                    <a:pt x="3495464" y="92267"/>
                  </a:lnTo>
                  <a:lnTo>
                    <a:pt x="3461282" y="87812"/>
                  </a:lnTo>
                  <a:close/>
                </a:path>
                <a:path w="4289425" h="455295">
                  <a:moveTo>
                    <a:pt x="3534102" y="290567"/>
                  </a:moveTo>
                  <a:lnTo>
                    <a:pt x="3523519" y="309307"/>
                  </a:lnTo>
                  <a:lnTo>
                    <a:pt x="3508200" y="322693"/>
                  </a:lnTo>
                  <a:lnTo>
                    <a:pt x="3488698" y="330725"/>
                  </a:lnTo>
                  <a:lnTo>
                    <a:pt x="3465565" y="333402"/>
                  </a:lnTo>
                  <a:lnTo>
                    <a:pt x="3556724" y="333402"/>
                  </a:lnTo>
                  <a:lnTo>
                    <a:pt x="3560138" y="330279"/>
                  </a:lnTo>
                  <a:lnTo>
                    <a:pt x="3574795" y="301989"/>
                  </a:lnTo>
                  <a:lnTo>
                    <a:pt x="3534102" y="290567"/>
                  </a:lnTo>
                  <a:close/>
                </a:path>
                <a:path w="4289425" h="455295">
                  <a:moveTo>
                    <a:pt x="3546976" y="125650"/>
                  </a:moveTo>
                  <a:lnTo>
                    <a:pt x="3461282" y="125650"/>
                  </a:lnTo>
                  <a:lnTo>
                    <a:pt x="3492270" y="131730"/>
                  </a:lnTo>
                  <a:lnTo>
                    <a:pt x="3515897" y="148585"/>
                  </a:lnTo>
                  <a:lnTo>
                    <a:pt x="3530956" y="174141"/>
                  </a:lnTo>
                  <a:lnTo>
                    <a:pt x="3536244" y="206324"/>
                  </a:lnTo>
                  <a:lnTo>
                    <a:pt x="3576729" y="206324"/>
                  </a:lnTo>
                  <a:lnTo>
                    <a:pt x="3572311" y="171427"/>
                  </a:lnTo>
                  <a:lnTo>
                    <a:pt x="3554063" y="132532"/>
                  </a:lnTo>
                  <a:lnTo>
                    <a:pt x="3546976" y="125650"/>
                  </a:lnTo>
                  <a:close/>
                </a:path>
                <a:path w="4289425" h="455295">
                  <a:moveTo>
                    <a:pt x="3705979" y="315554"/>
                  </a:moveTo>
                  <a:lnTo>
                    <a:pt x="3660288" y="315554"/>
                  </a:lnTo>
                  <a:lnTo>
                    <a:pt x="3658146" y="335544"/>
                  </a:lnTo>
                  <a:lnTo>
                    <a:pt x="3653492" y="371391"/>
                  </a:lnTo>
                  <a:lnTo>
                    <a:pt x="3647950" y="404794"/>
                  </a:lnTo>
                  <a:lnTo>
                    <a:pt x="3642510" y="433379"/>
                  </a:lnTo>
                  <a:lnTo>
                    <a:pt x="3638156" y="454769"/>
                  </a:lnTo>
                  <a:lnTo>
                    <a:pt x="3670283" y="454769"/>
                  </a:lnTo>
                  <a:lnTo>
                    <a:pt x="3678175" y="431511"/>
                  </a:lnTo>
                  <a:lnTo>
                    <a:pt x="3687640" y="400957"/>
                  </a:lnTo>
                  <a:lnTo>
                    <a:pt x="3696637" y="367325"/>
                  </a:lnTo>
                  <a:lnTo>
                    <a:pt x="3703123" y="334830"/>
                  </a:lnTo>
                  <a:lnTo>
                    <a:pt x="3705979" y="315554"/>
                  </a:lnTo>
                  <a:close/>
                </a:path>
                <a:path w="4289425" h="455295">
                  <a:moveTo>
                    <a:pt x="4036749" y="87812"/>
                  </a:moveTo>
                  <a:lnTo>
                    <a:pt x="3995318" y="94363"/>
                  </a:lnTo>
                  <a:lnTo>
                    <a:pt x="3960947" y="113148"/>
                  </a:lnTo>
                  <a:lnTo>
                    <a:pt x="3934869" y="142864"/>
                  </a:lnTo>
                  <a:lnTo>
                    <a:pt x="3918318" y="182210"/>
                  </a:lnTo>
                  <a:lnTo>
                    <a:pt x="3912526" y="229883"/>
                  </a:lnTo>
                  <a:lnTo>
                    <a:pt x="3918318" y="277208"/>
                  </a:lnTo>
                  <a:lnTo>
                    <a:pt x="3934869" y="316342"/>
                  </a:lnTo>
                  <a:lnTo>
                    <a:pt x="3960947" y="345950"/>
                  </a:lnTo>
                  <a:lnTo>
                    <a:pt x="3995318" y="364695"/>
                  </a:lnTo>
                  <a:lnTo>
                    <a:pt x="4036749" y="371240"/>
                  </a:lnTo>
                  <a:lnTo>
                    <a:pt x="4078179" y="364695"/>
                  </a:lnTo>
                  <a:lnTo>
                    <a:pt x="4112551" y="345950"/>
                  </a:lnTo>
                  <a:lnTo>
                    <a:pt x="4123603" y="333402"/>
                  </a:lnTo>
                  <a:lnTo>
                    <a:pt x="4036749" y="333402"/>
                  </a:lnTo>
                  <a:lnTo>
                    <a:pt x="4000127" y="324958"/>
                  </a:lnTo>
                  <a:lnTo>
                    <a:pt x="3974548" y="302257"/>
                  </a:lnTo>
                  <a:lnTo>
                    <a:pt x="3959545" y="269249"/>
                  </a:lnTo>
                  <a:lnTo>
                    <a:pt x="3954648" y="229883"/>
                  </a:lnTo>
                  <a:lnTo>
                    <a:pt x="3959545" y="190405"/>
                  </a:lnTo>
                  <a:lnTo>
                    <a:pt x="3974548" y="157152"/>
                  </a:lnTo>
                  <a:lnTo>
                    <a:pt x="4000127" y="134206"/>
                  </a:lnTo>
                  <a:lnTo>
                    <a:pt x="4036749" y="125650"/>
                  </a:lnTo>
                  <a:lnTo>
                    <a:pt x="4123522" y="125650"/>
                  </a:lnTo>
                  <a:lnTo>
                    <a:pt x="4112551" y="113148"/>
                  </a:lnTo>
                  <a:lnTo>
                    <a:pt x="4078179" y="94363"/>
                  </a:lnTo>
                  <a:lnTo>
                    <a:pt x="4036749" y="87812"/>
                  </a:lnTo>
                  <a:close/>
                </a:path>
                <a:path w="4289425" h="455295">
                  <a:moveTo>
                    <a:pt x="4123522" y="125650"/>
                  </a:moveTo>
                  <a:lnTo>
                    <a:pt x="4036749" y="125650"/>
                  </a:lnTo>
                  <a:lnTo>
                    <a:pt x="4073371" y="134206"/>
                  </a:lnTo>
                  <a:lnTo>
                    <a:pt x="4098950" y="157152"/>
                  </a:lnTo>
                  <a:lnTo>
                    <a:pt x="4113953" y="190405"/>
                  </a:lnTo>
                  <a:lnTo>
                    <a:pt x="4118850" y="229883"/>
                  </a:lnTo>
                  <a:lnTo>
                    <a:pt x="4113953" y="269249"/>
                  </a:lnTo>
                  <a:lnTo>
                    <a:pt x="4098950" y="302257"/>
                  </a:lnTo>
                  <a:lnTo>
                    <a:pt x="4073371" y="324958"/>
                  </a:lnTo>
                  <a:lnTo>
                    <a:pt x="4036749" y="333402"/>
                  </a:lnTo>
                  <a:lnTo>
                    <a:pt x="4123603" y="333402"/>
                  </a:lnTo>
                  <a:lnTo>
                    <a:pt x="4138629" y="316342"/>
                  </a:lnTo>
                  <a:lnTo>
                    <a:pt x="4155180" y="277208"/>
                  </a:lnTo>
                  <a:lnTo>
                    <a:pt x="4160972" y="229883"/>
                  </a:lnTo>
                  <a:lnTo>
                    <a:pt x="4155180" y="182210"/>
                  </a:lnTo>
                  <a:lnTo>
                    <a:pt x="4138629" y="142864"/>
                  </a:lnTo>
                  <a:lnTo>
                    <a:pt x="4123522" y="125650"/>
                  </a:lnTo>
                  <a:close/>
                </a:path>
                <a:path w="4289425" h="455295">
                  <a:moveTo>
                    <a:pt x="4280956" y="0"/>
                  </a:moveTo>
                  <a:lnTo>
                    <a:pt x="4232409" y="0"/>
                  </a:lnTo>
                  <a:lnTo>
                    <a:pt x="4235978" y="262724"/>
                  </a:lnTo>
                  <a:lnTo>
                    <a:pt x="4277386" y="262724"/>
                  </a:lnTo>
                  <a:lnTo>
                    <a:pt x="4280956" y="0"/>
                  </a:lnTo>
                  <a:close/>
                </a:path>
                <a:path w="4289425" h="455295">
                  <a:moveTo>
                    <a:pt x="4256682" y="304131"/>
                  </a:moveTo>
                  <a:lnTo>
                    <a:pt x="4244208" y="306666"/>
                  </a:lnTo>
                  <a:lnTo>
                    <a:pt x="4233993" y="313568"/>
                  </a:lnTo>
                  <a:lnTo>
                    <a:pt x="4227091" y="323784"/>
                  </a:lnTo>
                  <a:lnTo>
                    <a:pt x="4224556" y="336258"/>
                  </a:lnTo>
                  <a:lnTo>
                    <a:pt x="4227091" y="348732"/>
                  </a:lnTo>
                  <a:lnTo>
                    <a:pt x="4233993" y="358947"/>
                  </a:lnTo>
                  <a:lnTo>
                    <a:pt x="4244208" y="365849"/>
                  </a:lnTo>
                  <a:lnTo>
                    <a:pt x="4256682" y="368384"/>
                  </a:lnTo>
                  <a:lnTo>
                    <a:pt x="4269156" y="365849"/>
                  </a:lnTo>
                  <a:lnTo>
                    <a:pt x="4279372" y="358947"/>
                  </a:lnTo>
                  <a:lnTo>
                    <a:pt x="4286274" y="348732"/>
                  </a:lnTo>
                  <a:lnTo>
                    <a:pt x="4288809" y="336258"/>
                  </a:lnTo>
                  <a:lnTo>
                    <a:pt x="4286274" y="323784"/>
                  </a:lnTo>
                  <a:lnTo>
                    <a:pt x="4279372" y="313568"/>
                  </a:lnTo>
                  <a:lnTo>
                    <a:pt x="4269156" y="306666"/>
                  </a:lnTo>
                  <a:lnTo>
                    <a:pt x="4256682" y="304131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92131" y="2439716"/>
              <a:ext cx="1675341" cy="16753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96840" y="5015554"/>
              <a:ext cx="1675341" cy="16753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96840" y="7779868"/>
              <a:ext cx="1675341" cy="167534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1182905" y="5141204"/>
              <a:ext cx="1319331" cy="13193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1057255" y="2439716"/>
              <a:ext cx="1570632" cy="15706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732901" y="8177761"/>
              <a:ext cx="1099820" cy="880110"/>
            </a:xfrm>
            <a:custGeom>
              <a:avLst/>
              <a:gdLst/>
              <a:ahLst/>
              <a:cxnLst/>
              <a:rect l="l" t="t" r="r" b="b"/>
              <a:pathLst>
                <a:path w="1099820" h="880109">
                  <a:moveTo>
                    <a:pt x="785316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785316" y="879554"/>
                  </a:lnTo>
                  <a:lnTo>
                    <a:pt x="853399" y="879341"/>
                  </a:lnTo>
                  <a:lnTo>
                    <a:pt x="910420" y="877850"/>
                  </a:lnTo>
                  <a:lnTo>
                    <a:pt x="957657" y="873804"/>
                  </a:lnTo>
                  <a:lnTo>
                    <a:pt x="996387" y="865923"/>
                  </a:lnTo>
                  <a:lnTo>
                    <a:pt x="1053440" y="833551"/>
                  </a:lnTo>
                  <a:lnTo>
                    <a:pt x="1085812" y="776499"/>
                  </a:lnTo>
                  <a:lnTo>
                    <a:pt x="1093692" y="737768"/>
                  </a:lnTo>
                  <a:lnTo>
                    <a:pt x="1097739" y="690532"/>
                  </a:lnTo>
                  <a:lnTo>
                    <a:pt x="1099229" y="633511"/>
                  </a:lnTo>
                  <a:lnTo>
                    <a:pt x="1099442" y="565427"/>
                  </a:lnTo>
                  <a:lnTo>
                    <a:pt x="1099442" y="314126"/>
                  </a:lnTo>
                  <a:lnTo>
                    <a:pt x="1099229" y="246043"/>
                  </a:lnTo>
                  <a:lnTo>
                    <a:pt x="1097739" y="189022"/>
                  </a:lnTo>
                  <a:lnTo>
                    <a:pt x="1093692" y="141785"/>
                  </a:lnTo>
                  <a:lnTo>
                    <a:pt x="1085812" y="103055"/>
                  </a:lnTo>
                  <a:lnTo>
                    <a:pt x="1053440" y="46002"/>
                  </a:lnTo>
                  <a:lnTo>
                    <a:pt x="996387" y="13630"/>
                  </a:lnTo>
                  <a:lnTo>
                    <a:pt x="957657" y="5750"/>
                  </a:lnTo>
                  <a:lnTo>
                    <a:pt x="910420" y="1703"/>
                  </a:lnTo>
                  <a:lnTo>
                    <a:pt x="853399" y="212"/>
                  </a:lnTo>
                  <a:lnTo>
                    <a:pt x="785316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913285" y="8412880"/>
              <a:ext cx="738505" cy="389255"/>
            </a:xfrm>
            <a:custGeom>
              <a:avLst/>
              <a:gdLst/>
              <a:ahLst/>
              <a:cxnLst/>
              <a:rect l="l" t="t" r="r" b="b"/>
              <a:pathLst>
                <a:path w="738504" h="389254">
                  <a:moveTo>
                    <a:pt x="86384" y="144212"/>
                  </a:moveTo>
                  <a:lnTo>
                    <a:pt x="44263" y="144212"/>
                  </a:lnTo>
                  <a:lnTo>
                    <a:pt x="44263" y="382663"/>
                  </a:lnTo>
                  <a:lnTo>
                    <a:pt x="86384" y="382663"/>
                  </a:lnTo>
                  <a:lnTo>
                    <a:pt x="86384" y="144212"/>
                  </a:lnTo>
                  <a:close/>
                </a:path>
                <a:path w="738504" h="389254">
                  <a:moveTo>
                    <a:pt x="147782" y="108516"/>
                  </a:moveTo>
                  <a:lnTo>
                    <a:pt x="0" y="108516"/>
                  </a:lnTo>
                  <a:lnTo>
                    <a:pt x="0" y="144212"/>
                  </a:lnTo>
                  <a:lnTo>
                    <a:pt x="147782" y="144212"/>
                  </a:lnTo>
                  <a:lnTo>
                    <a:pt x="147782" y="108516"/>
                  </a:lnTo>
                  <a:close/>
                </a:path>
                <a:path w="738504" h="389254">
                  <a:moveTo>
                    <a:pt x="121367" y="0"/>
                  </a:moveTo>
                  <a:lnTo>
                    <a:pt x="92754" y="4417"/>
                  </a:lnTo>
                  <a:lnTo>
                    <a:pt x="68090" y="17669"/>
                  </a:lnTo>
                  <a:lnTo>
                    <a:pt x="50788" y="39756"/>
                  </a:lnTo>
                  <a:lnTo>
                    <a:pt x="44263" y="70678"/>
                  </a:lnTo>
                  <a:lnTo>
                    <a:pt x="44263" y="108516"/>
                  </a:lnTo>
                  <a:lnTo>
                    <a:pt x="86384" y="108516"/>
                  </a:lnTo>
                  <a:lnTo>
                    <a:pt x="86384" y="80673"/>
                  </a:lnTo>
                  <a:lnTo>
                    <a:pt x="88604" y="62758"/>
                  </a:lnTo>
                  <a:lnTo>
                    <a:pt x="95576" y="49796"/>
                  </a:lnTo>
                  <a:lnTo>
                    <a:pt x="107769" y="41920"/>
                  </a:lnTo>
                  <a:lnTo>
                    <a:pt x="125650" y="39265"/>
                  </a:lnTo>
                  <a:lnTo>
                    <a:pt x="150637" y="39265"/>
                  </a:lnTo>
                  <a:lnTo>
                    <a:pt x="161346" y="7139"/>
                  </a:lnTo>
                  <a:lnTo>
                    <a:pt x="155300" y="4818"/>
                  </a:lnTo>
                  <a:lnTo>
                    <a:pt x="146711" y="2498"/>
                  </a:lnTo>
                  <a:lnTo>
                    <a:pt x="135444" y="713"/>
                  </a:lnTo>
                  <a:lnTo>
                    <a:pt x="121367" y="0"/>
                  </a:lnTo>
                  <a:close/>
                </a:path>
                <a:path w="738504" h="389254">
                  <a:moveTo>
                    <a:pt x="150637" y="39265"/>
                  </a:moveTo>
                  <a:lnTo>
                    <a:pt x="137787" y="39265"/>
                  </a:lnTo>
                  <a:lnTo>
                    <a:pt x="144926" y="42121"/>
                  </a:lnTo>
                  <a:lnTo>
                    <a:pt x="149210" y="43549"/>
                  </a:lnTo>
                  <a:lnTo>
                    <a:pt x="150637" y="39265"/>
                  </a:lnTo>
                  <a:close/>
                </a:path>
                <a:path w="738504" h="389254">
                  <a:moveTo>
                    <a:pt x="387037" y="142070"/>
                  </a:moveTo>
                  <a:lnTo>
                    <a:pt x="305336" y="142070"/>
                  </a:lnTo>
                  <a:lnTo>
                    <a:pt x="330711" y="145827"/>
                  </a:lnTo>
                  <a:lnTo>
                    <a:pt x="348774" y="156728"/>
                  </a:lnTo>
                  <a:lnTo>
                    <a:pt x="359575" y="174222"/>
                  </a:lnTo>
                  <a:lnTo>
                    <a:pt x="363164" y="197756"/>
                  </a:lnTo>
                  <a:lnTo>
                    <a:pt x="363164" y="199184"/>
                  </a:lnTo>
                  <a:lnTo>
                    <a:pt x="359148" y="210769"/>
                  </a:lnTo>
                  <a:lnTo>
                    <a:pt x="346565" y="216899"/>
                  </a:lnTo>
                  <a:lnTo>
                    <a:pt x="324612" y="220418"/>
                  </a:lnTo>
                  <a:lnTo>
                    <a:pt x="292485" y="224172"/>
                  </a:lnTo>
                  <a:lnTo>
                    <a:pt x="254405" y="230728"/>
                  </a:lnTo>
                  <a:lnTo>
                    <a:pt x="220223" y="243425"/>
                  </a:lnTo>
                  <a:lnTo>
                    <a:pt x="195578" y="266664"/>
                  </a:lnTo>
                  <a:lnTo>
                    <a:pt x="186111" y="304845"/>
                  </a:lnTo>
                  <a:lnTo>
                    <a:pt x="193395" y="340597"/>
                  </a:lnTo>
                  <a:lnTo>
                    <a:pt x="213329" y="367046"/>
                  </a:lnTo>
                  <a:lnTo>
                    <a:pt x="243035" y="383455"/>
                  </a:lnTo>
                  <a:lnTo>
                    <a:pt x="279635" y="389088"/>
                  </a:lnTo>
                  <a:lnTo>
                    <a:pt x="311326" y="384793"/>
                  </a:lnTo>
                  <a:lnTo>
                    <a:pt x="335053" y="374006"/>
                  </a:lnTo>
                  <a:lnTo>
                    <a:pt x="351417" y="359873"/>
                  </a:lnTo>
                  <a:lnTo>
                    <a:pt x="357195" y="351250"/>
                  </a:lnTo>
                  <a:lnTo>
                    <a:pt x="286060" y="351250"/>
                  </a:lnTo>
                  <a:lnTo>
                    <a:pt x="262869" y="348450"/>
                  </a:lnTo>
                  <a:lnTo>
                    <a:pt x="244563" y="340095"/>
                  </a:lnTo>
                  <a:lnTo>
                    <a:pt x="232549" y="326252"/>
                  </a:lnTo>
                  <a:lnTo>
                    <a:pt x="228232" y="306987"/>
                  </a:lnTo>
                  <a:lnTo>
                    <a:pt x="233319" y="286785"/>
                  </a:lnTo>
                  <a:lnTo>
                    <a:pt x="246973" y="273343"/>
                  </a:lnTo>
                  <a:lnTo>
                    <a:pt x="266784" y="265122"/>
                  </a:lnTo>
                  <a:lnTo>
                    <a:pt x="290343" y="260582"/>
                  </a:lnTo>
                  <a:lnTo>
                    <a:pt x="308247" y="258429"/>
                  </a:lnTo>
                  <a:lnTo>
                    <a:pt x="330769" y="255138"/>
                  </a:lnTo>
                  <a:lnTo>
                    <a:pt x="351284" y="250643"/>
                  </a:lnTo>
                  <a:lnTo>
                    <a:pt x="363164" y="244875"/>
                  </a:lnTo>
                  <a:lnTo>
                    <a:pt x="405285" y="244875"/>
                  </a:lnTo>
                  <a:lnTo>
                    <a:pt x="405285" y="202040"/>
                  </a:lnTo>
                  <a:lnTo>
                    <a:pt x="394364" y="150124"/>
                  </a:lnTo>
                  <a:lnTo>
                    <a:pt x="387037" y="142070"/>
                  </a:lnTo>
                  <a:close/>
                </a:path>
                <a:path w="738504" h="389254">
                  <a:moveTo>
                    <a:pt x="405285" y="345539"/>
                  </a:moveTo>
                  <a:lnTo>
                    <a:pt x="363164" y="345539"/>
                  </a:lnTo>
                  <a:lnTo>
                    <a:pt x="363164" y="382663"/>
                  </a:lnTo>
                  <a:lnTo>
                    <a:pt x="405285" y="382663"/>
                  </a:lnTo>
                  <a:lnTo>
                    <a:pt x="405285" y="345539"/>
                  </a:lnTo>
                  <a:close/>
                </a:path>
                <a:path w="738504" h="389254">
                  <a:moveTo>
                    <a:pt x="405285" y="244875"/>
                  </a:moveTo>
                  <a:lnTo>
                    <a:pt x="363164" y="244875"/>
                  </a:lnTo>
                  <a:lnTo>
                    <a:pt x="363164" y="283427"/>
                  </a:lnTo>
                  <a:lnTo>
                    <a:pt x="358144" y="308482"/>
                  </a:lnTo>
                  <a:lnTo>
                    <a:pt x="343352" y="330189"/>
                  </a:lnTo>
                  <a:lnTo>
                    <a:pt x="319190" y="345472"/>
                  </a:lnTo>
                  <a:lnTo>
                    <a:pt x="286060" y="351250"/>
                  </a:lnTo>
                  <a:lnTo>
                    <a:pt x="357195" y="351250"/>
                  </a:lnTo>
                  <a:lnTo>
                    <a:pt x="361022" y="345539"/>
                  </a:lnTo>
                  <a:lnTo>
                    <a:pt x="405285" y="345539"/>
                  </a:lnTo>
                  <a:lnTo>
                    <a:pt x="405285" y="244875"/>
                  </a:lnTo>
                  <a:close/>
                </a:path>
                <a:path w="738504" h="389254">
                  <a:moveTo>
                    <a:pt x="303908" y="104946"/>
                  </a:moveTo>
                  <a:lnTo>
                    <a:pt x="272272" y="107958"/>
                  </a:lnTo>
                  <a:lnTo>
                    <a:pt x="241440" y="118332"/>
                  </a:lnTo>
                  <a:lnTo>
                    <a:pt x="214355" y="138077"/>
                  </a:lnTo>
                  <a:lnTo>
                    <a:pt x="193964" y="169199"/>
                  </a:lnTo>
                  <a:lnTo>
                    <a:pt x="233943" y="183478"/>
                  </a:lnTo>
                  <a:lnTo>
                    <a:pt x="243367" y="168575"/>
                  </a:lnTo>
                  <a:lnTo>
                    <a:pt x="258061" y="155278"/>
                  </a:lnTo>
                  <a:lnTo>
                    <a:pt x="278544" y="145729"/>
                  </a:lnTo>
                  <a:lnTo>
                    <a:pt x="305336" y="142070"/>
                  </a:lnTo>
                  <a:lnTo>
                    <a:pt x="387037" y="142070"/>
                  </a:lnTo>
                  <a:lnTo>
                    <a:pt x="367715" y="120831"/>
                  </a:lnTo>
                  <a:lnTo>
                    <a:pt x="334506" y="107869"/>
                  </a:lnTo>
                  <a:lnTo>
                    <a:pt x="303908" y="104946"/>
                  </a:lnTo>
                  <a:close/>
                </a:path>
                <a:path w="738504" h="389254">
                  <a:moveTo>
                    <a:pt x="524287" y="108516"/>
                  </a:moveTo>
                  <a:lnTo>
                    <a:pt x="482166" y="108516"/>
                  </a:lnTo>
                  <a:lnTo>
                    <a:pt x="482166" y="382663"/>
                  </a:lnTo>
                  <a:lnTo>
                    <a:pt x="524287" y="382663"/>
                  </a:lnTo>
                  <a:lnTo>
                    <a:pt x="524287" y="108516"/>
                  </a:lnTo>
                  <a:close/>
                </a:path>
                <a:path w="738504" h="389254">
                  <a:moveTo>
                    <a:pt x="503584" y="5711"/>
                  </a:moveTo>
                  <a:lnTo>
                    <a:pt x="491971" y="7964"/>
                  </a:lnTo>
                  <a:lnTo>
                    <a:pt x="482434" y="14100"/>
                  </a:lnTo>
                  <a:lnTo>
                    <a:pt x="475975" y="23180"/>
                  </a:lnTo>
                  <a:lnTo>
                    <a:pt x="473599" y="34268"/>
                  </a:lnTo>
                  <a:lnTo>
                    <a:pt x="475975" y="45356"/>
                  </a:lnTo>
                  <a:lnTo>
                    <a:pt x="482434" y="54436"/>
                  </a:lnTo>
                  <a:lnTo>
                    <a:pt x="491971" y="60572"/>
                  </a:lnTo>
                  <a:lnTo>
                    <a:pt x="503584" y="62825"/>
                  </a:lnTo>
                  <a:lnTo>
                    <a:pt x="515196" y="60572"/>
                  </a:lnTo>
                  <a:lnTo>
                    <a:pt x="524734" y="54436"/>
                  </a:lnTo>
                  <a:lnTo>
                    <a:pt x="531192" y="45356"/>
                  </a:lnTo>
                  <a:lnTo>
                    <a:pt x="533568" y="34268"/>
                  </a:lnTo>
                  <a:lnTo>
                    <a:pt x="531192" y="23180"/>
                  </a:lnTo>
                  <a:lnTo>
                    <a:pt x="524734" y="14100"/>
                  </a:lnTo>
                  <a:lnTo>
                    <a:pt x="515196" y="7964"/>
                  </a:lnTo>
                  <a:lnTo>
                    <a:pt x="503584" y="5711"/>
                  </a:lnTo>
                  <a:close/>
                </a:path>
                <a:path w="738504" h="389254">
                  <a:moveTo>
                    <a:pt x="642130" y="108516"/>
                  </a:moveTo>
                  <a:lnTo>
                    <a:pt x="601436" y="108516"/>
                  </a:lnTo>
                  <a:lnTo>
                    <a:pt x="601436" y="382663"/>
                  </a:lnTo>
                  <a:lnTo>
                    <a:pt x="643557" y="382663"/>
                  </a:lnTo>
                  <a:lnTo>
                    <a:pt x="643557" y="209179"/>
                  </a:lnTo>
                  <a:lnTo>
                    <a:pt x="648756" y="183478"/>
                  </a:lnTo>
                  <a:lnTo>
                    <a:pt x="663190" y="163131"/>
                  </a:lnTo>
                  <a:lnTo>
                    <a:pt x="684829" y="149924"/>
                  </a:lnTo>
                  <a:lnTo>
                    <a:pt x="642130" y="149924"/>
                  </a:lnTo>
                  <a:lnTo>
                    <a:pt x="642130" y="108516"/>
                  </a:lnTo>
                  <a:close/>
                </a:path>
                <a:path w="738504" h="389254">
                  <a:moveTo>
                    <a:pt x="722624" y="104232"/>
                  </a:moveTo>
                  <a:lnTo>
                    <a:pt x="716378" y="104232"/>
                  </a:lnTo>
                  <a:lnTo>
                    <a:pt x="692773" y="107557"/>
                  </a:lnTo>
                  <a:lnTo>
                    <a:pt x="672114" y="116905"/>
                  </a:lnTo>
                  <a:lnTo>
                    <a:pt x="655739" y="131339"/>
                  </a:lnTo>
                  <a:lnTo>
                    <a:pt x="644985" y="149924"/>
                  </a:lnTo>
                  <a:lnTo>
                    <a:pt x="684829" y="149924"/>
                  </a:lnTo>
                  <a:lnTo>
                    <a:pt x="685121" y="149745"/>
                  </a:lnTo>
                  <a:lnTo>
                    <a:pt x="712808" y="144926"/>
                  </a:lnTo>
                  <a:lnTo>
                    <a:pt x="738509" y="144926"/>
                  </a:lnTo>
                  <a:lnTo>
                    <a:pt x="738509" y="104946"/>
                  </a:lnTo>
                  <a:lnTo>
                    <a:pt x="733690" y="104589"/>
                  </a:lnTo>
                  <a:lnTo>
                    <a:pt x="722624" y="104232"/>
                  </a:lnTo>
                  <a:close/>
                </a:path>
                <a:path w="738504" h="389254">
                  <a:moveTo>
                    <a:pt x="738509" y="144926"/>
                  </a:moveTo>
                  <a:lnTo>
                    <a:pt x="712808" y="144926"/>
                  </a:lnTo>
                  <a:lnTo>
                    <a:pt x="721166" y="145272"/>
                  </a:lnTo>
                  <a:lnTo>
                    <a:pt x="728804" y="146086"/>
                  </a:lnTo>
                  <a:lnTo>
                    <a:pt x="734870" y="147034"/>
                  </a:lnTo>
                  <a:lnTo>
                    <a:pt x="738509" y="147782"/>
                  </a:lnTo>
                  <a:lnTo>
                    <a:pt x="738509" y="1449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083645" y="8430014"/>
              <a:ext cx="4034790" cy="468630"/>
            </a:xfrm>
            <a:custGeom>
              <a:avLst/>
              <a:gdLst/>
              <a:ahLst/>
              <a:cxnLst/>
              <a:rect l="l" t="t" r="r" b="b"/>
              <a:pathLst>
                <a:path w="4034790" h="468629">
                  <a:moveTo>
                    <a:pt x="251301" y="189189"/>
                  </a:moveTo>
                  <a:lnTo>
                    <a:pt x="0" y="189189"/>
                  </a:lnTo>
                  <a:lnTo>
                    <a:pt x="0" y="228455"/>
                  </a:lnTo>
                  <a:lnTo>
                    <a:pt x="251301" y="228455"/>
                  </a:lnTo>
                  <a:lnTo>
                    <a:pt x="251301" y="189189"/>
                  </a:lnTo>
                  <a:close/>
                </a:path>
                <a:path w="4034790" h="468629">
                  <a:moveTo>
                    <a:pt x="646815" y="91382"/>
                  </a:moveTo>
                  <a:lnTo>
                    <a:pt x="431210" y="91382"/>
                  </a:lnTo>
                  <a:lnTo>
                    <a:pt x="431210" y="365529"/>
                  </a:lnTo>
                  <a:lnTo>
                    <a:pt x="473331" y="365529"/>
                  </a:lnTo>
                  <a:lnTo>
                    <a:pt x="473331" y="130648"/>
                  </a:lnTo>
                  <a:lnTo>
                    <a:pt x="646815" y="130648"/>
                  </a:lnTo>
                  <a:lnTo>
                    <a:pt x="646815" y="91382"/>
                  </a:lnTo>
                  <a:close/>
                </a:path>
                <a:path w="4034790" h="468629">
                  <a:moveTo>
                    <a:pt x="646815" y="130648"/>
                  </a:moveTo>
                  <a:lnTo>
                    <a:pt x="604693" y="130648"/>
                  </a:lnTo>
                  <a:lnTo>
                    <a:pt x="604693" y="365529"/>
                  </a:lnTo>
                  <a:lnTo>
                    <a:pt x="646815" y="365529"/>
                  </a:lnTo>
                  <a:lnTo>
                    <a:pt x="646815" y="130648"/>
                  </a:lnTo>
                  <a:close/>
                </a:path>
                <a:path w="4034790" h="468629">
                  <a:moveTo>
                    <a:pt x="764434" y="91382"/>
                  </a:moveTo>
                  <a:lnTo>
                    <a:pt x="723740" y="91382"/>
                  </a:lnTo>
                  <a:lnTo>
                    <a:pt x="723740" y="468334"/>
                  </a:lnTo>
                  <a:lnTo>
                    <a:pt x="765861" y="468334"/>
                  </a:lnTo>
                  <a:lnTo>
                    <a:pt x="765861" y="323407"/>
                  </a:lnTo>
                  <a:lnTo>
                    <a:pt x="807357" y="323407"/>
                  </a:lnTo>
                  <a:lnTo>
                    <a:pt x="785405" y="304220"/>
                  </a:lnTo>
                  <a:lnTo>
                    <a:pt x="770290" y="271056"/>
                  </a:lnTo>
                  <a:lnTo>
                    <a:pt x="765148" y="228455"/>
                  </a:lnTo>
                  <a:lnTo>
                    <a:pt x="770190" y="186490"/>
                  </a:lnTo>
                  <a:lnTo>
                    <a:pt x="785137" y="154029"/>
                  </a:lnTo>
                  <a:lnTo>
                    <a:pt x="807550" y="134931"/>
                  </a:lnTo>
                  <a:lnTo>
                    <a:pt x="764434" y="134931"/>
                  </a:lnTo>
                  <a:lnTo>
                    <a:pt x="764434" y="91382"/>
                  </a:lnTo>
                  <a:close/>
                </a:path>
                <a:path w="4034790" h="468629">
                  <a:moveTo>
                    <a:pt x="807357" y="323407"/>
                  </a:moveTo>
                  <a:lnTo>
                    <a:pt x="769431" y="323407"/>
                  </a:lnTo>
                  <a:lnTo>
                    <a:pt x="778411" y="337206"/>
                  </a:lnTo>
                  <a:lnTo>
                    <a:pt x="793080" y="352946"/>
                  </a:lnTo>
                  <a:lnTo>
                    <a:pt x="815914" y="365874"/>
                  </a:lnTo>
                  <a:lnTo>
                    <a:pt x="849391" y="371240"/>
                  </a:lnTo>
                  <a:lnTo>
                    <a:pt x="896487" y="361290"/>
                  </a:lnTo>
                  <a:lnTo>
                    <a:pt x="932584" y="333402"/>
                  </a:lnTo>
                  <a:lnTo>
                    <a:pt x="843679" y="333402"/>
                  </a:lnTo>
                  <a:lnTo>
                    <a:pt x="810024" y="325739"/>
                  </a:lnTo>
                  <a:lnTo>
                    <a:pt x="807357" y="323407"/>
                  </a:lnTo>
                  <a:close/>
                </a:path>
                <a:path w="4034790" h="468629">
                  <a:moveTo>
                    <a:pt x="932605" y="125650"/>
                  </a:moveTo>
                  <a:lnTo>
                    <a:pt x="843679" y="125650"/>
                  </a:lnTo>
                  <a:lnTo>
                    <a:pt x="878762" y="133581"/>
                  </a:lnTo>
                  <a:lnTo>
                    <a:pt x="903738" y="155367"/>
                  </a:lnTo>
                  <a:lnTo>
                    <a:pt x="918675" y="187996"/>
                  </a:lnTo>
                  <a:lnTo>
                    <a:pt x="923639" y="228455"/>
                  </a:lnTo>
                  <a:lnTo>
                    <a:pt x="918574" y="269550"/>
                  </a:lnTo>
                  <a:lnTo>
                    <a:pt x="903470" y="302882"/>
                  </a:lnTo>
                  <a:lnTo>
                    <a:pt x="878461" y="325237"/>
                  </a:lnTo>
                  <a:lnTo>
                    <a:pt x="843679" y="333402"/>
                  </a:lnTo>
                  <a:lnTo>
                    <a:pt x="932584" y="333402"/>
                  </a:lnTo>
                  <a:lnTo>
                    <a:pt x="933277" y="332867"/>
                  </a:lnTo>
                  <a:lnTo>
                    <a:pt x="957215" y="288112"/>
                  </a:lnTo>
                  <a:lnTo>
                    <a:pt x="965760" y="229169"/>
                  </a:lnTo>
                  <a:lnTo>
                    <a:pt x="957204" y="170638"/>
                  </a:lnTo>
                  <a:lnTo>
                    <a:pt x="933187" y="126096"/>
                  </a:lnTo>
                  <a:lnTo>
                    <a:pt x="932605" y="125650"/>
                  </a:lnTo>
                  <a:close/>
                </a:path>
                <a:path w="4034790" h="468629">
                  <a:moveTo>
                    <a:pt x="848677" y="87812"/>
                  </a:moveTo>
                  <a:lnTo>
                    <a:pt x="815011" y="93167"/>
                  </a:lnTo>
                  <a:lnTo>
                    <a:pt x="792455" y="106017"/>
                  </a:lnTo>
                  <a:lnTo>
                    <a:pt x="778199" y="121545"/>
                  </a:lnTo>
                  <a:lnTo>
                    <a:pt x="769431" y="134931"/>
                  </a:lnTo>
                  <a:lnTo>
                    <a:pt x="807550" y="134931"/>
                  </a:lnTo>
                  <a:lnTo>
                    <a:pt x="809723" y="133079"/>
                  </a:lnTo>
                  <a:lnTo>
                    <a:pt x="843679" y="125650"/>
                  </a:lnTo>
                  <a:lnTo>
                    <a:pt x="932605" y="125650"/>
                  </a:lnTo>
                  <a:lnTo>
                    <a:pt x="896186" y="97751"/>
                  </a:lnTo>
                  <a:lnTo>
                    <a:pt x="848677" y="87812"/>
                  </a:lnTo>
                  <a:close/>
                </a:path>
                <a:path w="4034790" h="468629">
                  <a:moveTo>
                    <a:pt x="1072135" y="91382"/>
                  </a:moveTo>
                  <a:lnTo>
                    <a:pt x="1030013" y="91382"/>
                  </a:lnTo>
                  <a:lnTo>
                    <a:pt x="1030013" y="365529"/>
                  </a:lnTo>
                  <a:lnTo>
                    <a:pt x="1079274" y="365529"/>
                  </a:lnTo>
                  <a:lnTo>
                    <a:pt x="1117754" y="303417"/>
                  </a:lnTo>
                  <a:lnTo>
                    <a:pt x="1072135" y="303417"/>
                  </a:lnTo>
                  <a:lnTo>
                    <a:pt x="1072135" y="91382"/>
                  </a:lnTo>
                  <a:close/>
                </a:path>
                <a:path w="4034790" h="468629">
                  <a:moveTo>
                    <a:pt x="1252758" y="153493"/>
                  </a:moveTo>
                  <a:lnTo>
                    <a:pt x="1210636" y="153493"/>
                  </a:lnTo>
                  <a:lnTo>
                    <a:pt x="1210636" y="365529"/>
                  </a:lnTo>
                  <a:lnTo>
                    <a:pt x="1252758" y="365529"/>
                  </a:lnTo>
                  <a:lnTo>
                    <a:pt x="1252758" y="153493"/>
                  </a:lnTo>
                  <a:close/>
                </a:path>
                <a:path w="4034790" h="468629">
                  <a:moveTo>
                    <a:pt x="1252758" y="91382"/>
                  </a:moveTo>
                  <a:lnTo>
                    <a:pt x="1204211" y="91382"/>
                  </a:lnTo>
                  <a:lnTo>
                    <a:pt x="1072135" y="303417"/>
                  </a:lnTo>
                  <a:lnTo>
                    <a:pt x="1117754" y="303417"/>
                  </a:lnTo>
                  <a:lnTo>
                    <a:pt x="1210636" y="153493"/>
                  </a:lnTo>
                  <a:lnTo>
                    <a:pt x="1252758" y="153493"/>
                  </a:lnTo>
                  <a:lnTo>
                    <a:pt x="1252758" y="91382"/>
                  </a:lnTo>
                  <a:close/>
                </a:path>
                <a:path w="4034790" h="468629">
                  <a:moveTo>
                    <a:pt x="1549081" y="91382"/>
                  </a:moveTo>
                  <a:lnTo>
                    <a:pt x="1366316" y="91382"/>
                  </a:lnTo>
                  <a:lnTo>
                    <a:pt x="1361319" y="212749"/>
                  </a:lnTo>
                  <a:lnTo>
                    <a:pt x="1357292" y="269338"/>
                  </a:lnTo>
                  <a:lnTo>
                    <a:pt x="1349450" y="304042"/>
                  </a:lnTo>
                  <a:lnTo>
                    <a:pt x="1336119" y="321477"/>
                  </a:lnTo>
                  <a:lnTo>
                    <a:pt x="1315628" y="326263"/>
                  </a:lnTo>
                  <a:lnTo>
                    <a:pt x="1305633" y="326263"/>
                  </a:lnTo>
                  <a:lnTo>
                    <a:pt x="1305633" y="365529"/>
                  </a:lnTo>
                  <a:lnTo>
                    <a:pt x="1319911" y="365529"/>
                  </a:lnTo>
                  <a:lnTo>
                    <a:pt x="1357788" y="356761"/>
                  </a:lnTo>
                  <a:lnTo>
                    <a:pt x="1382246" y="330725"/>
                  </a:lnTo>
                  <a:lnTo>
                    <a:pt x="1396061" y="287822"/>
                  </a:lnTo>
                  <a:lnTo>
                    <a:pt x="1402012" y="228455"/>
                  </a:lnTo>
                  <a:lnTo>
                    <a:pt x="1406296" y="130648"/>
                  </a:lnTo>
                  <a:lnTo>
                    <a:pt x="1549081" y="130648"/>
                  </a:lnTo>
                  <a:lnTo>
                    <a:pt x="1549081" y="91382"/>
                  </a:lnTo>
                  <a:close/>
                </a:path>
                <a:path w="4034790" h="468629">
                  <a:moveTo>
                    <a:pt x="1549081" y="130648"/>
                  </a:moveTo>
                  <a:lnTo>
                    <a:pt x="1506959" y="130648"/>
                  </a:lnTo>
                  <a:lnTo>
                    <a:pt x="1506959" y="365529"/>
                  </a:lnTo>
                  <a:lnTo>
                    <a:pt x="1549081" y="365529"/>
                  </a:lnTo>
                  <a:lnTo>
                    <a:pt x="1549081" y="130648"/>
                  </a:lnTo>
                  <a:close/>
                </a:path>
                <a:path w="4034790" h="468629">
                  <a:moveTo>
                    <a:pt x="1657062" y="304131"/>
                  </a:moveTo>
                  <a:lnTo>
                    <a:pt x="1644588" y="306666"/>
                  </a:lnTo>
                  <a:lnTo>
                    <a:pt x="1634372" y="313568"/>
                  </a:lnTo>
                  <a:lnTo>
                    <a:pt x="1627470" y="323784"/>
                  </a:lnTo>
                  <a:lnTo>
                    <a:pt x="1624935" y="336258"/>
                  </a:lnTo>
                  <a:lnTo>
                    <a:pt x="1627470" y="348732"/>
                  </a:lnTo>
                  <a:lnTo>
                    <a:pt x="1634372" y="358947"/>
                  </a:lnTo>
                  <a:lnTo>
                    <a:pt x="1644588" y="365849"/>
                  </a:lnTo>
                  <a:lnTo>
                    <a:pt x="1657062" y="368384"/>
                  </a:lnTo>
                  <a:lnTo>
                    <a:pt x="1669536" y="365849"/>
                  </a:lnTo>
                  <a:lnTo>
                    <a:pt x="1679751" y="358947"/>
                  </a:lnTo>
                  <a:lnTo>
                    <a:pt x="1686653" y="348732"/>
                  </a:lnTo>
                  <a:lnTo>
                    <a:pt x="1689188" y="336258"/>
                  </a:lnTo>
                  <a:lnTo>
                    <a:pt x="1686653" y="323784"/>
                  </a:lnTo>
                  <a:lnTo>
                    <a:pt x="1679751" y="313568"/>
                  </a:lnTo>
                  <a:lnTo>
                    <a:pt x="1669536" y="306666"/>
                  </a:lnTo>
                  <a:lnTo>
                    <a:pt x="1657062" y="304131"/>
                  </a:lnTo>
                  <a:close/>
                </a:path>
                <a:path w="4034790" h="468629">
                  <a:moveTo>
                    <a:pt x="1827600" y="315554"/>
                  </a:moveTo>
                  <a:lnTo>
                    <a:pt x="1781909" y="315554"/>
                  </a:lnTo>
                  <a:lnTo>
                    <a:pt x="1779767" y="335544"/>
                  </a:lnTo>
                  <a:lnTo>
                    <a:pt x="1775113" y="371391"/>
                  </a:lnTo>
                  <a:lnTo>
                    <a:pt x="1769572" y="404794"/>
                  </a:lnTo>
                  <a:lnTo>
                    <a:pt x="1764131" y="433379"/>
                  </a:lnTo>
                  <a:lnTo>
                    <a:pt x="1759778" y="454769"/>
                  </a:lnTo>
                  <a:lnTo>
                    <a:pt x="1791904" y="454769"/>
                  </a:lnTo>
                  <a:lnTo>
                    <a:pt x="1799796" y="431511"/>
                  </a:lnTo>
                  <a:lnTo>
                    <a:pt x="1809261" y="400957"/>
                  </a:lnTo>
                  <a:lnTo>
                    <a:pt x="1818258" y="367325"/>
                  </a:lnTo>
                  <a:lnTo>
                    <a:pt x="1824745" y="334830"/>
                  </a:lnTo>
                  <a:lnTo>
                    <a:pt x="1827600" y="315554"/>
                  </a:lnTo>
                  <a:close/>
                </a:path>
                <a:path w="4034790" h="468629">
                  <a:moveTo>
                    <a:pt x="2157656" y="87812"/>
                  </a:moveTo>
                  <a:lnTo>
                    <a:pt x="2116300" y="94569"/>
                  </a:lnTo>
                  <a:lnTo>
                    <a:pt x="2082106" y="113765"/>
                  </a:lnTo>
                  <a:lnTo>
                    <a:pt x="2056239" y="143790"/>
                  </a:lnTo>
                  <a:lnTo>
                    <a:pt x="2039865" y="183032"/>
                  </a:lnTo>
                  <a:lnTo>
                    <a:pt x="2034147" y="229883"/>
                  </a:lnTo>
                  <a:lnTo>
                    <a:pt x="2039665" y="276111"/>
                  </a:lnTo>
                  <a:lnTo>
                    <a:pt x="2055668" y="315108"/>
                  </a:lnTo>
                  <a:lnTo>
                    <a:pt x="2081335" y="345128"/>
                  </a:lnTo>
                  <a:lnTo>
                    <a:pt x="2115843" y="364421"/>
                  </a:lnTo>
                  <a:lnTo>
                    <a:pt x="2158370" y="371240"/>
                  </a:lnTo>
                  <a:lnTo>
                    <a:pt x="2199811" y="364681"/>
                  </a:lnTo>
                  <a:lnTo>
                    <a:pt x="2232351" y="346610"/>
                  </a:lnTo>
                  <a:lnTo>
                    <a:pt x="2243286" y="333402"/>
                  </a:lnTo>
                  <a:lnTo>
                    <a:pt x="2158370" y="333402"/>
                  </a:lnTo>
                  <a:lnTo>
                    <a:pt x="2124459" y="325939"/>
                  </a:lnTo>
                  <a:lnTo>
                    <a:pt x="2098579" y="304756"/>
                  </a:lnTo>
                  <a:lnTo>
                    <a:pt x="2082070" y="271659"/>
                  </a:lnTo>
                  <a:lnTo>
                    <a:pt x="2076269" y="228455"/>
                  </a:lnTo>
                  <a:lnTo>
                    <a:pt x="2082170" y="186189"/>
                  </a:lnTo>
                  <a:lnTo>
                    <a:pt x="2098847" y="153761"/>
                  </a:lnTo>
                  <a:lnTo>
                    <a:pt x="2124760" y="132979"/>
                  </a:lnTo>
                  <a:lnTo>
                    <a:pt x="2158370" y="125650"/>
                  </a:lnTo>
                  <a:lnTo>
                    <a:pt x="2243287" y="125650"/>
                  </a:lnTo>
                  <a:lnTo>
                    <a:pt x="2230923" y="111372"/>
                  </a:lnTo>
                  <a:lnTo>
                    <a:pt x="2198004" y="93970"/>
                  </a:lnTo>
                  <a:lnTo>
                    <a:pt x="2157656" y="87812"/>
                  </a:lnTo>
                  <a:close/>
                </a:path>
                <a:path w="4034790" h="468629">
                  <a:moveTo>
                    <a:pt x="2266173" y="285569"/>
                  </a:moveTo>
                  <a:lnTo>
                    <a:pt x="2224051" y="285569"/>
                  </a:lnTo>
                  <a:lnTo>
                    <a:pt x="2215094" y="305693"/>
                  </a:lnTo>
                  <a:lnTo>
                    <a:pt x="2200581" y="320730"/>
                  </a:lnTo>
                  <a:lnTo>
                    <a:pt x="2181383" y="330145"/>
                  </a:lnTo>
                  <a:lnTo>
                    <a:pt x="2158370" y="333402"/>
                  </a:lnTo>
                  <a:lnTo>
                    <a:pt x="2243286" y="333402"/>
                  </a:lnTo>
                  <a:lnTo>
                    <a:pt x="2254850" y="319436"/>
                  </a:lnTo>
                  <a:lnTo>
                    <a:pt x="2266173" y="285569"/>
                  </a:lnTo>
                  <a:close/>
                </a:path>
                <a:path w="4034790" h="468629">
                  <a:moveTo>
                    <a:pt x="2243287" y="125650"/>
                  </a:moveTo>
                  <a:lnTo>
                    <a:pt x="2158370" y="125650"/>
                  </a:lnTo>
                  <a:lnTo>
                    <a:pt x="2183391" y="129610"/>
                  </a:lnTo>
                  <a:lnTo>
                    <a:pt x="2202723" y="140196"/>
                  </a:lnTo>
                  <a:lnTo>
                    <a:pt x="2216298" y="155468"/>
                  </a:lnTo>
                  <a:lnTo>
                    <a:pt x="2224051" y="173483"/>
                  </a:lnTo>
                  <a:lnTo>
                    <a:pt x="2266173" y="173483"/>
                  </a:lnTo>
                  <a:lnTo>
                    <a:pt x="2254337" y="138412"/>
                  </a:lnTo>
                  <a:lnTo>
                    <a:pt x="2243287" y="125650"/>
                  </a:lnTo>
                  <a:close/>
                </a:path>
                <a:path w="4034790" h="468629">
                  <a:moveTo>
                    <a:pt x="2439835" y="91382"/>
                  </a:moveTo>
                  <a:lnTo>
                    <a:pt x="2327749" y="91382"/>
                  </a:lnTo>
                  <a:lnTo>
                    <a:pt x="2327749" y="365529"/>
                  </a:lnTo>
                  <a:lnTo>
                    <a:pt x="2456969" y="365529"/>
                  </a:lnTo>
                  <a:lnTo>
                    <a:pt x="2494405" y="359962"/>
                  </a:lnTo>
                  <a:lnTo>
                    <a:pt x="2522472" y="344557"/>
                  </a:lnTo>
                  <a:lnTo>
                    <a:pt x="2535768" y="326977"/>
                  </a:lnTo>
                  <a:lnTo>
                    <a:pt x="2367728" y="326977"/>
                  </a:lnTo>
                  <a:lnTo>
                    <a:pt x="2367728" y="242734"/>
                  </a:lnTo>
                  <a:lnTo>
                    <a:pt x="2526474" y="242734"/>
                  </a:lnTo>
                  <a:lnTo>
                    <a:pt x="2526108" y="242198"/>
                  </a:lnTo>
                  <a:lnTo>
                    <a:pt x="2505926" y="228193"/>
                  </a:lnTo>
                  <a:lnTo>
                    <a:pt x="2483384" y="221316"/>
                  </a:lnTo>
                  <a:lnTo>
                    <a:pt x="2504665" y="214375"/>
                  </a:lnTo>
                  <a:lnTo>
                    <a:pt x="2516357" y="206324"/>
                  </a:lnTo>
                  <a:lnTo>
                    <a:pt x="2367728" y="206324"/>
                  </a:lnTo>
                  <a:lnTo>
                    <a:pt x="2367728" y="129934"/>
                  </a:lnTo>
                  <a:lnTo>
                    <a:pt x="2525702" y="129934"/>
                  </a:lnTo>
                  <a:lnTo>
                    <a:pt x="2510112" y="111394"/>
                  </a:lnTo>
                  <a:lnTo>
                    <a:pt x="2479742" y="96611"/>
                  </a:lnTo>
                  <a:lnTo>
                    <a:pt x="2439835" y="91382"/>
                  </a:lnTo>
                  <a:close/>
                </a:path>
                <a:path w="4034790" h="468629">
                  <a:moveTo>
                    <a:pt x="2526474" y="242734"/>
                  </a:moveTo>
                  <a:lnTo>
                    <a:pt x="2456969" y="242734"/>
                  </a:lnTo>
                  <a:lnTo>
                    <a:pt x="2476418" y="245882"/>
                  </a:lnTo>
                  <a:lnTo>
                    <a:pt x="2491014" y="254937"/>
                  </a:lnTo>
                  <a:lnTo>
                    <a:pt x="2500189" y="269313"/>
                  </a:lnTo>
                  <a:lnTo>
                    <a:pt x="2503374" y="288425"/>
                  </a:lnTo>
                  <a:lnTo>
                    <a:pt x="2500189" y="304538"/>
                  </a:lnTo>
                  <a:lnTo>
                    <a:pt x="2491014" y="316669"/>
                  </a:lnTo>
                  <a:lnTo>
                    <a:pt x="2476418" y="324316"/>
                  </a:lnTo>
                  <a:lnTo>
                    <a:pt x="2456969" y="326977"/>
                  </a:lnTo>
                  <a:lnTo>
                    <a:pt x="2535768" y="326977"/>
                  </a:lnTo>
                  <a:lnTo>
                    <a:pt x="2540096" y="321254"/>
                  </a:lnTo>
                  <a:lnTo>
                    <a:pt x="2546209" y="291994"/>
                  </a:lnTo>
                  <a:lnTo>
                    <a:pt x="2540635" y="263432"/>
                  </a:lnTo>
                  <a:lnTo>
                    <a:pt x="2526474" y="242734"/>
                  </a:lnTo>
                  <a:close/>
                </a:path>
                <a:path w="4034790" h="468629">
                  <a:moveTo>
                    <a:pt x="2525702" y="129934"/>
                  </a:moveTo>
                  <a:lnTo>
                    <a:pt x="2439835" y="129934"/>
                  </a:lnTo>
                  <a:lnTo>
                    <a:pt x="2462544" y="132497"/>
                  </a:lnTo>
                  <a:lnTo>
                    <a:pt x="2479614" y="139862"/>
                  </a:lnTo>
                  <a:lnTo>
                    <a:pt x="2490359" y="151544"/>
                  </a:lnTo>
                  <a:lnTo>
                    <a:pt x="2494093" y="167058"/>
                  </a:lnTo>
                  <a:lnTo>
                    <a:pt x="2490359" y="183509"/>
                  </a:lnTo>
                  <a:lnTo>
                    <a:pt x="2479614" y="195860"/>
                  </a:lnTo>
                  <a:lnTo>
                    <a:pt x="2462544" y="203627"/>
                  </a:lnTo>
                  <a:lnTo>
                    <a:pt x="2439835" y="206324"/>
                  </a:lnTo>
                  <a:lnTo>
                    <a:pt x="2516357" y="206324"/>
                  </a:lnTo>
                  <a:lnTo>
                    <a:pt x="2521378" y="202865"/>
                  </a:lnTo>
                  <a:lnTo>
                    <a:pt x="2532302" y="186303"/>
                  </a:lnTo>
                  <a:lnTo>
                    <a:pt x="2536215" y="164202"/>
                  </a:lnTo>
                  <a:lnTo>
                    <a:pt x="2529438" y="134376"/>
                  </a:lnTo>
                  <a:lnTo>
                    <a:pt x="2525702" y="129934"/>
                  </a:lnTo>
                  <a:close/>
                </a:path>
                <a:path w="4034790" h="468629">
                  <a:moveTo>
                    <a:pt x="2720630" y="87812"/>
                  </a:moveTo>
                  <a:lnTo>
                    <a:pt x="2679274" y="94574"/>
                  </a:lnTo>
                  <a:lnTo>
                    <a:pt x="2645080" y="113810"/>
                  </a:lnTo>
                  <a:lnTo>
                    <a:pt x="2619213" y="143944"/>
                  </a:lnTo>
                  <a:lnTo>
                    <a:pt x="2602838" y="183398"/>
                  </a:lnTo>
                  <a:lnTo>
                    <a:pt x="2597121" y="230597"/>
                  </a:lnTo>
                  <a:lnTo>
                    <a:pt x="2602804" y="277573"/>
                  </a:lnTo>
                  <a:lnTo>
                    <a:pt x="2619281" y="316496"/>
                  </a:lnTo>
                  <a:lnTo>
                    <a:pt x="2645697" y="345996"/>
                  </a:lnTo>
                  <a:lnTo>
                    <a:pt x="2681193" y="364700"/>
                  </a:lnTo>
                  <a:lnTo>
                    <a:pt x="2724914" y="371240"/>
                  </a:lnTo>
                  <a:lnTo>
                    <a:pt x="2763666" y="366243"/>
                  </a:lnTo>
                  <a:lnTo>
                    <a:pt x="2795592" y="352143"/>
                  </a:lnTo>
                  <a:lnTo>
                    <a:pt x="2816073" y="333402"/>
                  </a:lnTo>
                  <a:lnTo>
                    <a:pt x="2724914" y="333402"/>
                  </a:lnTo>
                  <a:lnTo>
                    <a:pt x="2690974" y="327493"/>
                  </a:lnTo>
                  <a:lnTo>
                    <a:pt x="2664364" y="310088"/>
                  </a:lnTo>
                  <a:lnTo>
                    <a:pt x="2646655" y="281673"/>
                  </a:lnTo>
                  <a:lnTo>
                    <a:pt x="2639421" y="242734"/>
                  </a:lnTo>
                  <a:lnTo>
                    <a:pt x="2838427" y="242734"/>
                  </a:lnTo>
                  <a:lnTo>
                    <a:pt x="2838427" y="224886"/>
                  </a:lnTo>
                  <a:lnTo>
                    <a:pt x="2836077" y="206324"/>
                  </a:lnTo>
                  <a:lnTo>
                    <a:pt x="2639421" y="206324"/>
                  </a:lnTo>
                  <a:lnTo>
                    <a:pt x="2646538" y="175722"/>
                  </a:lnTo>
                  <a:lnTo>
                    <a:pt x="2663025" y="149990"/>
                  </a:lnTo>
                  <a:lnTo>
                    <a:pt x="2688013" y="132257"/>
                  </a:lnTo>
                  <a:lnTo>
                    <a:pt x="2720630" y="125650"/>
                  </a:lnTo>
                  <a:lnTo>
                    <a:pt x="2806324" y="125650"/>
                  </a:lnTo>
                  <a:lnTo>
                    <a:pt x="2786768" y="106660"/>
                  </a:lnTo>
                  <a:lnTo>
                    <a:pt x="2754813" y="92267"/>
                  </a:lnTo>
                  <a:lnTo>
                    <a:pt x="2720630" y="87812"/>
                  </a:lnTo>
                  <a:close/>
                </a:path>
                <a:path w="4034790" h="468629">
                  <a:moveTo>
                    <a:pt x="2793450" y="290567"/>
                  </a:moveTo>
                  <a:lnTo>
                    <a:pt x="2782867" y="309307"/>
                  </a:lnTo>
                  <a:lnTo>
                    <a:pt x="2767548" y="322693"/>
                  </a:lnTo>
                  <a:lnTo>
                    <a:pt x="2748046" y="330725"/>
                  </a:lnTo>
                  <a:lnTo>
                    <a:pt x="2724914" y="333402"/>
                  </a:lnTo>
                  <a:lnTo>
                    <a:pt x="2816073" y="333402"/>
                  </a:lnTo>
                  <a:lnTo>
                    <a:pt x="2819486" y="330279"/>
                  </a:lnTo>
                  <a:lnTo>
                    <a:pt x="2834144" y="301989"/>
                  </a:lnTo>
                  <a:lnTo>
                    <a:pt x="2793450" y="290567"/>
                  </a:lnTo>
                  <a:close/>
                </a:path>
                <a:path w="4034790" h="468629">
                  <a:moveTo>
                    <a:pt x="2806324" y="125650"/>
                  </a:moveTo>
                  <a:lnTo>
                    <a:pt x="2720630" y="125650"/>
                  </a:lnTo>
                  <a:lnTo>
                    <a:pt x="2751619" y="131730"/>
                  </a:lnTo>
                  <a:lnTo>
                    <a:pt x="2775245" y="148585"/>
                  </a:lnTo>
                  <a:lnTo>
                    <a:pt x="2790305" y="174141"/>
                  </a:lnTo>
                  <a:lnTo>
                    <a:pt x="2795592" y="206324"/>
                  </a:lnTo>
                  <a:lnTo>
                    <a:pt x="2836077" y="206324"/>
                  </a:lnTo>
                  <a:lnTo>
                    <a:pt x="2831659" y="171427"/>
                  </a:lnTo>
                  <a:lnTo>
                    <a:pt x="2813412" y="132532"/>
                  </a:lnTo>
                  <a:lnTo>
                    <a:pt x="2806324" y="125650"/>
                  </a:lnTo>
                  <a:close/>
                </a:path>
                <a:path w="4034790" h="468629">
                  <a:moveTo>
                    <a:pt x="3009769" y="130648"/>
                  </a:moveTo>
                  <a:lnTo>
                    <a:pt x="2967648" y="130648"/>
                  </a:lnTo>
                  <a:lnTo>
                    <a:pt x="2967648" y="365529"/>
                  </a:lnTo>
                  <a:lnTo>
                    <a:pt x="3009769" y="365529"/>
                  </a:lnTo>
                  <a:lnTo>
                    <a:pt x="3009769" y="130648"/>
                  </a:lnTo>
                  <a:close/>
                </a:path>
                <a:path w="4034790" h="468629">
                  <a:moveTo>
                    <a:pt x="3099724" y="91382"/>
                  </a:moveTo>
                  <a:lnTo>
                    <a:pt x="2876979" y="91382"/>
                  </a:lnTo>
                  <a:lnTo>
                    <a:pt x="2876979" y="130648"/>
                  </a:lnTo>
                  <a:lnTo>
                    <a:pt x="3099724" y="130648"/>
                  </a:lnTo>
                  <a:lnTo>
                    <a:pt x="3099724" y="91382"/>
                  </a:lnTo>
                  <a:close/>
                </a:path>
                <a:path w="4034790" h="468629">
                  <a:moveTo>
                    <a:pt x="3357272" y="91382"/>
                  </a:moveTo>
                  <a:lnTo>
                    <a:pt x="3174507" y="91382"/>
                  </a:lnTo>
                  <a:lnTo>
                    <a:pt x="3169510" y="212749"/>
                  </a:lnTo>
                  <a:lnTo>
                    <a:pt x="3165483" y="269338"/>
                  </a:lnTo>
                  <a:lnTo>
                    <a:pt x="3157641" y="304042"/>
                  </a:lnTo>
                  <a:lnTo>
                    <a:pt x="3144310" y="321477"/>
                  </a:lnTo>
                  <a:lnTo>
                    <a:pt x="3123819" y="326263"/>
                  </a:lnTo>
                  <a:lnTo>
                    <a:pt x="3113824" y="326263"/>
                  </a:lnTo>
                  <a:lnTo>
                    <a:pt x="3113824" y="365529"/>
                  </a:lnTo>
                  <a:lnTo>
                    <a:pt x="3128102" y="365529"/>
                  </a:lnTo>
                  <a:lnTo>
                    <a:pt x="3165979" y="356761"/>
                  </a:lnTo>
                  <a:lnTo>
                    <a:pt x="3190437" y="330725"/>
                  </a:lnTo>
                  <a:lnTo>
                    <a:pt x="3204252" y="287822"/>
                  </a:lnTo>
                  <a:lnTo>
                    <a:pt x="3210203" y="228455"/>
                  </a:lnTo>
                  <a:lnTo>
                    <a:pt x="3214487" y="130648"/>
                  </a:lnTo>
                  <a:lnTo>
                    <a:pt x="3357272" y="130648"/>
                  </a:lnTo>
                  <a:lnTo>
                    <a:pt x="3357272" y="91382"/>
                  </a:lnTo>
                  <a:close/>
                </a:path>
                <a:path w="4034790" h="468629">
                  <a:moveTo>
                    <a:pt x="3357272" y="130648"/>
                  </a:moveTo>
                  <a:lnTo>
                    <a:pt x="3315150" y="130648"/>
                  </a:lnTo>
                  <a:lnTo>
                    <a:pt x="3315150" y="365529"/>
                  </a:lnTo>
                  <a:lnTo>
                    <a:pt x="3357272" y="365529"/>
                  </a:lnTo>
                  <a:lnTo>
                    <a:pt x="3357272" y="130648"/>
                  </a:lnTo>
                  <a:close/>
                </a:path>
                <a:path w="4034790" h="468629">
                  <a:moveTo>
                    <a:pt x="3476676" y="91382"/>
                  </a:moveTo>
                  <a:lnTo>
                    <a:pt x="3434554" y="91382"/>
                  </a:lnTo>
                  <a:lnTo>
                    <a:pt x="3434554" y="365529"/>
                  </a:lnTo>
                  <a:lnTo>
                    <a:pt x="3549496" y="365529"/>
                  </a:lnTo>
                  <a:lnTo>
                    <a:pt x="3592108" y="358624"/>
                  </a:lnTo>
                  <a:lnTo>
                    <a:pt x="3623208" y="339738"/>
                  </a:lnTo>
                  <a:lnTo>
                    <a:pt x="3632338" y="326263"/>
                  </a:lnTo>
                  <a:lnTo>
                    <a:pt x="3476676" y="326263"/>
                  </a:lnTo>
                  <a:lnTo>
                    <a:pt x="3476676" y="229883"/>
                  </a:lnTo>
                  <a:lnTo>
                    <a:pt x="3633527" y="229883"/>
                  </a:lnTo>
                  <a:lnTo>
                    <a:pt x="3623208" y="215069"/>
                  </a:lnTo>
                  <a:lnTo>
                    <a:pt x="3592108" y="197087"/>
                  </a:lnTo>
                  <a:lnTo>
                    <a:pt x="3549496" y="190617"/>
                  </a:lnTo>
                  <a:lnTo>
                    <a:pt x="3476676" y="190617"/>
                  </a:lnTo>
                  <a:lnTo>
                    <a:pt x="3476676" y="91382"/>
                  </a:lnTo>
                  <a:close/>
                </a:path>
                <a:path w="4034790" h="468629">
                  <a:moveTo>
                    <a:pt x="3633527" y="229883"/>
                  </a:moveTo>
                  <a:lnTo>
                    <a:pt x="3549496" y="229883"/>
                  </a:lnTo>
                  <a:lnTo>
                    <a:pt x="3572500" y="233514"/>
                  </a:lnTo>
                  <a:lnTo>
                    <a:pt x="3590569" y="243671"/>
                  </a:lnTo>
                  <a:lnTo>
                    <a:pt x="3602379" y="259249"/>
                  </a:lnTo>
                  <a:lnTo>
                    <a:pt x="3606610" y="279144"/>
                  </a:lnTo>
                  <a:lnTo>
                    <a:pt x="3602379" y="298177"/>
                  </a:lnTo>
                  <a:lnTo>
                    <a:pt x="3590569" y="313077"/>
                  </a:lnTo>
                  <a:lnTo>
                    <a:pt x="3572500" y="322791"/>
                  </a:lnTo>
                  <a:lnTo>
                    <a:pt x="3549496" y="326263"/>
                  </a:lnTo>
                  <a:lnTo>
                    <a:pt x="3632338" y="326263"/>
                  </a:lnTo>
                  <a:lnTo>
                    <a:pt x="3642261" y="311616"/>
                  </a:lnTo>
                  <a:lnTo>
                    <a:pt x="3648731" y="277002"/>
                  </a:lnTo>
                  <a:lnTo>
                    <a:pt x="3642261" y="242421"/>
                  </a:lnTo>
                  <a:lnTo>
                    <a:pt x="3633527" y="229883"/>
                  </a:lnTo>
                  <a:close/>
                </a:path>
                <a:path w="4034790" h="468629">
                  <a:moveTo>
                    <a:pt x="3734402" y="91382"/>
                  </a:moveTo>
                  <a:lnTo>
                    <a:pt x="3692280" y="91382"/>
                  </a:lnTo>
                  <a:lnTo>
                    <a:pt x="3692280" y="365529"/>
                  </a:lnTo>
                  <a:lnTo>
                    <a:pt x="3734402" y="365529"/>
                  </a:lnTo>
                  <a:lnTo>
                    <a:pt x="3734402" y="91382"/>
                  </a:lnTo>
                  <a:close/>
                </a:path>
                <a:path w="4034790" h="468629">
                  <a:moveTo>
                    <a:pt x="3853628" y="91382"/>
                  </a:moveTo>
                  <a:lnTo>
                    <a:pt x="3811506" y="91382"/>
                  </a:lnTo>
                  <a:lnTo>
                    <a:pt x="3811506" y="365529"/>
                  </a:lnTo>
                  <a:lnTo>
                    <a:pt x="3860767" y="365529"/>
                  </a:lnTo>
                  <a:lnTo>
                    <a:pt x="3899246" y="303417"/>
                  </a:lnTo>
                  <a:lnTo>
                    <a:pt x="3853628" y="303417"/>
                  </a:lnTo>
                  <a:lnTo>
                    <a:pt x="3853628" y="91382"/>
                  </a:lnTo>
                  <a:close/>
                </a:path>
                <a:path w="4034790" h="468629">
                  <a:moveTo>
                    <a:pt x="4034250" y="153493"/>
                  </a:moveTo>
                  <a:lnTo>
                    <a:pt x="3992129" y="153493"/>
                  </a:lnTo>
                  <a:lnTo>
                    <a:pt x="3992129" y="365529"/>
                  </a:lnTo>
                  <a:lnTo>
                    <a:pt x="4034250" y="365529"/>
                  </a:lnTo>
                  <a:lnTo>
                    <a:pt x="4034250" y="153493"/>
                  </a:lnTo>
                  <a:close/>
                </a:path>
                <a:path w="4034790" h="468629">
                  <a:moveTo>
                    <a:pt x="4034250" y="91382"/>
                  </a:moveTo>
                  <a:lnTo>
                    <a:pt x="3985703" y="91382"/>
                  </a:lnTo>
                  <a:lnTo>
                    <a:pt x="3853628" y="303417"/>
                  </a:lnTo>
                  <a:lnTo>
                    <a:pt x="3899246" y="303417"/>
                  </a:lnTo>
                  <a:lnTo>
                    <a:pt x="3992129" y="153493"/>
                  </a:lnTo>
                  <a:lnTo>
                    <a:pt x="4034250" y="153493"/>
                  </a:lnTo>
                  <a:lnTo>
                    <a:pt x="4034250" y="91382"/>
                  </a:lnTo>
                  <a:close/>
                </a:path>
                <a:path w="4034790" h="468629">
                  <a:moveTo>
                    <a:pt x="3888610" y="0"/>
                  </a:moveTo>
                  <a:lnTo>
                    <a:pt x="3849344" y="0"/>
                  </a:lnTo>
                  <a:lnTo>
                    <a:pt x="3854509" y="26526"/>
                  </a:lnTo>
                  <a:lnTo>
                    <a:pt x="3869244" y="47297"/>
                  </a:lnTo>
                  <a:lnTo>
                    <a:pt x="3892414" y="60839"/>
                  </a:lnTo>
                  <a:lnTo>
                    <a:pt x="3922878" y="65681"/>
                  </a:lnTo>
                  <a:lnTo>
                    <a:pt x="3953755" y="60839"/>
                  </a:lnTo>
                  <a:lnTo>
                    <a:pt x="3977136" y="47297"/>
                  </a:lnTo>
                  <a:lnTo>
                    <a:pt x="3985920" y="34982"/>
                  </a:lnTo>
                  <a:lnTo>
                    <a:pt x="3922878" y="34982"/>
                  </a:lnTo>
                  <a:lnTo>
                    <a:pt x="3906982" y="32126"/>
                  </a:lnTo>
                  <a:lnTo>
                    <a:pt x="3896374" y="24451"/>
                  </a:lnTo>
                  <a:lnTo>
                    <a:pt x="3890450" y="13296"/>
                  </a:lnTo>
                  <a:lnTo>
                    <a:pt x="3888610" y="0"/>
                  </a:lnTo>
                  <a:close/>
                </a:path>
                <a:path w="4034790" h="468629">
                  <a:moveTo>
                    <a:pt x="3997126" y="0"/>
                  </a:moveTo>
                  <a:lnTo>
                    <a:pt x="3957860" y="0"/>
                  </a:lnTo>
                  <a:lnTo>
                    <a:pt x="3955908" y="13296"/>
                  </a:lnTo>
                  <a:lnTo>
                    <a:pt x="3949739" y="24451"/>
                  </a:lnTo>
                  <a:lnTo>
                    <a:pt x="3938886" y="32126"/>
                  </a:lnTo>
                  <a:lnTo>
                    <a:pt x="3922878" y="34982"/>
                  </a:lnTo>
                  <a:lnTo>
                    <a:pt x="3985920" y="34982"/>
                  </a:lnTo>
                  <a:lnTo>
                    <a:pt x="3991950" y="26526"/>
                  </a:lnTo>
                  <a:lnTo>
                    <a:pt x="3997126" y="0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559597" y="812921"/>
              <a:ext cx="13660824" cy="7025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92131" y="2764313"/>
              <a:ext cx="3246120" cy="880110"/>
            </a:xfrm>
            <a:custGeom>
              <a:avLst/>
              <a:gdLst/>
              <a:ahLst/>
              <a:cxnLst/>
              <a:rect l="l" t="t" r="r" b="b"/>
              <a:pathLst>
                <a:path w="3246120" h="880110">
                  <a:moveTo>
                    <a:pt x="2931847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2931847" y="879554"/>
                  </a:lnTo>
                  <a:lnTo>
                    <a:pt x="2999931" y="879341"/>
                  </a:lnTo>
                  <a:lnTo>
                    <a:pt x="3056952" y="877850"/>
                  </a:lnTo>
                  <a:lnTo>
                    <a:pt x="3104189" y="873804"/>
                  </a:lnTo>
                  <a:lnTo>
                    <a:pt x="3142919" y="865923"/>
                  </a:lnTo>
                  <a:lnTo>
                    <a:pt x="3199971" y="833551"/>
                  </a:lnTo>
                  <a:lnTo>
                    <a:pt x="3232344" y="776499"/>
                  </a:lnTo>
                  <a:lnTo>
                    <a:pt x="3240224" y="737768"/>
                  </a:lnTo>
                  <a:lnTo>
                    <a:pt x="3244270" y="690532"/>
                  </a:lnTo>
                  <a:lnTo>
                    <a:pt x="3245761" y="633511"/>
                  </a:lnTo>
                  <a:lnTo>
                    <a:pt x="3245974" y="565427"/>
                  </a:lnTo>
                  <a:lnTo>
                    <a:pt x="3245974" y="314126"/>
                  </a:lnTo>
                  <a:lnTo>
                    <a:pt x="3245761" y="246043"/>
                  </a:lnTo>
                  <a:lnTo>
                    <a:pt x="3244270" y="189022"/>
                  </a:lnTo>
                  <a:lnTo>
                    <a:pt x="3240224" y="141785"/>
                  </a:lnTo>
                  <a:lnTo>
                    <a:pt x="3232344" y="103055"/>
                  </a:lnTo>
                  <a:lnTo>
                    <a:pt x="3199971" y="46002"/>
                  </a:lnTo>
                  <a:lnTo>
                    <a:pt x="3142919" y="13630"/>
                  </a:lnTo>
                  <a:lnTo>
                    <a:pt x="3104188" y="5750"/>
                  </a:lnTo>
                  <a:lnTo>
                    <a:pt x="3056952" y="1703"/>
                  </a:lnTo>
                  <a:lnTo>
                    <a:pt x="2999931" y="212"/>
                  </a:lnTo>
                  <a:lnTo>
                    <a:pt x="2931847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3929" y="3016567"/>
              <a:ext cx="2825115" cy="468630"/>
            </a:xfrm>
            <a:custGeom>
              <a:avLst/>
              <a:gdLst/>
              <a:ahLst/>
              <a:cxnLst/>
              <a:rect l="l" t="t" r="r" b="b"/>
              <a:pathLst>
                <a:path w="2825115" h="468629">
                  <a:moveTo>
                    <a:pt x="127792" y="0"/>
                  </a:moveTo>
                  <a:lnTo>
                    <a:pt x="0" y="0"/>
                  </a:lnTo>
                  <a:lnTo>
                    <a:pt x="0" y="365529"/>
                  </a:lnTo>
                  <a:lnTo>
                    <a:pt x="132075" y="365529"/>
                  </a:lnTo>
                  <a:lnTo>
                    <a:pt x="187594" y="358088"/>
                  </a:lnTo>
                  <a:lnTo>
                    <a:pt x="225510" y="337596"/>
                  </a:lnTo>
                  <a:lnTo>
                    <a:pt x="233502" y="326263"/>
                  </a:lnTo>
                  <a:lnTo>
                    <a:pt x="44263" y="326263"/>
                  </a:lnTo>
                  <a:lnTo>
                    <a:pt x="44263" y="199184"/>
                  </a:lnTo>
                  <a:lnTo>
                    <a:pt x="226399" y="199184"/>
                  </a:lnTo>
                  <a:lnTo>
                    <a:pt x="206268" y="184103"/>
                  </a:lnTo>
                  <a:lnTo>
                    <a:pt x="180622" y="177053"/>
                  </a:lnTo>
                  <a:lnTo>
                    <a:pt x="180622" y="173483"/>
                  </a:lnTo>
                  <a:lnTo>
                    <a:pt x="203133" y="164559"/>
                  </a:lnTo>
                  <a:lnTo>
                    <a:pt x="208142" y="160632"/>
                  </a:lnTo>
                  <a:lnTo>
                    <a:pt x="44263" y="160632"/>
                  </a:lnTo>
                  <a:lnTo>
                    <a:pt x="44263" y="39265"/>
                  </a:lnTo>
                  <a:lnTo>
                    <a:pt x="219697" y="39265"/>
                  </a:lnTo>
                  <a:lnTo>
                    <a:pt x="212481" y="28467"/>
                  </a:lnTo>
                  <a:lnTo>
                    <a:pt x="177532" y="7641"/>
                  </a:lnTo>
                  <a:lnTo>
                    <a:pt x="127792" y="0"/>
                  </a:lnTo>
                  <a:close/>
                </a:path>
                <a:path w="2825115" h="468629">
                  <a:moveTo>
                    <a:pt x="226399" y="199184"/>
                  </a:moveTo>
                  <a:lnTo>
                    <a:pt x="134217" y="199184"/>
                  </a:lnTo>
                  <a:lnTo>
                    <a:pt x="166556" y="204784"/>
                  </a:lnTo>
                  <a:lnTo>
                    <a:pt x="191063" y="219888"/>
                  </a:lnTo>
                  <a:lnTo>
                    <a:pt x="206602" y="241953"/>
                  </a:lnTo>
                  <a:lnTo>
                    <a:pt x="212035" y="268435"/>
                  </a:lnTo>
                  <a:lnTo>
                    <a:pt x="207673" y="291024"/>
                  </a:lnTo>
                  <a:lnTo>
                    <a:pt x="193741" y="309396"/>
                  </a:lnTo>
                  <a:lnTo>
                    <a:pt x="168965" y="321745"/>
                  </a:lnTo>
                  <a:lnTo>
                    <a:pt x="132075" y="326263"/>
                  </a:lnTo>
                  <a:lnTo>
                    <a:pt x="233502" y="326263"/>
                  </a:lnTo>
                  <a:lnTo>
                    <a:pt x="247229" y="306797"/>
                  </a:lnTo>
                  <a:lnTo>
                    <a:pt x="254156" y="268435"/>
                  </a:lnTo>
                  <a:lnTo>
                    <a:pt x="247385" y="230062"/>
                  </a:lnTo>
                  <a:lnTo>
                    <a:pt x="229972" y="201862"/>
                  </a:lnTo>
                  <a:lnTo>
                    <a:pt x="226399" y="199184"/>
                  </a:lnTo>
                  <a:close/>
                </a:path>
                <a:path w="2825115" h="468629">
                  <a:moveTo>
                    <a:pt x="219697" y="39265"/>
                  </a:moveTo>
                  <a:lnTo>
                    <a:pt x="127792" y="39265"/>
                  </a:lnTo>
                  <a:lnTo>
                    <a:pt x="159205" y="43783"/>
                  </a:lnTo>
                  <a:lnTo>
                    <a:pt x="180979" y="56132"/>
                  </a:lnTo>
                  <a:lnTo>
                    <a:pt x="193651" y="74504"/>
                  </a:lnTo>
                  <a:lnTo>
                    <a:pt x="197756" y="97093"/>
                  </a:lnTo>
                  <a:lnTo>
                    <a:pt x="192224" y="123285"/>
                  </a:lnTo>
                  <a:lnTo>
                    <a:pt x="177053" y="143320"/>
                  </a:lnTo>
                  <a:lnTo>
                    <a:pt x="154386" y="156126"/>
                  </a:lnTo>
                  <a:lnTo>
                    <a:pt x="126364" y="160632"/>
                  </a:lnTo>
                  <a:lnTo>
                    <a:pt x="208142" y="160632"/>
                  </a:lnTo>
                  <a:lnTo>
                    <a:pt x="222030" y="149745"/>
                  </a:lnTo>
                  <a:lnTo>
                    <a:pt x="235037" y="127703"/>
                  </a:lnTo>
                  <a:lnTo>
                    <a:pt x="239878" y="97093"/>
                  </a:lnTo>
                  <a:lnTo>
                    <a:pt x="233107" y="59333"/>
                  </a:lnTo>
                  <a:lnTo>
                    <a:pt x="219697" y="39265"/>
                  </a:lnTo>
                  <a:close/>
                </a:path>
                <a:path w="2825115" h="468629">
                  <a:moveTo>
                    <a:pt x="363298" y="91382"/>
                  </a:moveTo>
                  <a:lnTo>
                    <a:pt x="321176" y="91382"/>
                  </a:lnTo>
                  <a:lnTo>
                    <a:pt x="321176" y="265579"/>
                  </a:lnTo>
                  <a:lnTo>
                    <a:pt x="327780" y="311270"/>
                  </a:lnTo>
                  <a:lnTo>
                    <a:pt x="346163" y="343575"/>
                  </a:lnTo>
                  <a:lnTo>
                    <a:pt x="374185" y="362762"/>
                  </a:lnTo>
                  <a:lnTo>
                    <a:pt x="409703" y="369098"/>
                  </a:lnTo>
                  <a:lnTo>
                    <a:pt x="438081" y="365205"/>
                  </a:lnTo>
                  <a:lnTo>
                    <a:pt x="461105" y="354552"/>
                  </a:lnTo>
                  <a:lnTo>
                    <a:pt x="478775" y="338678"/>
                  </a:lnTo>
                  <a:lnTo>
                    <a:pt x="485245" y="328405"/>
                  </a:lnTo>
                  <a:lnTo>
                    <a:pt x="423267" y="328405"/>
                  </a:lnTo>
                  <a:lnTo>
                    <a:pt x="399139" y="323764"/>
                  </a:lnTo>
                  <a:lnTo>
                    <a:pt x="380164" y="310556"/>
                  </a:lnTo>
                  <a:lnTo>
                    <a:pt x="367748" y="289853"/>
                  </a:lnTo>
                  <a:lnTo>
                    <a:pt x="363298" y="262724"/>
                  </a:lnTo>
                  <a:lnTo>
                    <a:pt x="363298" y="91382"/>
                  </a:lnTo>
                  <a:close/>
                </a:path>
                <a:path w="2825115" h="468629">
                  <a:moveTo>
                    <a:pt x="536067" y="319124"/>
                  </a:moveTo>
                  <a:lnTo>
                    <a:pt x="493946" y="319124"/>
                  </a:lnTo>
                  <a:lnTo>
                    <a:pt x="493946" y="365529"/>
                  </a:lnTo>
                  <a:lnTo>
                    <a:pt x="536067" y="365529"/>
                  </a:lnTo>
                  <a:lnTo>
                    <a:pt x="536067" y="319124"/>
                  </a:lnTo>
                  <a:close/>
                </a:path>
                <a:path w="2825115" h="468629">
                  <a:moveTo>
                    <a:pt x="536067" y="91382"/>
                  </a:moveTo>
                  <a:lnTo>
                    <a:pt x="493946" y="91382"/>
                  </a:lnTo>
                  <a:lnTo>
                    <a:pt x="493946" y="253443"/>
                  </a:lnTo>
                  <a:lnTo>
                    <a:pt x="487320" y="286841"/>
                  </a:lnTo>
                  <a:lnTo>
                    <a:pt x="470386" y="310199"/>
                  </a:lnTo>
                  <a:lnTo>
                    <a:pt x="447563" y="323920"/>
                  </a:lnTo>
                  <a:lnTo>
                    <a:pt x="423267" y="328405"/>
                  </a:lnTo>
                  <a:lnTo>
                    <a:pt x="485245" y="328405"/>
                  </a:lnTo>
                  <a:lnTo>
                    <a:pt x="491090" y="319124"/>
                  </a:lnTo>
                  <a:lnTo>
                    <a:pt x="536067" y="319124"/>
                  </a:lnTo>
                  <a:lnTo>
                    <a:pt x="536067" y="91382"/>
                  </a:lnTo>
                  <a:close/>
                </a:path>
                <a:path w="2825115" h="468629">
                  <a:moveTo>
                    <a:pt x="620355" y="426212"/>
                  </a:moveTo>
                  <a:lnTo>
                    <a:pt x="609646" y="463336"/>
                  </a:lnTo>
                  <a:lnTo>
                    <a:pt x="614242" y="465021"/>
                  </a:lnTo>
                  <a:lnTo>
                    <a:pt x="621247" y="466638"/>
                  </a:lnTo>
                  <a:lnTo>
                    <a:pt x="630127" y="467854"/>
                  </a:lnTo>
                  <a:lnTo>
                    <a:pt x="640345" y="468334"/>
                  </a:lnTo>
                  <a:lnTo>
                    <a:pt x="666754" y="464516"/>
                  </a:lnTo>
                  <a:lnTo>
                    <a:pt x="688981" y="452917"/>
                  </a:lnTo>
                  <a:lnTo>
                    <a:pt x="707058" y="433321"/>
                  </a:lnTo>
                  <a:lnTo>
                    <a:pt x="708982" y="429486"/>
                  </a:lnTo>
                  <a:lnTo>
                    <a:pt x="641298" y="429486"/>
                  </a:lnTo>
                  <a:lnTo>
                    <a:pt x="620355" y="426212"/>
                  </a:lnTo>
                  <a:close/>
                </a:path>
                <a:path w="2825115" h="468629">
                  <a:moveTo>
                    <a:pt x="637489" y="91382"/>
                  </a:moveTo>
                  <a:lnTo>
                    <a:pt x="591798" y="91382"/>
                  </a:lnTo>
                  <a:lnTo>
                    <a:pt x="693175" y="366956"/>
                  </a:lnTo>
                  <a:lnTo>
                    <a:pt x="685322" y="388374"/>
                  </a:lnTo>
                  <a:lnTo>
                    <a:pt x="673012" y="413010"/>
                  </a:lnTo>
                  <a:lnTo>
                    <a:pt x="658594" y="425900"/>
                  </a:lnTo>
                  <a:lnTo>
                    <a:pt x="641298" y="429486"/>
                  </a:lnTo>
                  <a:lnTo>
                    <a:pt x="708982" y="429486"/>
                  </a:lnTo>
                  <a:lnTo>
                    <a:pt x="721018" y="405508"/>
                  </a:lnTo>
                  <a:lnTo>
                    <a:pt x="756648" y="309843"/>
                  </a:lnTo>
                  <a:lnTo>
                    <a:pt x="713165" y="309843"/>
                  </a:lnTo>
                  <a:lnTo>
                    <a:pt x="637489" y="91382"/>
                  </a:lnTo>
                  <a:close/>
                </a:path>
                <a:path w="2825115" h="468629">
                  <a:moveTo>
                    <a:pt x="791697" y="91382"/>
                  </a:moveTo>
                  <a:lnTo>
                    <a:pt x="716021" y="309843"/>
                  </a:lnTo>
                  <a:lnTo>
                    <a:pt x="756648" y="309843"/>
                  </a:lnTo>
                  <a:lnTo>
                    <a:pt x="837745" y="92096"/>
                  </a:lnTo>
                  <a:lnTo>
                    <a:pt x="791697" y="91382"/>
                  </a:lnTo>
                  <a:close/>
                </a:path>
                <a:path w="2825115" h="468629">
                  <a:moveTo>
                    <a:pt x="1222909" y="124936"/>
                  </a:moveTo>
                  <a:lnTo>
                    <a:pt x="1141207" y="124936"/>
                  </a:lnTo>
                  <a:lnTo>
                    <a:pt x="1166582" y="128693"/>
                  </a:lnTo>
                  <a:lnTo>
                    <a:pt x="1184645" y="139594"/>
                  </a:lnTo>
                  <a:lnTo>
                    <a:pt x="1195446" y="157088"/>
                  </a:lnTo>
                  <a:lnTo>
                    <a:pt x="1199035" y="180622"/>
                  </a:lnTo>
                  <a:lnTo>
                    <a:pt x="1199035" y="182050"/>
                  </a:lnTo>
                  <a:lnTo>
                    <a:pt x="1195019" y="193635"/>
                  </a:lnTo>
                  <a:lnTo>
                    <a:pt x="1182436" y="199764"/>
                  </a:lnTo>
                  <a:lnTo>
                    <a:pt x="1160483" y="203284"/>
                  </a:lnTo>
                  <a:lnTo>
                    <a:pt x="1128356" y="207037"/>
                  </a:lnTo>
                  <a:lnTo>
                    <a:pt x="1090276" y="213594"/>
                  </a:lnTo>
                  <a:lnTo>
                    <a:pt x="1056094" y="226291"/>
                  </a:lnTo>
                  <a:lnTo>
                    <a:pt x="1031450" y="249530"/>
                  </a:lnTo>
                  <a:lnTo>
                    <a:pt x="1021982" y="287711"/>
                  </a:lnTo>
                  <a:lnTo>
                    <a:pt x="1029266" y="323463"/>
                  </a:lnTo>
                  <a:lnTo>
                    <a:pt x="1049200" y="349912"/>
                  </a:lnTo>
                  <a:lnTo>
                    <a:pt x="1078906" y="366321"/>
                  </a:lnTo>
                  <a:lnTo>
                    <a:pt x="1115506" y="371954"/>
                  </a:lnTo>
                  <a:lnTo>
                    <a:pt x="1147197" y="367659"/>
                  </a:lnTo>
                  <a:lnTo>
                    <a:pt x="1170924" y="356872"/>
                  </a:lnTo>
                  <a:lnTo>
                    <a:pt x="1187289" y="342739"/>
                  </a:lnTo>
                  <a:lnTo>
                    <a:pt x="1193066" y="334116"/>
                  </a:lnTo>
                  <a:lnTo>
                    <a:pt x="1121931" y="334116"/>
                  </a:lnTo>
                  <a:lnTo>
                    <a:pt x="1098740" y="331316"/>
                  </a:lnTo>
                  <a:lnTo>
                    <a:pt x="1080434" y="322961"/>
                  </a:lnTo>
                  <a:lnTo>
                    <a:pt x="1068420" y="309117"/>
                  </a:lnTo>
                  <a:lnTo>
                    <a:pt x="1064103" y="289853"/>
                  </a:lnTo>
                  <a:lnTo>
                    <a:pt x="1069190" y="269651"/>
                  </a:lnTo>
                  <a:lnTo>
                    <a:pt x="1082844" y="256209"/>
                  </a:lnTo>
                  <a:lnTo>
                    <a:pt x="1102655" y="247988"/>
                  </a:lnTo>
                  <a:lnTo>
                    <a:pt x="1126215" y="243448"/>
                  </a:lnTo>
                  <a:lnTo>
                    <a:pt x="1144118" y="241295"/>
                  </a:lnTo>
                  <a:lnTo>
                    <a:pt x="1166641" y="238004"/>
                  </a:lnTo>
                  <a:lnTo>
                    <a:pt x="1187155" y="233508"/>
                  </a:lnTo>
                  <a:lnTo>
                    <a:pt x="1199035" y="227741"/>
                  </a:lnTo>
                  <a:lnTo>
                    <a:pt x="1241156" y="227741"/>
                  </a:lnTo>
                  <a:lnTo>
                    <a:pt x="1241156" y="184906"/>
                  </a:lnTo>
                  <a:lnTo>
                    <a:pt x="1230236" y="132990"/>
                  </a:lnTo>
                  <a:lnTo>
                    <a:pt x="1222909" y="124936"/>
                  </a:lnTo>
                  <a:close/>
                </a:path>
                <a:path w="2825115" h="468629">
                  <a:moveTo>
                    <a:pt x="1241156" y="328405"/>
                  </a:moveTo>
                  <a:lnTo>
                    <a:pt x="1199035" y="328405"/>
                  </a:lnTo>
                  <a:lnTo>
                    <a:pt x="1199035" y="365529"/>
                  </a:lnTo>
                  <a:lnTo>
                    <a:pt x="1241156" y="365529"/>
                  </a:lnTo>
                  <a:lnTo>
                    <a:pt x="1241156" y="328405"/>
                  </a:lnTo>
                  <a:close/>
                </a:path>
                <a:path w="2825115" h="468629">
                  <a:moveTo>
                    <a:pt x="1241156" y="227741"/>
                  </a:moveTo>
                  <a:lnTo>
                    <a:pt x="1199035" y="227741"/>
                  </a:lnTo>
                  <a:lnTo>
                    <a:pt x="1199035" y="266293"/>
                  </a:lnTo>
                  <a:lnTo>
                    <a:pt x="1194015" y="291347"/>
                  </a:lnTo>
                  <a:lnTo>
                    <a:pt x="1179223" y="313055"/>
                  </a:lnTo>
                  <a:lnTo>
                    <a:pt x="1155062" y="328338"/>
                  </a:lnTo>
                  <a:lnTo>
                    <a:pt x="1121931" y="334116"/>
                  </a:lnTo>
                  <a:lnTo>
                    <a:pt x="1193066" y="334116"/>
                  </a:lnTo>
                  <a:lnTo>
                    <a:pt x="1196893" y="328405"/>
                  </a:lnTo>
                  <a:lnTo>
                    <a:pt x="1241156" y="328405"/>
                  </a:lnTo>
                  <a:lnTo>
                    <a:pt x="1241156" y="227741"/>
                  </a:lnTo>
                  <a:close/>
                </a:path>
                <a:path w="2825115" h="468629">
                  <a:moveTo>
                    <a:pt x="1139779" y="87812"/>
                  </a:moveTo>
                  <a:lnTo>
                    <a:pt x="1108143" y="90824"/>
                  </a:lnTo>
                  <a:lnTo>
                    <a:pt x="1077311" y="101198"/>
                  </a:lnTo>
                  <a:lnTo>
                    <a:pt x="1050226" y="120943"/>
                  </a:lnTo>
                  <a:lnTo>
                    <a:pt x="1029835" y="152065"/>
                  </a:lnTo>
                  <a:lnTo>
                    <a:pt x="1069815" y="166344"/>
                  </a:lnTo>
                  <a:lnTo>
                    <a:pt x="1079238" y="151441"/>
                  </a:lnTo>
                  <a:lnTo>
                    <a:pt x="1093932" y="138144"/>
                  </a:lnTo>
                  <a:lnTo>
                    <a:pt x="1114415" y="128595"/>
                  </a:lnTo>
                  <a:lnTo>
                    <a:pt x="1141207" y="124936"/>
                  </a:lnTo>
                  <a:lnTo>
                    <a:pt x="1222909" y="124936"/>
                  </a:lnTo>
                  <a:lnTo>
                    <a:pt x="1203586" y="103697"/>
                  </a:lnTo>
                  <a:lnTo>
                    <a:pt x="1170378" y="90735"/>
                  </a:lnTo>
                  <a:lnTo>
                    <a:pt x="1139779" y="87812"/>
                  </a:lnTo>
                  <a:close/>
                </a:path>
                <a:path w="2825115" h="468629">
                  <a:moveTo>
                    <a:pt x="1501516" y="0"/>
                  </a:moveTo>
                  <a:lnTo>
                    <a:pt x="1459394" y="0"/>
                  </a:lnTo>
                  <a:lnTo>
                    <a:pt x="1459394" y="365529"/>
                  </a:lnTo>
                  <a:lnTo>
                    <a:pt x="1501516" y="365529"/>
                  </a:lnTo>
                  <a:lnTo>
                    <a:pt x="1501516" y="0"/>
                  </a:lnTo>
                  <a:close/>
                </a:path>
                <a:path w="2825115" h="468629">
                  <a:moveTo>
                    <a:pt x="1689322" y="87812"/>
                  </a:moveTo>
                  <a:lnTo>
                    <a:pt x="1647966" y="94574"/>
                  </a:lnTo>
                  <a:lnTo>
                    <a:pt x="1613772" y="113810"/>
                  </a:lnTo>
                  <a:lnTo>
                    <a:pt x="1587905" y="143944"/>
                  </a:lnTo>
                  <a:lnTo>
                    <a:pt x="1571530" y="183398"/>
                  </a:lnTo>
                  <a:lnTo>
                    <a:pt x="1565813" y="230597"/>
                  </a:lnTo>
                  <a:lnTo>
                    <a:pt x="1571496" y="277573"/>
                  </a:lnTo>
                  <a:lnTo>
                    <a:pt x="1587974" y="316496"/>
                  </a:lnTo>
                  <a:lnTo>
                    <a:pt x="1614389" y="345996"/>
                  </a:lnTo>
                  <a:lnTo>
                    <a:pt x="1649885" y="364700"/>
                  </a:lnTo>
                  <a:lnTo>
                    <a:pt x="1693606" y="371240"/>
                  </a:lnTo>
                  <a:lnTo>
                    <a:pt x="1732358" y="366243"/>
                  </a:lnTo>
                  <a:lnTo>
                    <a:pt x="1764284" y="352143"/>
                  </a:lnTo>
                  <a:lnTo>
                    <a:pt x="1784765" y="333402"/>
                  </a:lnTo>
                  <a:lnTo>
                    <a:pt x="1693606" y="333402"/>
                  </a:lnTo>
                  <a:lnTo>
                    <a:pt x="1659666" y="327493"/>
                  </a:lnTo>
                  <a:lnTo>
                    <a:pt x="1633056" y="310088"/>
                  </a:lnTo>
                  <a:lnTo>
                    <a:pt x="1615347" y="281673"/>
                  </a:lnTo>
                  <a:lnTo>
                    <a:pt x="1608113" y="242734"/>
                  </a:lnTo>
                  <a:lnTo>
                    <a:pt x="1807120" y="242734"/>
                  </a:lnTo>
                  <a:lnTo>
                    <a:pt x="1807120" y="224886"/>
                  </a:lnTo>
                  <a:lnTo>
                    <a:pt x="1804770" y="206324"/>
                  </a:lnTo>
                  <a:lnTo>
                    <a:pt x="1608113" y="206324"/>
                  </a:lnTo>
                  <a:lnTo>
                    <a:pt x="1615230" y="175722"/>
                  </a:lnTo>
                  <a:lnTo>
                    <a:pt x="1631717" y="149990"/>
                  </a:lnTo>
                  <a:lnTo>
                    <a:pt x="1656705" y="132257"/>
                  </a:lnTo>
                  <a:lnTo>
                    <a:pt x="1689322" y="125650"/>
                  </a:lnTo>
                  <a:lnTo>
                    <a:pt x="1775016" y="125650"/>
                  </a:lnTo>
                  <a:lnTo>
                    <a:pt x="1755460" y="106660"/>
                  </a:lnTo>
                  <a:lnTo>
                    <a:pt x="1723505" y="92267"/>
                  </a:lnTo>
                  <a:lnTo>
                    <a:pt x="1689322" y="87812"/>
                  </a:lnTo>
                  <a:close/>
                </a:path>
                <a:path w="2825115" h="468629">
                  <a:moveTo>
                    <a:pt x="1762142" y="290567"/>
                  </a:moveTo>
                  <a:lnTo>
                    <a:pt x="1751559" y="309307"/>
                  </a:lnTo>
                  <a:lnTo>
                    <a:pt x="1736240" y="322693"/>
                  </a:lnTo>
                  <a:lnTo>
                    <a:pt x="1716739" y="330725"/>
                  </a:lnTo>
                  <a:lnTo>
                    <a:pt x="1693606" y="333402"/>
                  </a:lnTo>
                  <a:lnTo>
                    <a:pt x="1784765" y="333402"/>
                  </a:lnTo>
                  <a:lnTo>
                    <a:pt x="1788178" y="330279"/>
                  </a:lnTo>
                  <a:lnTo>
                    <a:pt x="1802836" y="301989"/>
                  </a:lnTo>
                  <a:lnTo>
                    <a:pt x="1762142" y="290567"/>
                  </a:lnTo>
                  <a:close/>
                </a:path>
                <a:path w="2825115" h="468629">
                  <a:moveTo>
                    <a:pt x="1775016" y="125650"/>
                  </a:moveTo>
                  <a:lnTo>
                    <a:pt x="1689322" y="125650"/>
                  </a:lnTo>
                  <a:lnTo>
                    <a:pt x="1720311" y="131730"/>
                  </a:lnTo>
                  <a:lnTo>
                    <a:pt x="1743937" y="148585"/>
                  </a:lnTo>
                  <a:lnTo>
                    <a:pt x="1758997" y="174141"/>
                  </a:lnTo>
                  <a:lnTo>
                    <a:pt x="1764284" y="206324"/>
                  </a:lnTo>
                  <a:lnTo>
                    <a:pt x="1804770" y="206324"/>
                  </a:lnTo>
                  <a:lnTo>
                    <a:pt x="1800352" y="171427"/>
                  </a:lnTo>
                  <a:lnTo>
                    <a:pt x="1782104" y="132532"/>
                  </a:lnTo>
                  <a:lnTo>
                    <a:pt x="1775016" y="125650"/>
                  </a:lnTo>
                  <a:close/>
                </a:path>
                <a:path w="2825115" h="468629">
                  <a:moveTo>
                    <a:pt x="1911888" y="91382"/>
                  </a:moveTo>
                  <a:lnTo>
                    <a:pt x="1871194" y="91382"/>
                  </a:lnTo>
                  <a:lnTo>
                    <a:pt x="1871194" y="365529"/>
                  </a:lnTo>
                  <a:lnTo>
                    <a:pt x="1913316" y="365529"/>
                  </a:lnTo>
                  <a:lnTo>
                    <a:pt x="1913316" y="194187"/>
                  </a:lnTo>
                  <a:lnTo>
                    <a:pt x="1918403" y="166536"/>
                  </a:lnTo>
                  <a:lnTo>
                    <a:pt x="1932056" y="144859"/>
                  </a:lnTo>
                  <a:lnTo>
                    <a:pt x="1946959" y="134217"/>
                  </a:lnTo>
                  <a:lnTo>
                    <a:pt x="1911888" y="134217"/>
                  </a:lnTo>
                  <a:lnTo>
                    <a:pt x="1911888" y="91382"/>
                  </a:lnTo>
                  <a:close/>
                </a:path>
                <a:path w="2825115" h="468629">
                  <a:moveTo>
                    <a:pt x="2057218" y="125650"/>
                  </a:moveTo>
                  <a:lnTo>
                    <a:pt x="1975427" y="125650"/>
                  </a:lnTo>
                  <a:lnTo>
                    <a:pt x="1997383" y="129401"/>
                  </a:lnTo>
                  <a:lnTo>
                    <a:pt x="2014537" y="139996"/>
                  </a:lnTo>
                  <a:lnTo>
                    <a:pt x="2025700" y="156446"/>
                  </a:lnTo>
                  <a:lnTo>
                    <a:pt x="2029685" y="177767"/>
                  </a:lnTo>
                  <a:lnTo>
                    <a:pt x="2029685" y="365529"/>
                  </a:lnTo>
                  <a:lnTo>
                    <a:pt x="2072521" y="365529"/>
                  </a:lnTo>
                  <a:lnTo>
                    <a:pt x="2072521" y="187048"/>
                  </a:lnTo>
                  <a:lnTo>
                    <a:pt x="2076581" y="162545"/>
                  </a:lnTo>
                  <a:lnTo>
                    <a:pt x="2088406" y="143097"/>
                  </a:lnTo>
                  <a:lnTo>
                    <a:pt x="2101599" y="134217"/>
                  </a:lnTo>
                  <a:lnTo>
                    <a:pt x="2062526" y="134217"/>
                  </a:lnTo>
                  <a:lnTo>
                    <a:pt x="2057218" y="125650"/>
                  </a:lnTo>
                  <a:close/>
                </a:path>
                <a:path w="2825115" h="468629">
                  <a:moveTo>
                    <a:pt x="2216326" y="125650"/>
                  </a:moveTo>
                  <a:lnTo>
                    <a:pt x="2133204" y="125650"/>
                  </a:lnTo>
                  <a:lnTo>
                    <a:pt x="2154555" y="128765"/>
                  </a:lnTo>
                  <a:lnTo>
                    <a:pt x="2172292" y="138657"/>
                  </a:lnTo>
                  <a:lnTo>
                    <a:pt x="2184406" y="156145"/>
                  </a:lnTo>
                  <a:lnTo>
                    <a:pt x="2188891" y="182050"/>
                  </a:lnTo>
                  <a:lnTo>
                    <a:pt x="2188891" y="365529"/>
                  </a:lnTo>
                  <a:lnTo>
                    <a:pt x="2231012" y="365529"/>
                  </a:lnTo>
                  <a:lnTo>
                    <a:pt x="2231012" y="182050"/>
                  </a:lnTo>
                  <a:lnTo>
                    <a:pt x="2224838" y="140143"/>
                  </a:lnTo>
                  <a:lnTo>
                    <a:pt x="2216326" y="125650"/>
                  </a:lnTo>
                  <a:close/>
                </a:path>
                <a:path w="2825115" h="468629">
                  <a:moveTo>
                    <a:pt x="1988992" y="87812"/>
                  </a:moveTo>
                  <a:lnTo>
                    <a:pt x="1964049" y="90947"/>
                  </a:lnTo>
                  <a:lnTo>
                    <a:pt x="1943122" y="100038"/>
                  </a:lnTo>
                  <a:lnTo>
                    <a:pt x="1926747" y="114618"/>
                  </a:lnTo>
                  <a:lnTo>
                    <a:pt x="1915458" y="134217"/>
                  </a:lnTo>
                  <a:lnTo>
                    <a:pt x="1946959" y="134217"/>
                  </a:lnTo>
                  <a:lnTo>
                    <a:pt x="1951868" y="130712"/>
                  </a:lnTo>
                  <a:lnTo>
                    <a:pt x="1975427" y="125650"/>
                  </a:lnTo>
                  <a:lnTo>
                    <a:pt x="2057218" y="125650"/>
                  </a:lnTo>
                  <a:lnTo>
                    <a:pt x="2050384" y="114618"/>
                  </a:lnTo>
                  <a:lnTo>
                    <a:pt x="2034192" y="100038"/>
                  </a:lnTo>
                  <a:lnTo>
                    <a:pt x="2013784" y="90947"/>
                  </a:lnTo>
                  <a:lnTo>
                    <a:pt x="1988992" y="87812"/>
                  </a:lnTo>
                  <a:close/>
                </a:path>
                <a:path w="2825115" h="468629">
                  <a:moveTo>
                    <a:pt x="2147483" y="87812"/>
                  </a:moveTo>
                  <a:lnTo>
                    <a:pt x="2120072" y="91072"/>
                  </a:lnTo>
                  <a:lnTo>
                    <a:pt x="2096995" y="100373"/>
                  </a:lnTo>
                  <a:lnTo>
                    <a:pt x="2078637" y="114994"/>
                  </a:lnTo>
                  <a:lnTo>
                    <a:pt x="2065382" y="134217"/>
                  </a:lnTo>
                  <a:lnTo>
                    <a:pt x="2101599" y="134217"/>
                  </a:lnTo>
                  <a:lnTo>
                    <a:pt x="2107459" y="130274"/>
                  </a:lnTo>
                  <a:lnTo>
                    <a:pt x="2133204" y="125650"/>
                  </a:lnTo>
                  <a:lnTo>
                    <a:pt x="2216326" y="125650"/>
                  </a:lnTo>
                  <a:lnTo>
                    <a:pt x="2207586" y="110769"/>
                  </a:lnTo>
                  <a:lnTo>
                    <a:pt x="2181166" y="93476"/>
                  </a:lnTo>
                  <a:lnTo>
                    <a:pt x="2147483" y="87812"/>
                  </a:lnTo>
                  <a:close/>
                </a:path>
                <a:path w="2825115" h="468629">
                  <a:moveTo>
                    <a:pt x="2419399" y="87812"/>
                  </a:moveTo>
                  <a:lnTo>
                    <a:pt x="2377968" y="94363"/>
                  </a:lnTo>
                  <a:lnTo>
                    <a:pt x="2343597" y="113148"/>
                  </a:lnTo>
                  <a:lnTo>
                    <a:pt x="2317519" y="142864"/>
                  </a:lnTo>
                  <a:lnTo>
                    <a:pt x="2300967" y="182210"/>
                  </a:lnTo>
                  <a:lnTo>
                    <a:pt x="2295176" y="229883"/>
                  </a:lnTo>
                  <a:lnTo>
                    <a:pt x="2300967" y="277208"/>
                  </a:lnTo>
                  <a:lnTo>
                    <a:pt x="2317519" y="316342"/>
                  </a:lnTo>
                  <a:lnTo>
                    <a:pt x="2343597" y="345950"/>
                  </a:lnTo>
                  <a:lnTo>
                    <a:pt x="2377968" y="364695"/>
                  </a:lnTo>
                  <a:lnTo>
                    <a:pt x="2419399" y="371240"/>
                  </a:lnTo>
                  <a:lnTo>
                    <a:pt x="2460829" y="364695"/>
                  </a:lnTo>
                  <a:lnTo>
                    <a:pt x="2495200" y="345950"/>
                  </a:lnTo>
                  <a:lnTo>
                    <a:pt x="2506252" y="333402"/>
                  </a:lnTo>
                  <a:lnTo>
                    <a:pt x="2419399" y="333402"/>
                  </a:lnTo>
                  <a:lnTo>
                    <a:pt x="2382777" y="324958"/>
                  </a:lnTo>
                  <a:lnTo>
                    <a:pt x="2357198" y="302257"/>
                  </a:lnTo>
                  <a:lnTo>
                    <a:pt x="2342195" y="269249"/>
                  </a:lnTo>
                  <a:lnTo>
                    <a:pt x="2337298" y="229883"/>
                  </a:lnTo>
                  <a:lnTo>
                    <a:pt x="2342195" y="190405"/>
                  </a:lnTo>
                  <a:lnTo>
                    <a:pt x="2357198" y="157152"/>
                  </a:lnTo>
                  <a:lnTo>
                    <a:pt x="2382777" y="134206"/>
                  </a:lnTo>
                  <a:lnTo>
                    <a:pt x="2419399" y="125650"/>
                  </a:lnTo>
                  <a:lnTo>
                    <a:pt x="2506172" y="125650"/>
                  </a:lnTo>
                  <a:lnTo>
                    <a:pt x="2495200" y="113148"/>
                  </a:lnTo>
                  <a:lnTo>
                    <a:pt x="2460829" y="94363"/>
                  </a:lnTo>
                  <a:lnTo>
                    <a:pt x="2419399" y="87812"/>
                  </a:lnTo>
                  <a:close/>
                </a:path>
                <a:path w="2825115" h="468629">
                  <a:moveTo>
                    <a:pt x="2506172" y="125650"/>
                  </a:moveTo>
                  <a:lnTo>
                    <a:pt x="2419399" y="125650"/>
                  </a:lnTo>
                  <a:lnTo>
                    <a:pt x="2456021" y="134206"/>
                  </a:lnTo>
                  <a:lnTo>
                    <a:pt x="2481599" y="157152"/>
                  </a:lnTo>
                  <a:lnTo>
                    <a:pt x="2496603" y="190405"/>
                  </a:lnTo>
                  <a:lnTo>
                    <a:pt x="2501500" y="229883"/>
                  </a:lnTo>
                  <a:lnTo>
                    <a:pt x="2496603" y="269249"/>
                  </a:lnTo>
                  <a:lnTo>
                    <a:pt x="2481599" y="302257"/>
                  </a:lnTo>
                  <a:lnTo>
                    <a:pt x="2456021" y="324958"/>
                  </a:lnTo>
                  <a:lnTo>
                    <a:pt x="2419399" y="333402"/>
                  </a:lnTo>
                  <a:lnTo>
                    <a:pt x="2506252" y="333402"/>
                  </a:lnTo>
                  <a:lnTo>
                    <a:pt x="2521279" y="316342"/>
                  </a:lnTo>
                  <a:lnTo>
                    <a:pt x="2537830" y="277208"/>
                  </a:lnTo>
                  <a:lnTo>
                    <a:pt x="2543622" y="229883"/>
                  </a:lnTo>
                  <a:lnTo>
                    <a:pt x="2537830" y="182210"/>
                  </a:lnTo>
                  <a:lnTo>
                    <a:pt x="2521279" y="142864"/>
                  </a:lnTo>
                  <a:lnTo>
                    <a:pt x="2506172" y="125650"/>
                  </a:lnTo>
                  <a:close/>
                </a:path>
                <a:path w="2825115" h="468629">
                  <a:moveTo>
                    <a:pt x="2648613" y="91382"/>
                  </a:moveTo>
                  <a:lnTo>
                    <a:pt x="2607919" y="91382"/>
                  </a:lnTo>
                  <a:lnTo>
                    <a:pt x="2607919" y="365529"/>
                  </a:lnTo>
                  <a:lnTo>
                    <a:pt x="2650041" y="365529"/>
                  </a:lnTo>
                  <a:lnTo>
                    <a:pt x="2650041" y="200612"/>
                  </a:lnTo>
                  <a:lnTo>
                    <a:pt x="2655300" y="168720"/>
                  </a:lnTo>
                  <a:lnTo>
                    <a:pt x="2669897" y="145194"/>
                  </a:lnTo>
                  <a:lnTo>
                    <a:pt x="2686606" y="134217"/>
                  </a:lnTo>
                  <a:lnTo>
                    <a:pt x="2648613" y="134217"/>
                  </a:lnTo>
                  <a:lnTo>
                    <a:pt x="2648613" y="91382"/>
                  </a:lnTo>
                  <a:close/>
                </a:path>
                <a:path w="2825115" h="468629">
                  <a:moveTo>
                    <a:pt x="2806565" y="125650"/>
                  </a:moveTo>
                  <a:lnTo>
                    <a:pt x="2720005" y="125650"/>
                  </a:lnTo>
                  <a:lnTo>
                    <a:pt x="2746312" y="130310"/>
                  </a:lnTo>
                  <a:lnTo>
                    <a:pt x="2766076" y="143788"/>
                  </a:lnTo>
                  <a:lnTo>
                    <a:pt x="2778511" y="165331"/>
                  </a:lnTo>
                  <a:lnTo>
                    <a:pt x="2782831" y="194187"/>
                  </a:lnTo>
                  <a:lnTo>
                    <a:pt x="2782831" y="365529"/>
                  </a:lnTo>
                  <a:lnTo>
                    <a:pt x="2824952" y="365529"/>
                  </a:lnTo>
                  <a:lnTo>
                    <a:pt x="2824952" y="191331"/>
                  </a:lnTo>
                  <a:lnTo>
                    <a:pt x="2818256" y="145640"/>
                  </a:lnTo>
                  <a:lnTo>
                    <a:pt x="2806565" y="125650"/>
                  </a:lnTo>
                  <a:close/>
                </a:path>
                <a:path w="2825115" h="468629">
                  <a:moveTo>
                    <a:pt x="2732142" y="87812"/>
                  </a:moveTo>
                  <a:lnTo>
                    <a:pt x="2703987" y="91148"/>
                  </a:lnTo>
                  <a:lnTo>
                    <a:pt x="2681453" y="100574"/>
                  </a:lnTo>
                  <a:lnTo>
                    <a:pt x="2664275" y="115220"/>
                  </a:lnTo>
                  <a:lnTo>
                    <a:pt x="2652183" y="134217"/>
                  </a:lnTo>
                  <a:lnTo>
                    <a:pt x="2686606" y="134217"/>
                  </a:lnTo>
                  <a:lnTo>
                    <a:pt x="2692056" y="130636"/>
                  </a:lnTo>
                  <a:lnTo>
                    <a:pt x="2720005" y="125650"/>
                  </a:lnTo>
                  <a:lnTo>
                    <a:pt x="2806565" y="125650"/>
                  </a:lnTo>
                  <a:lnTo>
                    <a:pt x="2799362" y="113335"/>
                  </a:lnTo>
                  <a:lnTo>
                    <a:pt x="2770061" y="94148"/>
                  </a:lnTo>
                  <a:lnTo>
                    <a:pt x="2732142" y="87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989407" y="2900435"/>
              <a:ext cx="10705602" cy="11498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92131" y="4690956"/>
              <a:ext cx="3361690" cy="880110"/>
            </a:xfrm>
            <a:custGeom>
              <a:avLst/>
              <a:gdLst/>
              <a:ahLst/>
              <a:cxnLst/>
              <a:rect l="l" t="t" r="r" b="b"/>
              <a:pathLst>
                <a:path w="3361690" h="880110">
                  <a:moveTo>
                    <a:pt x="3047027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3047027" y="879554"/>
                  </a:lnTo>
                  <a:lnTo>
                    <a:pt x="3115110" y="879341"/>
                  </a:lnTo>
                  <a:lnTo>
                    <a:pt x="3172131" y="877850"/>
                  </a:lnTo>
                  <a:lnTo>
                    <a:pt x="3219368" y="873804"/>
                  </a:lnTo>
                  <a:lnTo>
                    <a:pt x="3258098" y="865923"/>
                  </a:lnTo>
                  <a:lnTo>
                    <a:pt x="3315151" y="833551"/>
                  </a:lnTo>
                  <a:lnTo>
                    <a:pt x="3347523" y="776499"/>
                  </a:lnTo>
                  <a:lnTo>
                    <a:pt x="3355403" y="737768"/>
                  </a:lnTo>
                  <a:lnTo>
                    <a:pt x="3359450" y="690532"/>
                  </a:lnTo>
                  <a:lnTo>
                    <a:pt x="3360941" y="633511"/>
                  </a:lnTo>
                  <a:lnTo>
                    <a:pt x="3361154" y="565427"/>
                  </a:lnTo>
                  <a:lnTo>
                    <a:pt x="3361154" y="314126"/>
                  </a:lnTo>
                  <a:lnTo>
                    <a:pt x="3360941" y="246043"/>
                  </a:lnTo>
                  <a:lnTo>
                    <a:pt x="3359450" y="189022"/>
                  </a:lnTo>
                  <a:lnTo>
                    <a:pt x="3355403" y="141785"/>
                  </a:lnTo>
                  <a:lnTo>
                    <a:pt x="3347523" y="103055"/>
                  </a:lnTo>
                  <a:lnTo>
                    <a:pt x="3315151" y="46002"/>
                  </a:lnTo>
                  <a:lnTo>
                    <a:pt x="3258098" y="13630"/>
                  </a:lnTo>
                  <a:lnTo>
                    <a:pt x="3219368" y="5750"/>
                  </a:lnTo>
                  <a:lnTo>
                    <a:pt x="3172132" y="1703"/>
                  </a:lnTo>
                  <a:lnTo>
                    <a:pt x="3115110" y="212"/>
                  </a:lnTo>
                  <a:lnTo>
                    <a:pt x="3047027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03929" y="4926075"/>
              <a:ext cx="2947670" cy="389255"/>
            </a:xfrm>
            <a:custGeom>
              <a:avLst/>
              <a:gdLst/>
              <a:ahLst/>
              <a:cxnLst/>
              <a:rect l="l" t="t" r="r" b="b"/>
              <a:pathLst>
                <a:path w="2947670" h="389254">
                  <a:moveTo>
                    <a:pt x="219174" y="17134"/>
                  </a:moveTo>
                  <a:lnTo>
                    <a:pt x="0" y="17134"/>
                  </a:lnTo>
                  <a:lnTo>
                    <a:pt x="0" y="382663"/>
                  </a:lnTo>
                  <a:lnTo>
                    <a:pt x="44263" y="382663"/>
                  </a:lnTo>
                  <a:lnTo>
                    <a:pt x="44263" y="219174"/>
                  </a:lnTo>
                  <a:lnTo>
                    <a:pt x="202754" y="219174"/>
                  </a:lnTo>
                  <a:lnTo>
                    <a:pt x="202754" y="179908"/>
                  </a:lnTo>
                  <a:lnTo>
                    <a:pt x="44263" y="179908"/>
                  </a:lnTo>
                  <a:lnTo>
                    <a:pt x="44263" y="56399"/>
                  </a:lnTo>
                  <a:lnTo>
                    <a:pt x="219174" y="56399"/>
                  </a:lnTo>
                  <a:lnTo>
                    <a:pt x="219174" y="17134"/>
                  </a:lnTo>
                  <a:close/>
                </a:path>
                <a:path w="2947670" h="389254">
                  <a:moveTo>
                    <a:pt x="314215" y="108516"/>
                  </a:moveTo>
                  <a:lnTo>
                    <a:pt x="272094" y="108516"/>
                  </a:lnTo>
                  <a:lnTo>
                    <a:pt x="272094" y="282713"/>
                  </a:lnTo>
                  <a:lnTo>
                    <a:pt x="278698" y="328405"/>
                  </a:lnTo>
                  <a:lnTo>
                    <a:pt x="297081" y="360710"/>
                  </a:lnTo>
                  <a:lnTo>
                    <a:pt x="325103" y="379896"/>
                  </a:lnTo>
                  <a:lnTo>
                    <a:pt x="360620" y="386232"/>
                  </a:lnTo>
                  <a:lnTo>
                    <a:pt x="388999" y="382339"/>
                  </a:lnTo>
                  <a:lnTo>
                    <a:pt x="412023" y="371686"/>
                  </a:lnTo>
                  <a:lnTo>
                    <a:pt x="429693" y="355813"/>
                  </a:lnTo>
                  <a:lnTo>
                    <a:pt x="436163" y="345539"/>
                  </a:lnTo>
                  <a:lnTo>
                    <a:pt x="374185" y="345539"/>
                  </a:lnTo>
                  <a:lnTo>
                    <a:pt x="350057" y="340898"/>
                  </a:lnTo>
                  <a:lnTo>
                    <a:pt x="331082" y="327691"/>
                  </a:lnTo>
                  <a:lnTo>
                    <a:pt x="318666" y="306987"/>
                  </a:lnTo>
                  <a:lnTo>
                    <a:pt x="314215" y="279858"/>
                  </a:lnTo>
                  <a:lnTo>
                    <a:pt x="314215" y="108516"/>
                  </a:lnTo>
                  <a:close/>
                </a:path>
                <a:path w="2947670" h="389254">
                  <a:moveTo>
                    <a:pt x="486985" y="336258"/>
                  </a:moveTo>
                  <a:lnTo>
                    <a:pt x="444863" y="336258"/>
                  </a:lnTo>
                  <a:lnTo>
                    <a:pt x="444863" y="382663"/>
                  </a:lnTo>
                  <a:lnTo>
                    <a:pt x="486985" y="382663"/>
                  </a:lnTo>
                  <a:lnTo>
                    <a:pt x="486985" y="336258"/>
                  </a:lnTo>
                  <a:close/>
                </a:path>
                <a:path w="2947670" h="389254">
                  <a:moveTo>
                    <a:pt x="486985" y="108516"/>
                  </a:moveTo>
                  <a:lnTo>
                    <a:pt x="444863" y="108516"/>
                  </a:lnTo>
                  <a:lnTo>
                    <a:pt x="444863" y="270577"/>
                  </a:lnTo>
                  <a:lnTo>
                    <a:pt x="438237" y="303975"/>
                  </a:lnTo>
                  <a:lnTo>
                    <a:pt x="421304" y="327334"/>
                  </a:lnTo>
                  <a:lnTo>
                    <a:pt x="398481" y="341054"/>
                  </a:lnTo>
                  <a:lnTo>
                    <a:pt x="374185" y="345539"/>
                  </a:lnTo>
                  <a:lnTo>
                    <a:pt x="436163" y="345539"/>
                  </a:lnTo>
                  <a:lnTo>
                    <a:pt x="442008" y="336258"/>
                  </a:lnTo>
                  <a:lnTo>
                    <a:pt x="486985" y="336258"/>
                  </a:lnTo>
                  <a:lnTo>
                    <a:pt x="486985" y="108516"/>
                  </a:lnTo>
                  <a:close/>
                </a:path>
                <a:path w="2947670" h="389254">
                  <a:moveTo>
                    <a:pt x="606255" y="17134"/>
                  </a:moveTo>
                  <a:lnTo>
                    <a:pt x="564133" y="17134"/>
                  </a:lnTo>
                  <a:lnTo>
                    <a:pt x="564133" y="382663"/>
                  </a:lnTo>
                  <a:lnTo>
                    <a:pt x="606255" y="382663"/>
                  </a:lnTo>
                  <a:lnTo>
                    <a:pt x="606255" y="17134"/>
                  </a:lnTo>
                  <a:close/>
                </a:path>
                <a:path w="2947670" h="389254">
                  <a:moveTo>
                    <a:pt x="725525" y="17134"/>
                  </a:moveTo>
                  <a:lnTo>
                    <a:pt x="683403" y="17134"/>
                  </a:lnTo>
                  <a:lnTo>
                    <a:pt x="683403" y="382663"/>
                  </a:lnTo>
                  <a:lnTo>
                    <a:pt x="725525" y="382663"/>
                  </a:lnTo>
                  <a:lnTo>
                    <a:pt x="725525" y="17134"/>
                  </a:lnTo>
                  <a:close/>
                </a:path>
                <a:path w="2947670" h="389254">
                  <a:moveTo>
                    <a:pt x="1055402" y="104946"/>
                  </a:moveTo>
                  <a:lnTo>
                    <a:pt x="1013972" y="111497"/>
                  </a:lnTo>
                  <a:lnTo>
                    <a:pt x="979601" y="130282"/>
                  </a:lnTo>
                  <a:lnTo>
                    <a:pt x="953522" y="159998"/>
                  </a:lnTo>
                  <a:lnTo>
                    <a:pt x="936971" y="199344"/>
                  </a:lnTo>
                  <a:lnTo>
                    <a:pt x="931179" y="247017"/>
                  </a:lnTo>
                  <a:lnTo>
                    <a:pt x="936971" y="294342"/>
                  </a:lnTo>
                  <a:lnTo>
                    <a:pt x="953522" y="333476"/>
                  </a:lnTo>
                  <a:lnTo>
                    <a:pt x="979601" y="363084"/>
                  </a:lnTo>
                  <a:lnTo>
                    <a:pt x="1013972" y="381829"/>
                  </a:lnTo>
                  <a:lnTo>
                    <a:pt x="1055402" y="388374"/>
                  </a:lnTo>
                  <a:lnTo>
                    <a:pt x="1096833" y="381829"/>
                  </a:lnTo>
                  <a:lnTo>
                    <a:pt x="1131204" y="363084"/>
                  </a:lnTo>
                  <a:lnTo>
                    <a:pt x="1142256" y="350536"/>
                  </a:lnTo>
                  <a:lnTo>
                    <a:pt x="1055402" y="350536"/>
                  </a:lnTo>
                  <a:lnTo>
                    <a:pt x="1018780" y="342092"/>
                  </a:lnTo>
                  <a:lnTo>
                    <a:pt x="993202" y="319391"/>
                  </a:lnTo>
                  <a:lnTo>
                    <a:pt x="978198" y="286383"/>
                  </a:lnTo>
                  <a:lnTo>
                    <a:pt x="973301" y="247017"/>
                  </a:lnTo>
                  <a:lnTo>
                    <a:pt x="978198" y="207539"/>
                  </a:lnTo>
                  <a:lnTo>
                    <a:pt x="993202" y="174286"/>
                  </a:lnTo>
                  <a:lnTo>
                    <a:pt x="1018780" y="151340"/>
                  </a:lnTo>
                  <a:lnTo>
                    <a:pt x="1055402" y="142784"/>
                  </a:lnTo>
                  <a:lnTo>
                    <a:pt x="1142175" y="142784"/>
                  </a:lnTo>
                  <a:lnTo>
                    <a:pt x="1131204" y="130282"/>
                  </a:lnTo>
                  <a:lnTo>
                    <a:pt x="1096833" y="111497"/>
                  </a:lnTo>
                  <a:lnTo>
                    <a:pt x="1055402" y="104946"/>
                  </a:lnTo>
                  <a:close/>
                </a:path>
                <a:path w="2947670" h="389254">
                  <a:moveTo>
                    <a:pt x="1142175" y="142784"/>
                  </a:moveTo>
                  <a:lnTo>
                    <a:pt x="1055402" y="142784"/>
                  </a:lnTo>
                  <a:lnTo>
                    <a:pt x="1092024" y="151340"/>
                  </a:lnTo>
                  <a:lnTo>
                    <a:pt x="1117603" y="174286"/>
                  </a:lnTo>
                  <a:lnTo>
                    <a:pt x="1132606" y="207539"/>
                  </a:lnTo>
                  <a:lnTo>
                    <a:pt x="1137504" y="247017"/>
                  </a:lnTo>
                  <a:lnTo>
                    <a:pt x="1132606" y="286383"/>
                  </a:lnTo>
                  <a:lnTo>
                    <a:pt x="1117603" y="319391"/>
                  </a:lnTo>
                  <a:lnTo>
                    <a:pt x="1092024" y="342092"/>
                  </a:lnTo>
                  <a:lnTo>
                    <a:pt x="1055402" y="350536"/>
                  </a:lnTo>
                  <a:lnTo>
                    <a:pt x="1142256" y="350536"/>
                  </a:lnTo>
                  <a:lnTo>
                    <a:pt x="1157282" y="333476"/>
                  </a:lnTo>
                  <a:lnTo>
                    <a:pt x="1173834" y="294342"/>
                  </a:lnTo>
                  <a:lnTo>
                    <a:pt x="1179625" y="247017"/>
                  </a:lnTo>
                  <a:lnTo>
                    <a:pt x="1173834" y="199344"/>
                  </a:lnTo>
                  <a:lnTo>
                    <a:pt x="1157282" y="159998"/>
                  </a:lnTo>
                  <a:lnTo>
                    <a:pt x="1142175" y="142784"/>
                  </a:lnTo>
                  <a:close/>
                </a:path>
                <a:path w="2947670" h="389254">
                  <a:moveTo>
                    <a:pt x="1304606" y="144212"/>
                  </a:moveTo>
                  <a:lnTo>
                    <a:pt x="1262485" y="144212"/>
                  </a:lnTo>
                  <a:lnTo>
                    <a:pt x="1262485" y="382663"/>
                  </a:lnTo>
                  <a:lnTo>
                    <a:pt x="1304606" y="382663"/>
                  </a:lnTo>
                  <a:lnTo>
                    <a:pt x="1304606" y="144212"/>
                  </a:lnTo>
                  <a:close/>
                </a:path>
                <a:path w="2947670" h="389254">
                  <a:moveTo>
                    <a:pt x="1366004" y="108516"/>
                  </a:moveTo>
                  <a:lnTo>
                    <a:pt x="1218222" y="108516"/>
                  </a:lnTo>
                  <a:lnTo>
                    <a:pt x="1218222" y="144212"/>
                  </a:lnTo>
                  <a:lnTo>
                    <a:pt x="1366004" y="144212"/>
                  </a:lnTo>
                  <a:lnTo>
                    <a:pt x="1366004" y="108516"/>
                  </a:lnTo>
                  <a:close/>
                </a:path>
                <a:path w="2947670" h="389254">
                  <a:moveTo>
                    <a:pt x="1339589" y="0"/>
                  </a:moveTo>
                  <a:lnTo>
                    <a:pt x="1310976" y="4417"/>
                  </a:lnTo>
                  <a:lnTo>
                    <a:pt x="1286312" y="17669"/>
                  </a:lnTo>
                  <a:lnTo>
                    <a:pt x="1269011" y="39756"/>
                  </a:lnTo>
                  <a:lnTo>
                    <a:pt x="1262485" y="70678"/>
                  </a:lnTo>
                  <a:lnTo>
                    <a:pt x="1262485" y="108516"/>
                  </a:lnTo>
                  <a:lnTo>
                    <a:pt x="1304606" y="108516"/>
                  </a:lnTo>
                  <a:lnTo>
                    <a:pt x="1304606" y="80673"/>
                  </a:lnTo>
                  <a:lnTo>
                    <a:pt x="1306826" y="62758"/>
                  </a:lnTo>
                  <a:lnTo>
                    <a:pt x="1313798" y="49796"/>
                  </a:lnTo>
                  <a:lnTo>
                    <a:pt x="1325991" y="41920"/>
                  </a:lnTo>
                  <a:lnTo>
                    <a:pt x="1343872" y="39265"/>
                  </a:lnTo>
                  <a:lnTo>
                    <a:pt x="1368860" y="39265"/>
                  </a:lnTo>
                  <a:lnTo>
                    <a:pt x="1379568" y="7139"/>
                  </a:lnTo>
                  <a:lnTo>
                    <a:pt x="1373522" y="4818"/>
                  </a:lnTo>
                  <a:lnTo>
                    <a:pt x="1364933" y="2498"/>
                  </a:lnTo>
                  <a:lnTo>
                    <a:pt x="1353666" y="713"/>
                  </a:lnTo>
                  <a:lnTo>
                    <a:pt x="1339589" y="0"/>
                  </a:lnTo>
                  <a:close/>
                </a:path>
                <a:path w="2947670" h="389254">
                  <a:moveTo>
                    <a:pt x="1368860" y="39265"/>
                  </a:moveTo>
                  <a:lnTo>
                    <a:pt x="1356009" y="39265"/>
                  </a:lnTo>
                  <a:lnTo>
                    <a:pt x="1363148" y="42121"/>
                  </a:lnTo>
                  <a:lnTo>
                    <a:pt x="1367432" y="43549"/>
                  </a:lnTo>
                  <a:lnTo>
                    <a:pt x="1368860" y="39265"/>
                  </a:lnTo>
                  <a:close/>
                </a:path>
                <a:path w="2947670" h="389254">
                  <a:moveTo>
                    <a:pt x="1655722" y="340541"/>
                  </a:moveTo>
                  <a:lnTo>
                    <a:pt x="1617796" y="340541"/>
                  </a:lnTo>
                  <a:lnTo>
                    <a:pt x="1626776" y="354340"/>
                  </a:lnTo>
                  <a:lnTo>
                    <a:pt x="1641445" y="370080"/>
                  </a:lnTo>
                  <a:lnTo>
                    <a:pt x="1664279" y="383009"/>
                  </a:lnTo>
                  <a:lnTo>
                    <a:pt x="1697755" y="388374"/>
                  </a:lnTo>
                  <a:lnTo>
                    <a:pt x="1744852" y="378424"/>
                  </a:lnTo>
                  <a:lnTo>
                    <a:pt x="1780948" y="350536"/>
                  </a:lnTo>
                  <a:lnTo>
                    <a:pt x="1692044" y="350536"/>
                  </a:lnTo>
                  <a:lnTo>
                    <a:pt x="1658389" y="342873"/>
                  </a:lnTo>
                  <a:lnTo>
                    <a:pt x="1655722" y="340541"/>
                  </a:lnTo>
                  <a:close/>
                </a:path>
                <a:path w="2947670" h="389254">
                  <a:moveTo>
                    <a:pt x="1614226" y="17134"/>
                  </a:moveTo>
                  <a:lnTo>
                    <a:pt x="1572105" y="17134"/>
                  </a:lnTo>
                  <a:lnTo>
                    <a:pt x="1572105" y="382663"/>
                  </a:lnTo>
                  <a:lnTo>
                    <a:pt x="1612798" y="382663"/>
                  </a:lnTo>
                  <a:lnTo>
                    <a:pt x="1612798" y="340541"/>
                  </a:lnTo>
                  <a:lnTo>
                    <a:pt x="1655722" y="340541"/>
                  </a:lnTo>
                  <a:lnTo>
                    <a:pt x="1633770" y="321355"/>
                  </a:lnTo>
                  <a:lnTo>
                    <a:pt x="1618655" y="288191"/>
                  </a:lnTo>
                  <a:lnTo>
                    <a:pt x="1613512" y="245589"/>
                  </a:lnTo>
                  <a:lnTo>
                    <a:pt x="1618555" y="203624"/>
                  </a:lnTo>
                  <a:lnTo>
                    <a:pt x="1633502" y="171163"/>
                  </a:lnTo>
                  <a:lnTo>
                    <a:pt x="1655915" y="152065"/>
                  </a:lnTo>
                  <a:lnTo>
                    <a:pt x="1614226" y="152065"/>
                  </a:lnTo>
                  <a:lnTo>
                    <a:pt x="1614226" y="17134"/>
                  </a:lnTo>
                  <a:close/>
                </a:path>
                <a:path w="2947670" h="389254">
                  <a:moveTo>
                    <a:pt x="1780970" y="142784"/>
                  </a:moveTo>
                  <a:lnTo>
                    <a:pt x="1692044" y="142784"/>
                  </a:lnTo>
                  <a:lnTo>
                    <a:pt x="1727127" y="150716"/>
                  </a:lnTo>
                  <a:lnTo>
                    <a:pt x="1752103" y="172501"/>
                  </a:lnTo>
                  <a:lnTo>
                    <a:pt x="1767039" y="205130"/>
                  </a:lnTo>
                  <a:lnTo>
                    <a:pt x="1772003" y="245589"/>
                  </a:lnTo>
                  <a:lnTo>
                    <a:pt x="1766939" y="286685"/>
                  </a:lnTo>
                  <a:lnTo>
                    <a:pt x="1751835" y="320016"/>
                  </a:lnTo>
                  <a:lnTo>
                    <a:pt x="1726825" y="342371"/>
                  </a:lnTo>
                  <a:lnTo>
                    <a:pt x="1692044" y="350536"/>
                  </a:lnTo>
                  <a:lnTo>
                    <a:pt x="1780948" y="350536"/>
                  </a:lnTo>
                  <a:lnTo>
                    <a:pt x="1781642" y="350001"/>
                  </a:lnTo>
                  <a:lnTo>
                    <a:pt x="1805580" y="305247"/>
                  </a:lnTo>
                  <a:lnTo>
                    <a:pt x="1814125" y="246303"/>
                  </a:lnTo>
                  <a:lnTo>
                    <a:pt x="1805569" y="187773"/>
                  </a:lnTo>
                  <a:lnTo>
                    <a:pt x="1781552" y="143231"/>
                  </a:lnTo>
                  <a:lnTo>
                    <a:pt x="1780970" y="142784"/>
                  </a:lnTo>
                  <a:close/>
                </a:path>
                <a:path w="2947670" h="389254">
                  <a:moveTo>
                    <a:pt x="1697041" y="104946"/>
                  </a:moveTo>
                  <a:lnTo>
                    <a:pt x="1663375" y="110301"/>
                  </a:lnTo>
                  <a:lnTo>
                    <a:pt x="1640820" y="123151"/>
                  </a:lnTo>
                  <a:lnTo>
                    <a:pt x="1626564" y="138679"/>
                  </a:lnTo>
                  <a:lnTo>
                    <a:pt x="1617796" y="152065"/>
                  </a:lnTo>
                  <a:lnTo>
                    <a:pt x="1655915" y="152065"/>
                  </a:lnTo>
                  <a:lnTo>
                    <a:pt x="1658088" y="150214"/>
                  </a:lnTo>
                  <a:lnTo>
                    <a:pt x="1692044" y="142784"/>
                  </a:lnTo>
                  <a:lnTo>
                    <a:pt x="1780970" y="142784"/>
                  </a:lnTo>
                  <a:lnTo>
                    <a:pt x="1744551" y="114885"/>
                  </a:lnTo>
                  <a:lnTo>
                    <a:pt x="1697041" y="104946"/>
                  </a:lnTo>
                  <a:close/>
                </a:path>
                <a:path w="2947670" h="389254">
                  <a:moveTo>
                    <a:pt x="1989215" y="104946"/>
                  </a:moveTo>
                  <a:lnTo>
                    <a:pt x="1947859" y="111709"/>
                  </a:lnTo>
                  <a:lnTo>
                    <a:pt x="1913665" y="130945"/>
                  </a:lnTo>
                  <a:lnTo>
                    <a:pt x="1887798" y="161078"/>
                  </a:lnTo>
                  <a:lnTo>
                    <a:pt x="1871423" y="200532"/>
                  </a:lnTo>
                  <a:lnTo>
                    <a:pt x="1865706" y="247731"/>
                  </a:lnTo>
                  <a:lnTo>
                    <a:pt x="1871389" y="294707"/>
                  </a:lnTo>
                  <a:lnTo>
                    <a:pt x="1887866" y="333630"/>
                  </a:lnTo>
                  <a:lnTo>
                    <a:pt x="1914281" y="363130"/>
                  </a:lnTo>
                  <a:lnTo>
                    <a:pt x="1949778" y="381835"/>
                  </a:lnTo>
                  <a:lnTo>
                    <a:pt x="1993498" y="388374"/>
                  </a:lnTo>
                  <a:lnTo>
                    <a:pt x="2032251" y="383377"/>
                  </a:lnTo>
                  <a:lnTo>
                    <a:pt x="2064177" y="369277"/>
                  </a:lnTo>
                  <a:lnTo>
                    <a:pt x="2084658" y="350536"/>
                  </a:lnTo>
                  <a:lnTo>
                    <a:pt x="1993498" y="350536"/>
                  </a:lnTo>
                  <a:lnTo>
                    <a:pt x="1959559" y="344627"/>
                  </a:lnTo>
                  <a:lnTo>
                    <a:pt x="1932949" y="327222"/>
                  </a:lnTo>
                  <a:lnTo>
                    <a:pt x="1915240" y="298807"/>
                  </a:lnTo>
                  <a:lnTo>
                    <a:pt x="1908006" y="259868"/>
                  </a:lnTo>
                  <a:lnTo>
                    <a:pt x="2107012" y="259868"/>
                  </a:lnTo>
                  <a:lnTo>
                    <a:pt x="2107012" y="242020"/>
                  </a:lnTo>
                  <a:lnTo>
                    <a:pt x="2104662" y="223458"/>
                  </a:lnTo>
                  <a:lnTo>
                    <a:pt x="1908006" y="223458"/>
                  </a:lnTo>
                  <a:lnTo>
                    <a:pt x="1915123" y="192857"/>
                  </a:lnTo>
                  <a:lnTo>
                    <a:pt x="1931610" y="167125"/>
                  </a:lnTo>
                  <a:lnTo>
                    <a:pt x="1956598" y="149391"/>
                  </a:lnTo>
                  <a:lnTo>
                    <a:pt x="1989215" y="142784"/>
                  </a:lnTo>
                  <a:lnTo>
                    <a:pt x="2074909" y="142784"/>
                  </a:lnTo>
                  <a:lnTo>
                    <a:pt x="2055353" y="123794"/>
                  </a:lnTo>
                  <a:lnTo>
                    <a:pt x="2023398" y="109401"/>
                  </a:lnTo>
                  <a:lnTo>
                    <a:pt x="1989215" y="104946"/>
                  </a:lnTo>
                  <a:close/>
                </a:path>
                <a:path w="2947670" h="389254">
                  <a:moveTo>
                    <a:pt x="2062035" y="307701"/>
                  </a:moveTo>
                  <a:lnTo>
                    <a:pt x="2051452" y="326441"/>
                  </a:lnTo>
                  <a:lnTo>
                    <a:pt x="2036133" y="339827"/>
                  </a:lnTo>
                  <a:lnTo>
                    <a:pt x="2016631" y="347859"/>
                  </a:lnTo>
                  <a:lnTo>
                    <a:pt x="1993498" y="350536"/>
                  </a:lnTo>
                  <a:lnTo>
                    <a:pt x="2084658" y="350536"/>
                  </a:lnTo>
                  <a:lnTo>
                    <a:pt x="2088071" y="347413"/>
                  </a:lnTo>
                  <a:lnTo>
                    <a:pt x="2102729" y="319124"/>
                  </a:lnTo>
                  <a:lnTo>
                    <a:pt x="2062035" y="307701"/>
                  </a:lnTo>
                  <a:close/>
                </a:path>
                <a:path w="2947670" h="389254">
                  <a:moveTo>
                    <a:pt x="2074909" y="142784"/>
                  </a:moveTo>
                  <a:lnTo>
                    <a:pt x="1989215" y="142784"/>
                  </a:lnTo>
                  <a:lnTo>
                    <a:pt x="2020204" y="148864"/>
                  </a:lnTo>
                  <a:lnTo>
                    <a:pt x="2043830" y="165719"/>
                  </a:lnTo>
                  <a:lnTo>
                    <a:pt x="2058889" y="191275"/>
                  </a:lnTo>
                  <a:lnTo>
                    <a:pt x="2064177" y="223458"/>
                  </a:lnTo>
                  <a:lnTo>
                    <a:pt x="2104662" y="223458"/>
                  </a:lnTo>
                  <a:lnTo>
                    <a:pt x="2100244" y="188561"/>
                  </a:lnTo>
                  <a:lnTo>
                    <a:pt x="2081996" y="149667"/>
                  </a:lnTo>
                  <a:lnTo>
                    <a:pt x="2074909" y="142784"/>
                  </a:lnTo>
                  <a:close/>
                </a:path>
                <a:path w="2947670" h="389254">
                  <a:moveTo>
                    <a:pt x="2359163" y="142070"/>
                  </a:moveTo>
                  <a:lnTo>
                    <a:pt x="2277462" y="142070"/>
                  </a:lnTo>
                  <a:lnTo>
                    <a:pt x="2302837" y="145827"/>
                  </a:lnTo>
                  <a:lnTo>
                    <a:pt x="2320899" y="156728"/>
                  </a:lnTo>
                  <a:lnTo>
                    <a:pt x="2331700" y="174222"/>
                  </a:lnTo>
                  <a:lnTo>
                    <a:pt x="2335289" y="197756"/>
                  </a:lnTo>
                  <a:lnTo>
                    <a:pt x="2335289" y="199184"/>
                  </a:lnTo>
                  <a:lnTo>
                    <a:pt x="2331274" y="210769"/>
                  </a:lnTo>
                  <a:lnTo>
                    <a:pt x="2318691" y="216899"/>
                  </a:lnTo>
                  <a:lnTo>
                    <a:pt x="2296738" y="220418"/>
                  </a:lnTo>
                  <a:lnTo>
                    <a:pt x="2264611" y="224172"/>
                  </a:lnTo>
                  <a:lnTo>
                    <a:pt x="2226530" y="230728"/>
                  </a:lnTo>
                  <a:lnTo>
                    <a:pt x="2192349" y="243425"/>
                  </a:lnTo>
                  <a:lnTo>
                    <a:pt x="2167704" y="266664"/>
                  </a:lnTo>
                  <a:lnTo>
                    <a:pt x="2158236" y="304845"/>
                  </a:lnTo>
                  <a:lnTo>
                    <a:pt x="2165521" y="340597"/>
                  </a:lnTo>
                  <a:lnTo>
                    <a:pt x="2185455" y="367046"/>
                  </a:lnTo>
                  <a:lnTo>
                    <a:pt x="2215161" y="383455"/>
                  </a:lnTo>
                  <a:lnTo>
                    <a:pt x="2251760" y="389088"/>
                  </a:lnTo>
                  <a:lnTo>
                    <a:pt x="2283452" y="384793"/>
                  </a:lnTo>
                  <a:lnTo>
                    <a:pt x="2307179" y="374006"/>
                  </a:lnTo>
                  <a:lnTo>
                    <a:pt x="2323543" y="359873"/>
                  </a:lnTo>
                  <a:lnTo>
                    <a:pt x="2329321" y="351250"/>
                  </a:lnTo>
                  <a:lnTo>
                    <a:pt x="2258186" y="351250"/>
                  </a:lnTo>
                  <a:lnTo>
                    <a:pt x="2234994" y="348450"/>
                  </a:lnTo>
                  <a:lnTo>
                    <a:pt x="2216689" y="340095"/>
                  </a:lnTo>
                  <a:lnTo>
                    <a:pt x="2204675" y="326252"/>
                  </a:lnTo>
                  <a:lnTo>
                    <a:pt x="2200358" y="306987"/>
                  </a:lnTo>
                  <a:lnTo>
                    <a:pt x="2205445" y="286785"/>
                  </a:lnTo>
                  <a:lnTo>
                    <a:pt x="2219098" y="273343"/>
                  </a:lnTo>
                  <a:lnTo>
                    <a:pt x="2238910" y="265122"/>
                  </a:lnTo>
                  <a:lnTo>
                    <a:pt x="2262469" y="260582"/>
                  </a:lnTo>
                  <a:lnTo>
                    <a:pt x="2280373" y="258429"/>
                  </a:lnTo>
                  <a:lnTo>
                    <a:pt x="2302895" y="255138"/>
                  </a:lnTo>
                  <a:lnTo>
                    <a:pt x="2323409" y="250643"/>
                  </a:lnTo>
                  <a:lnTo>
                    <a:pt x="2335289" y="244875"/>
                  </a:lnTo>
                  <a:lnTo>
                    <a:pt x="2377411" y="244875"/>
                  </a:lnTo>
                  <a:lnTo>
                    <a:pt x="2377411" y="202040"/>
                  </a:lnTo>
                  <a:lnTo>
                    <a:pt x="2366490" y="150124"/>
                  </a:lnTo>
                  <a:lnTo>
                    <a:pt x="2359163" y="142070"/>
                  </a:lnTo>
                  <a:close/>
                </a:path>
                <a:path w="2947670" h="389254">
                  <a:moveTo>
                    <a:pt x="2377411" y="345539"/>
                  </a:moveTo>
                  <a:lnTo>
                    <a:pt x="2335289" y="345539"/>
                  </a:lnTo>
                  <a:lnTo>
                    <a:pt x="2335289" y="382663"/>
                  </a:lnTo>
                  <a:lnTo>
                    <a:pt x="2377411" y="382663"/>
                  </a:lnTo>
                  <a:lnTo>
                    <a:pt x="2377411" y="345539"/>
                  </a:lnTo>
                  <a:close/>
                </a:path>
                <a:path w="2947670" h="389254">
                  <a:moveTo>
                    <a:pt x="2377411" y="244875"/>
                  </a:moveTo>
                  <a:lnTo>
                    <a:pt x="2335289" y="244875"/>
                  </a:lnTo>
                  <a:lnTo>
                    <a:pt x="2335289" y="283427"/>
                  </a:lnTo>
                  <a:lnTo>
                    <a:pt x="2330270" y="308482"/>
                  </a:lnTo>
                  <a:lnTo>
                    <a:pt x="2315478" y="330189"/>
                  </a:lnTo>
                  <a:lnTo>
                    <a:pt x="2291316" y="345472"/>
                  </a:lnTo>
                  <a:lnTo>
                    <a:pt x="2258186" y="351250"/>
                  </a:lnTo>
                  <a:lnTo>
                    <a:pt x="2329321" y="351250"/>
                  </a:lnTo>
                  <a:lnTo>
                    <a:pt x="2333148" y="345539"/>
                  </a:lnTo>
                  <a:lnTo>
                    <a:pt x="2377411" y="345539"/>
                  </a:lnTo>
                  <a:lnTo>
                    <a:pt x="2377411" y="244875"/>
                  </a:lnTo>
                  <a:close/>
                </a:path>
                <a:path w="2947670" h="389254">
                  <a:moveTo>
                    <a:pt x="2276034" y="104946"/>
                  </a:moveTo>
                  <a:lnTo>
                    <a:pt x="2244398" y="107958"/>
                  </a:lnTo>
                  <a:lnTo>
                    <a:pt x="2213565" y="118332"/>
                  </a:lnTo>
                  <a:lnTo>
                    <a:pt x="2186481" y="138077"/>
                  </a:lnTo>
                  <a:lnTo>
                    <a:pt x="2166090" y="169199"/>
                  </a:lnTo>
                  <a:lnTo>
                    <a:pt x="2206069" y="183478"/>
                  </a:lnTo>
                  <a:lnTo>
                    <a:pt x="2215493" y="168575"/>
                  </a:lnTo>
                  <a:lnTo>
                    <a:pt x="2230187" y="155278"/>
                  </a:lnTo>
                  <a:lnTo>
                    <a:pt x="2250670" y="145729"/>
                  </a:lnTo>
                  <a:lnTo>
                    <a:pt x="2277462" y="142070"/>
                  </a:lnTo>
                  <a:lnTo>
                    <a:pt x="2359163" y="142070"/>
                  </a:lnTo>
                  <a:lnTo>
                    <a:pt x="2339841" y="120831"/>
                  </a:lnTo>
                  <a:lnTo>
                    <a:pt x="2306632" y="107869"/>
                  </a:lnTo>
                  <a:lnTo>
                    <a:pt x="2276034" y="104946"/>
                  </a:lnTo>
                  <a:close/>
                </a:path>
                <a:path w="2947670" h="389254">
                  <a:moveTo>
                    <a:pt x="2494985" y="108516"/>
                  </a:moveTo>
                  <a:lnTo>
                    <a:pt x="2454292" y="108516"/>
                  </a:lnTo>
                  <a:lnTo>
                    <a:pt x="2454292" y="382663"/>
                  </a:lnTo>
                  <a:lnTo>
                    <a:pt x="2496413" y="382663"/>
                  </a:lnTo>
                  <a:lnTo>
                    <a:pt x="2496413" y="217746"/>
                  </a:lnTo>
                  <a:lnTo>
                    <a:pt x="2501673" y="185854"/>
                  </a:lnTo>
                  <a:lnTo>
                    <a:pt x="2516269" y="162328"/>
                  </a:lnTo>
                  <a:lnTo>
                    <a:pt x="2532978" y="151351"/>
                  </a:lnTo>
                  <a:lnTo>
                    <a:pt x="2494985" y="151351"/>
                  </a:lnTo>
                  <a:lnTo>
                    <a:pt x="2494985" y="108516"/>
                  </a:lnTo>
                  <a:close/>
                </a:path>
                <a:path w="2947670" h="389254">
                  <a:moveTo>
                    <a:pt x="2652938" y="142784"/>
                  </a:moveTo>
                  <a:lnTo>
                    <a:pt x="2566378" y="142784"/>
                  </a:lnTo>
                  <a:lnTo>
                    <a:pt x="2592684" y="147444"/>
                  </a:lnTo>
                  <a:lnTo>
                    <a:pt x="2612448" y="160922"/>
                  </a:lnTo>
                  <a:lnTo>
                    <a:pt x="2624883" y="182466"/>
                  </a:lnTo>
                  <a:lnTo>
                    <a:pt x="2629203" y="211321"/>
                  </a:lnTo>
                  <a:lnTo>
                    <a:pt x="2629203" y="382663"/>
                  </a:lnTo>
                  <a:lnTo>
                    <a:pt x="2671325" y="382663"/>
                  </a:lnTo>
                  <a:lnTo>
                    <a:pt x="2671325" y="208465"/>
                  </a:lnTo>
                  <a:lnTo>
                    <a:pt x="2664629" y="162774"/>
                  </a:lnTo>
                  <a:lnTo>
                    <a:pt x="2652938" y="142784"/>
                  </a:lnTo>
                  <a:close/>
                </a:path>
                <a:path w="2947670" h="389254">
                  <a:moveTo>
                    <a:pt x="2578515" y="104946"/>
                  </a:moveTo>
                  <a:lnTo>
                    <a:pt x="2550359" y="108282"/>
                  </a:lnTo>
                  <a:lnTo>
                    <a:pt x="2527826" y="117708"/>
                  </a:lnTo>
                  <a:lnTo>
                    <a:pt x="2510647" y="132354"/>
                  </a:lnTo>
                  <a:lnTo>
                    <a:pt x="2498555" y="151351"/>
                  </a:lnTo>
                  <a:lnTo>
                    <a:pt x="2532978" y="151351"/>
                  </a:lnTo>
                  <a:lnTo>
                    <a:pt x="2538429" y="147771"/>
                  </a:lnTo>
                  <a:lnTo>
                    <a:pt x="2566378" y="142784"/>
                  </a:lnTo>
                  <a:lnTo>
                    <a:pt x="2652938" y="142784"/>
                  </a:lnTo>
                  <a:lnTo>
                    <a:pt x="2645735" y="130469"/>
                  </a:lnTo>
                  <a:lnTo>
                    <a:pt x="2616433" y="111282"/>
                  </a:lnTo>
                  <a:lnTo>
                    <a:pt x="2578515" y="104946"/>
                  </a:lnTo>
                  <a:close/>
                </a:path>
                <a:path w="2947670" h="389254">
                  <a:moveTo>
                    <a:pt x="2776138" y="306987"/>
                  </a:moveTo>
                  <a:lnTo>
                    <a:pt x="2736158" y="316982"/>
                  </a:lnTo>
                  <a:lnTo>
                    <a:pt x="2748705" y="347789"/>
                  </a:lnTo>
                  <a:lnTo>
                    <a:pt x="2770939" y="370147"/>
                  </a:lnTo>
                  <a:lnTo>
                    <a:pt x="2801842" y="383770"/>
                  </a:lnTo>
                  <a:lnTo>
                    <a:pt x="2840391" y="388374"/>
                  </a:lnTo>
                  <a:lnTo>
                    <a:pt x="2884004" y="382197"/>
                  </a:lnTo>
                  <a:lnTo>
                    <a:pt x="2917829" y="365060"/>
                  </a:lnTo>
                  <a:lnTo>
                    <a:pt x="2929447" y="351250"/>
                  </a:lnTo>
                  <a:lnTo>
                    <a:pt x="2839677" y="351250"/>
                  </a:lnTo>
                  <a:lnTo>
                    <a:pt x="2816271" y="348475"/>
                  </a:lnTo>
                  <a:lnTo>
                    <a:pt x="2797801" y="340162"/>
                  </a:lnTo>
                  <a:lnTo>
                    <a:pt x="2784384" y="326327"/>
                  </a:lnTo>
                  <a:lnTo>
                    <a:pt x="2776138" y="306987"/>
                  </a:lnTo>
                  <a:close/>
                </a:path>
                <a:path w="2947670" h="389254">
                  <a:moveTo>
                    <a:pt x="2845388" y="104946"/>
                  </a:moveTo>
                  <a:lnTo>
                    <a:pt x="2805264" y="110803"/>
                  </a:lnTo>
                  <a:lnTo>
                    <a:pt x="2773371" y="127167"/>
                  </a:lnTo>
                  <a:lnTo>
                    <a:pt x="2752322" y="152233"/>
                  </a:lnTo>
                  <a:lnTo>
                    <a:pt x="2744725" y="184192"/>
                  </a:lnTo>
                  <a:lnTo>
                    <a:pt x="2749025" y="210211"/>
                  </a:lnTo>
                  <a:lnTo>
                    <a:pt x="2762261" y="231445"/>
                  </a:lnTo>
                  <a:lnTo>
                    <a:pt x="2784933" y="247792"/>
                  </a:lnTo>
                  <a:lnTo>
                    <a:pt x="2817545" y="259154"/>
                  </a:lnTo>
                  <a:lnTo>
                    <a:pt x="2863236" y="269863"/>
                  </a:lnTo>
                  <a:lnTo>
                    <a:pt x="2881266" y="275937"/>
                  </a:lnTo>
                  <a:lnTo>
                    <a:pt x="2893957" y="284454"/>
                  </a:lnTo>
                  <a:lnTo>
                    <a:pt x="2901462" y="295313"/>
                  </a:lnTo>
                  <a:lnTo>
                    <a:pt x="2903930" y="308415"/>
                  </a:lnTo>
                  <a:lnTo>
                    <a:pt x="2899412" y="325047"/>
                  </a:lnTo>
                  <a:lnTo>
                    <a:pt x="2886528" y="338667"/>
                  </a:lnTo>
                  <a:lnTo>
                    <a:pt x="2866282" y="347870"/>
                  </a:lnTo>
                  <a:lnTo>
                    <a:pt x="2839677" y="351250"/>
                  </a:lnTo>
                  <a:lnTo>
                    <a:pt x="2929447" y="351250"/>
                  </a:lnTo>
                  <a:lnTo>
                    <a:pt x="2939707" y="339055"/>
                  </a:lnTo>
                  <a:lnTo>
                    <a:pt x="2947480" y="306273"/>
                  </a:lnTo>
                  <a:lnTo>
                    <a:pt x="2942978" y="280240"/>
                  </a:lnTo>
                  <a:lnTo>
                    <a:pt x="2929408" y="259310"/>
                  </a:lnTo>
                  <a:lnTo>
                    <a:pt x="2906669" y="243300"/>
                  </a:lnTo>
                  <a:lnTo>
                    <a:pt x="2874659" y="232025"/>
                  </a:lnTo>
                  <a:lnTo>
                    <a:pt x="2833966" y="222030"/>
                  </a:lnTo>
                  <a:lnTo>
                    <a:pt x="2812899" y="215356"/>
                  </a:lnTo>
                  <a:lnTo>
                    <a:pt x="2798225" y="206926"/>
                  </a:lnTo>
                  <a:lnTo>
                    <a:pt x="2789641" y="196053"/>
                  </a:lnTo>
                  <a:lnTo>
                    <a:pt x="2786847" y="182050"/>
                  </a:lnTo>
                  <a:lnTo>
                    <a:pt x="2791275" y="165753"/>
                  </a:lnTo>
                  <a:lnTo>
                    <a:pt x="2803535" y="152868"/>
                  </a:lnTo>
                  <a:lnTo>
                    <a:pt x="2822085" y="144402"/>
                  </a:lnTo>
                  <a:lnTo>
                    <a:pt x="2845388" y="141356"/>
                  </a:lnTo>
                  <a:lnTo>
                    <a:pt x="2927423" y="141356"/>
                  </a:lnTo>
                  <a:lnTo>
                    <a:pt x="2909329" y="122839"/>
                  </a:lnTo>
                  <a:lnTo>
                    <a:pt x="2881592" y="109626"/>
                  </a:lnTo>
                  <a:lnTo>
                    <a:pt x="2845388" y="104946"/>
                  </a:lnTo>
                  <a:close/>
                </a:path>
                <a:path w="2947670" h="389254">
                  <a:moveTo>
                    <a:pt x="2927423" y="141356"/>
                  </a:moveTo>
                  <a:lnTo>
                    <a:pt x="2845388" y="141356"/>
                  </a:lnTo>
                  <a:lnTo>
                    <a:pt x="2869129" y="144831"/>
                  </a:lnTo>
                  <a:lnTo>
                    <a:pt x="2886060" y="153895"/>
                  </a:lnTo>
                  <a:lnTo>
                    <a:pt x="2897468" y="166506"/>
                  </a:lnTo>
                  <a:lnTo>
                    <a:pt x="2904644" y="180622"/>
                  </a:lnTo>
                  <a:lnTo>
                    <a:pt x="2942482" y="169913"/>
                  </a:lnTo>
                  <a:lnTo>
                    <a:pt x="2929369" y="143348"/>
                  </a:lnTo>
                  <a:lnTo>
                    <a:pt x="2927423" y="1413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104587" y="4926313"/>
              <a:ext cx="10266807" cy="10506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92131" y="6617599"/>
              <a:ext cx="3832860" cy="880110"/>
            </a:xfrm>
            <a:custGeom>
              <a:avLst/>
              <a:gdLst/>
              <a:ahLst/>
              <a:cxnLst/>
              <a:rect l="l" t="t" r="r" b="b"/>
              <a:pathLst>
                <a:path w="3832860" h="880109">
                  <a:moveTo>
                    <a:pt x="3518217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3518217" y="879554"/>
                  </a:lnTo>
                  <a:lnTo>
                    <a:pt x="3586300" y="879341"/>
                  </a:lnTo>
                  <a:lnTo>
                    <a:pt x="3643321" y="877850"/>
                  </a:lnTo>
                  <a:lnTo>
                    <a:pt x="3690558" y="873804"/>
                  </a:lnTo>
                  <a:lnTo>
                    <a:pt x="3729288" y="865923"/>
                  </a:lnTo>
                  <a:lnTo>
                    <a:pt x="3786341" y="833551"/>
                  </a:lnTo>
                  <a:lnTo>
                    <a:pt x="3818713" y="776499"/>
                  </a:lnTo>
                  <a:lnTo>
                    <a:pt x="3826593" y="737768"/>
                  </a:lnTo>
                  <a:lnTo>
                    <a:pt x="3830640" y="690532"/>
                  </a:lnTo>
                  <a:lnTo>
                    <a:pt x="3832131" y="633511"/>
                  </a:lnTo>
                  <a:lnTo>
                    <a:pt x="3832344" y="565427"/>
                  </a:lnTo>
                  <a:lnTo>
                    <a:pt x="3832344" y="314126"/>
                  </a:lnTo>
                  <a:lnTo>
                    <a:pt x="3832131" y="246043"/>
                  </a:lnTo>
                  <a:lnTo>
                    <a:pt x="3830640" y="189022"/>
                  </a:lnTo>
                  <a:lnTo>
                    <a:pt x="3826593" y="141785"/>
                  </a:lnTo>
                  <a:lnTo>
                    <a:pt x="3818713" y="103055"/>
                  </a:lnTo>
                  <a:lnTo>
                    <a:pt x="3786341" y="46002"/>
                  </a:lnTo>
                  <a:lnTo>
                    <a:pt x="3729288" y="13630"/>
                  </a:lnTo>
                  <a:lnTo>
                    <a:pt x="3690558" y="5750"/>
                  </a:lnTo>
                  <a:lnTo>
                    <a:pt x="3643321" y="1703"/>
                  </a:lnTo>
                  <a:lnTo>
                    <a:pt x="3586300" y="212"/>
                  </a:lnTo>
                  <a:lnTo>
                    <a:pt x="3518217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88222" y="6858429"/>
              <a:ext cx="3436620" cy="480059"/>
            </a:xfrm>
            <a:custGeom>
              <a:avLst/>
              <a:gdLst/>
              <a:ahLst/>
              <a:cxnLst/>
              <a:rect l="l" t="t" r="r" b="b"/>
              <a:pathLst>
                <a:path w="3436620" h="480059">
                  <a:moveTo>
                    <a:pt x="45691" y="282713"/>
                  </a:moveTo>
                  <a:lnTo>
                    <a:pt x="0" y="282713"/>
                  </a:lnTo>
                  <a:lnTo>
                    <a:pt x="11288" y="323742"/>
                  </a:lnTo>
                  <a:lnTo>
                    <a:pt x="37837" y="355534"/>
                  </a:lnTo>
                  <a:lnTo>
                    <a:pt x="78308" y="376081"/>
                  </a:lnTo>
                  <a:lnTo>
                    <a:pt x="131362" y="383377"/>
                  </a:lnTo>
                  <a:lnTo>
                    <a:pt x="187538" y="375200"/>
                  </a:lnTo>
                  <a:lnTo>
                    <a:pt x="228991" y="352767"/>
                  </a:lnTo>
                  <a:lnTo>
                    <a:pt x="236158" y="343397"/>
                  </a:lnTo>
                  <a:lnTo>
                    <a:pt x="131362" y="343397"/>
                  </a:lnTo>
                  <a:lnTo>
                    <a:pt x="100105" y="339738"/>
                  </a:lnTo>
                  <a:lnTo>
                    <a:pt x="73534" y="328583"/>
                  </a:lnTo>
                  <a:lnTo>
                    <a:pt x="54459" y="309664"/>
                  </a:lnTo>
                  <a:lnTo>
                    <a:pt x="45691" y="282713"/>
                  </a:lnTo>
                  <a:close/>
                </a:path>
                <a:path w="3436620" h="480059">
                  <a:moveTo>
                    <a:pt x="134931" y="6425"/>
                  </a:moveTo>
                  <a:lnTo>
                    <a:pt x="85893" y="13743"/>
                  </a:lnTo>
                  <a:lnTo>
                    <a:pt x="46226" y="34446"/>
                  </a:lnTo>
                  <a:lnTo>
                    <a:pt x="19677" y="66662"/>
                  </a:lnTo>
                  <a:lnTo>
                    <a:pt x="9994" y="108516"/>
                  </a:lnTo>
                  <a:lnTo>
                    <a:pt x="16464" y="141825"/>
                  </a:lnTo>
                  <a:lnTo>
                    <a:pt x="34982" y="168307"/>
                  </a:lnTo>
                  <a:lnTo>
                    <a:pt x="64208" y="188632"/>
                  </a:lnTo>
                  <a:lnTo>
                    <a:pt x="102805" y="203468"/>
                  </a:lnTo>
                  <a:lnTo>
                    <a:pt x="147782" y="216318"/>
                  </a:lnTo>
                  <a:lnTo>
                    <a:pt x="175424" y="225198"/>
                  </a:lnTo>
                  <a:lnTo>
                    <a:pt x="198649" y="237022"/>
                  </a:lnTo>
                  <a:lnTo>
                    <a:pt x="214645" y="253666"/>
                  </a:lnTo>
                  <a:lnTo>
                    <a:pt x="220602" y="277002"/>
                  </a:lnTo>
                  <a:lnTo>
                    <a:pt x="213786" y="304243"/>
                  </a:lnTo>
                  <a:lnTo>
                    <a:pt x="194990" y="325192"/>
                  </a:lnTo>
                  <a:lnTo>
                    <a:pt x="166690" y="338645"/>
                  </a:lnTo>
                  <a:lnTo>
                    <a:pt x="131362" y="343397"/>
                  </a:lnTo>
                  <a:lnTo>
                    <a:pt x="236158" y="343397"/>
                  </a:lnTo>
                  <a:lnTo>
                    <a:pt x="254647" y="319224"/>
                  </a:lnTo>
                  <a:lnTo>
                    <a:pt x="263437" y="277716"/>
                  </a:lnTo>
                  <a:lnTo>
                    <a:pt x="252695" y="234479"/>
                  </a:lnTo>
                  <a:lnTo>
                    <a:pt x="226224" y="205431"/>
                  </a:lnTo>
                  <a:lnTo>
                    <a:pt x="192659" y="187360"/>
                  </a:lnTo>
                  <a:lnTo>
                    <a:pt x="160632" y="177053"/>
                  </a:lnTo>
                  <a:lnTo>
                    <a:pt x="123508" y="167058"/>
                  </a:lnTo>
                  <a:lnTo>
                    <a:pt x="101020" y="160086"/>
                  </a:lnTo>
                  <a:lnTo>
                    <a:pt x="77996" y="148763"/>
                  </a:lnTo>
                  <a:lnTo>
                    <a:pt x="60058" y="131417"/>
                  </a:lnTo>
                  <a:lnTo>
                    <a:pt x="52830" y="106374"/>
                  </a:lnTo>
                  <a:lnTo>
                    <a:pt x="58608" y="82134"/>
                  </a:lnTo>
                  <a:lnTo>
                    <a:pt x="74962" y="62914"/>
                  </a:lnTo>
                  <a:lnTo>
                    <a:pt x="100417" y="50253"/>
                  </a:lnTo>
                  <a:lnTo>
                    <a:pt x="133503" y="45691"/>
                  </a:lnTo>
                  <a:lnTo>
                    <a:pt x="232384" y="45691"/>
                  </a:lnTo>
                  <a:lnTo>
                    <a:pt x="222454" y="33933"/>
                  </a:lnTo>
                  <a:lnTo>
                    <a:pt x="183771" y="13729"/>
                  </a:lnTo>
                  <a:lnTo>
                    <a:pt x="134931" y="6425"/>
                  </a:lnTo>
                  <a:close/>
                </a:path>
                <a:path w="3436620" h="480059">
                  <a:moveTo>
                    <a:pt x="232384" y="45691"/>
                  </a:moveTo>
                  <a:lnTo>
                    <a:pt x="133503" y="45691"/>
                  </a:lnTo>
                  <a:lnTo>
                    <a:pt x="164403" y="49545"/>
                  </a:lnTo>
                  <a:lnTo>
                    <a:pt x="189546" y="60728"/>
                  </a:lnTo>
                  <a:lnTo>
                    <a:pt x="207194" y="78671"/>
                  </a:lnTo>
                  <a:lnTo>
                    <a:pt x="215605" y="102805"/>
                  </a:lnTo>
                  <a:lnTo>
                    <a:pt x="258440" y="102805"/>
                  </a:lnTo>
                  <a:lnTo>
                    <a:pt x="248253" y="64479"/>
                  </a:lnTo>
                  <a:lnTo>
                    <a:pt x="232384" y="45691"/>
                  </a:lnTo>
                  <a:close/>
                </a:path>
                <a:path w="3436620" h="480059">
                  <a:moveTo>
                    <a:pt x="371195" y="102805"/>
                  </a:moveTo>
                  <a:lnTo>
                    <a:pt x="330502" y="102805"/>
                  </a:lnTo>
                  <a:lnTo>
                    <a:pt x="330502" y="479756"/>
                  </a:lnTo>
                  <a:lnTo>
                    <a:pt x="372623" y="479756"/>
                  </a:lnTo>
                  <a:lnTo>
                    <a:pt x="372623" y="334830"/>
                  </a:lnTo>
                  <a:lnTo>
                    <a:pt x="414119" y="334830"/>
                  </a:lnTo>
                  <a:lnTo>
                    <a:pt x="392167" y="315643"/>
                  </a:lnTo>
                  <a:lnTo>
                    <a:pt x="377052" y="282479"/>
                  </a:lnTo>
                  <a:lnTo>
                    <a:pt x="371909" y="239878"/>
                  </a:lnTo>
                  <a:lnTo>
                    <a:pt x="376951" y="197913"/>
                  </a:lnTo>
                  <a:lnTo>
                    <a:pt x="391899" y="165451"/>
                  </a:lnTo>
                  <a:lnTo>
                    <a:pt x="414312" y="146354"/>
                  </a:lnTo>
                  <a:lnTo>
                    <a:pt x="371195" y="146354"/>
                  </a:lnTo>
                  <a:lnTo>
                    <a:pt x="371195" y="102805"/>
                  </a:lnTo>
                  <a:close/>
                </a:path>
                <a:path w="3436620" h="480059">
                  <a:moveTo>
                    <a:pt x="414119" y="334830"/>
                  </a:moveTo>
                  <a:lnTo>
                    <a:pt x="376193" y="334830"/>
                  </a:lnTo>
                  <a:lnTo>
                    <a:pt x="385173" y="348629"/>
                  </a:lnTo>
                  <a:lnTo>
                    <a:pt x="399842" y="364368"/>
                  </a:lnTo>
                  <a:lnTo>
                    <a:pt x="422676" y="377297"/>
                  </a:lnTo>
                  <a:lnTo>
                    <a:pt x="456152" y="382663"/>
                  </a:lnTo>
                  <a:lnTo>
                    <a:pt x="503249" y="372712"/>
                  </a:lnTo>
                  <a:lnTo>
                    <a:pt x="539345" y="344825"/>
                  </a:lnTo>
                  <a:lnTo>
                    <a:pt x="450441" y="344825"/>
                  </a:lnTo>
                  <a:lnTo>
                    <a:pt x="416786" y="337161"/>
                  </a:lnTo>
                  <a:lnTo>
                    <a:pt x="414119" y="334830"/>
                  </a:lnTo>
                  <a:close/>
                </a:path>
                <a:path w="3436620" h="480059">
                  <a:moveTo>
                    <a:pt x="539367" y="137073"/>
                  </a:moveTo>
                  <a:lnTo>
                    <a:pt x="450441" y="137073"/>
                  </a:lnTo>
                  <a:lnTo>
                    <a:pt x="485524" y="145004"/>
                  </a:lnTo>
                  <a:lnTo>
                    <a:pt x="510500" y="166790"/>
                  </a:lnTo>
                  <a:lnTo>
                    <a:pt x="525436" y="199419"/>
                  </a:lnTo>
                  <a:lnTo>
                    <a:pt x="530400" y="239878"/>
                  </a:lnTo>
                  <a:lnTo>
                    <a:pt x="525336" y="280973"/>
                  </a:lnTo>
                  <a:lnTo>
                    <a:pt x="510232" y="314305"/>
                  </a:lnTo>
                  <a:lnTo>
                    <a:pt x="485222" y="336659"/>
                  </a:lnTo>
                  <a:lnTo>
                    <a:pt x="450441" y="344825"/>
                  </a:lnTo>
                  <a:lnTo>
                    <a:pt x="539345" y="344825"/>
                  </a:lnTo>
                  <a:lnTo>
                    <a:pt x="540038" y="344289"/>
                  </a:lnTo>
                  <a:lnTo>
                    <a:pt x="563977" y="299535"/>
                  </a:lnTo>
                  <a:lnTo>
                    <a:pt x="572522" y="240592"/>
                  </a:lnTo>
                  <a:lnTo>
                    <a:pt x="563966" y="182061"/>
                  </a:lnTo>
                  <a:lnTo>
                    <a:pt x="539949" y="137519"/>
                  </a:lnTo>
                  <a:lnTo>
                    <a:pt x="539367" y="137073"/>
                  </a:lnTo>
                  <a:close/>
                </a:path>
                <a:path w="3436620" h="480059">
                  <a:moveTo>
                    <a:pt x="455438" y="99235"/>
                  </a:moveTo>
                  <a:lnTo>
                    <a:pt x="421772" y="104589"/>
                  </a:lnTo>
                  <a:lnTo>
                    <a:pt x="399217" y="117440"/>
                  </a:lnTo>
                  <a:lnTo>
                    <a:pt x="384961" y="132968"/>
                  </a:lnTo>
                  <a:lnTo>
                    <a:pt x="376193" y="146354"/>
                  </a:lnTo>
                  <a:lnTo>
                    <a:pt x="414312" y="146354"/>
                  </a:lnTo>
                  <a:lnTo>
                    <a:pt x="416485" y="144502"/>
                  </a:lnTo>
                  <a:lnTo>
                    <a:pt x="450441" y="137073"/>
                  </a:lnTo>
                  <a:lnTo>
                    <a:pt x="539367" y="137073"/>
                  </a:lnTo>
                  <a:lnTo>
                    <a:pt x="502948" y="109174"/>
                  </a:lnTo>
                  <a:lnTo>
                    <a:pt x="455438" y="99235"/>
                  </a:lnTo>
                  <a:close/>
                </a:path>
                <a:path w="3436620" h="480059">
                  <a:moveTo>
                    <a:pt x="678897" y="102805"/>
                  </a:moveTo>
                  <a:lnTo>
                    <a:pt x="636775" y="102805"/>
                  </a:lnTo>
                  <a:lnTo>
                    <a:pt x="636775" y="376951"/>
                  </a:lnTo>
                  <a:lnTo>
                    <a:pt x="678897" y="376951"/>
                  </a:lnTo>
                  <a:lnTo>
                    <a:pt x="678897" y="102805"/>
                  </a:lnTo>
                  <a:close/>
                </a:path>
                <a:path w="3436620" h="480059">
                  <a:moveTo>
                    <a:pt x="658193" y="0"/>
                  </a:moveTo>
                  <a:lnTo>
                    <a:pt x="646580" y="2253"/>
                  </a:lnTo>
                  <a:lnTo>
                    <a:pt x="637043" y="8388"/>
                  </a:lnTo>
                  <a:lnTo>
                    <a:pt x="630584" y="17468"/>
                  </a:lnTo>
                  <a:lnTo>
                    <a:pt x="628208" y="28556"/>
                  </a:lnTo>
                  <a:lnTo>
                    <a:pt x="630584" y="39645"/>
                  </a:lnTo>
                  <a:lnTo>
                    <a:pt x="637043" y="48725"/>
                  </a:lnTo>
                  <a:lnTo>
                    <a:pt x="646580" y="54860"/>
                  </a:lnTo>
                  <a:lnTo>
                    <a:pt x="658193" y="57113"/>
                  </a:lnTo>
                  <a:lnTo>
                    <a:pt x="669805" y="54860"/>
                  </a:lnTo>
                  <a:lnTo>
                    <a:pt x="679343" y="48725"/>
                  </a:lnTo>
                  <a:lnTo>
                    <a:pt x="685802" y="39645"/>
                  </a:lnTo>
                  <a:lnTo>
                    <a:pt x="688178" y="28556"/>
                  </a:lnTo>
                  <a:lnTo>
                    <a:pt x="685802" y="17468"/>
                  </a:lnTo>
                  <a:lnTo>
                    <a:pt x="679343" y="8388"/>
                  </a:lnTo>
                  <a:lnTo>
                    <a:pt x="669805" y="2253"/>
                  </a:lnTo>
                  <a:lnTo>
                    <a:pt x="658193" y="0"/>
                  </a:lnTo>
                  <a:close/>
                </a:path>
                <a:path w="3436620" h="480059">
                  <a:moveTo>
                    <a:pt x="798167" y="11422"/>
                  </a:moveTo>
                  <a:lnTo>
                    <a:pt x="756045" y="11422"/>
                  </a:lnTo>
                  <a:lnTo>
                    <a:pt x="756045" y="376951"/>
                  </a:lnTo>
                  <a:lnTo>
                    <a:pt x="798167" y="376951"/>
                  </a:lnTo>
                  <a:lnTo>
                    <a:pt x="798167" y="11422"/>
                  </a:lnTo>
                  <a:close/>
                </a:path>
                <a:path w="3436620" h="480059">
                  <a:moveTo>
                    <a:pt x="917436" y="11422"/>
                  </a:moveTo>
                  <a:lnTo>
                    <a:pt x="875315" y="11422"/>
                  </a:lnTo>
                  <a:lnTo>
                    <a:pt x="875315" y="376951"/>
                  </a:lnTo>
                  <a:lnTo>
                    <a:pt x="917436" y="376951"/>
                  </a:lnTo>
                  <a:lnTo>
                    <a:pt x="917436" y="11422"/>
                  </a:lnTo>
                  <a:close/>
                </a:path>
                <a:path w="3436620" h="480059">
                  <a:moveTo>
                    <a:pt x="1196625" y="138501"/>
                  </a:moveTo>
                  <a:lnTo>
                    <a:pt x="1154504" y="138501"/>
                  </a:lnTo>
                  <a:lnTo>
                    <a:pt x="1154504" y="309843"/>
                  </a:lnTo>
                  <a:lnTo>
                    <a:pt x="1161085" y="341066"/>
                  </a:lnTo>
                  <a:lnTo>
                    <a:pt x="1178242" y="363119"/>
                  </a:lnTo>
                  <a:lnTo>
                    <a:pt x="1202091" y="376204"/>
                  </a:lnTo>
                  <a:lnTo>
                    <a:pt x="1228752" y="380521"/>
                  </a:lnTo>
                  <a:lnTo>
                    <a:pt x="1239483" y="380041"/>
                  </a:lnTo>
                  <a:lnTo>
                    <a:pt x="1248206" y="378825"/>
                  </a:lnTo>
                  <a:lnTo>
                    <a:pt x="1255056" y="377208"/>
                  </a:lnTo>
                  <a:lnTo>
                    <a:pt x="1260165" y="375524"/>
                  </a:lnTo>
                  <a:lnTo>
                    <a:pt x="1252082" y="339827"/>
                  </a:lnTo>
                  <a:lnTo>
                    <a:pt x="1233035" y="339827"/>
                  </a:lnTo>
                  <a:lnTo>
                    <a:pt x="1219516" y="338377"/>
                  </a:lnTo>
                  <a:lnTo>
                    <a:pt x="1207870" y="332510"/>
                  </a:lnTo>
                  <a:lnTo>
                    <a:pt x="1199704" y="319949"/>
                  </a:lnTo>
                  <a:lnTo>
                    <a:pt x="1196625" y="298420"/>
                  </a:lnTo>
                  <a:lnTo>
                    <a:pt x="1196625" y="138501"/>
                  </a:lnTo>
                  <a:close/>
                </a:path>
                <a:path w="3436620" h="480059">
                  <a:moveTo>
                    <a:pt x="1251598" y="337686"/>
                  </a:moveTo>
                  <a:lnTo>
                    <a:pt x="1248028" y="338399"/>
                  </a:lnTo>
                  <a:lnTo>
                    <a:pt x="1242317" y="339827"/>
                  </a:lnTo>
                  <a:lnTo>
                    <a:pt x="1252082" y="339827"/>
                  </a:lnTo>
                  <a:lnTo>
                    <a:pt x="1251598" y="337686"/>
                  </a:lnTo>
                  <a:close/>
                </a:path>
                <a:path w="3436620" h="480059">
                  <a:moveTo>
                    <a:pt x="1255167" y="102805"/>
                  </a:moveTo>
                  <a:lnTo>
                    <a:pt x="1113096" y="102805"/>
                  </a:lnTo>
                  <a:lnTo>
                    <a:pt x="1113096" y="138501"/>
                  </a:lnTo>
                  <a:lnTo>
                    <a:pt x="1255167" y="138501"/>
                  </a:lnTo>
                  <a:lnTo>
                    <a:pt x="1255167" y="102805"/>
                  </a:lnTo>
                  <a:close/>
                </a:path>
                <a:path w="3436620" h="480059">
                  <a:moveTo>
                    <a:pt x="1196625" y="37124"/>
                  </a:moveTo>
                  <a:lnTo>
                    <a:pt x="1154504" y="37124"/>
                  </a:lnTo>
                  <a:lnTo>
                    <a:pt x="1154504" y="102805"/>
                  </a:lnTo>
                  <a:lnTo>
                    <a:pt x="1196625" y="102805"/>
                  </a:lnTo>
                  <a:lnTo>
                    <a:pt x="1196625" y="37124"/>
                  </a:lnTo>
                  <a:close/>
                </a:path>
                <a:path w="3436620" h="480059">
                  <a:moveTo>
                    <a:pt x="1366539" y="11422"/>
                  </a:moveTo>
                  <a:lnTo>
                    <a:pt x="1324418" y="11422"/>
                  </a:lnTo>
                  <a:lnTo>
                    <a:pt x="1324418" y="376951"/>
                  </a:lnTo>
                  <a:lnTo>
                    <a:pt x="1366539" y="376951"/>
                  </a:lnTo>
                  <a:lnTo>
                    <a:pt x="1366539" y="212035"/>
                  </a:lnTo>
                  <a:lnTo>
                    <a:pt x="1371958" y="180143"/>
                  </a:lnTo>
                  <a:lnTo>
                    <a:pt x="1386998" y="156617"/>
                  </a:lnTo>
                  <a:lnTo>
                    <a:pt x="1404217" y="145640"/>
                  </a:lnTo>
                  <a:lnTo>
                    <a:pt x="1366539" y="145640"/>
                  </a:lnTo>
                  <a:lnTo>
                    <a:pt x="1366539" y="11422"/>
                  </a:lnTo>
                  <a:close/>
                </a:path>
                <a:path w="3436620" h="480059">
                  <a:moveTo>
                    <a:pt x="1525933" y="137073"/>
                  </a:moveTo>
                  <a:lnTo>
                    <a:pt x="1438646" y="137073"/>
                  </a:lnTo>
                  <a:lnTo>
                    <a:pt x="1465289" y="141658"/>
                  </a:lnTo>
                  <a:lnTo>
                    <a:pt x="1485274" y="155010"/>
                  </a:lnTo>
                  <a:lnTo>
                    <a:pt x="1497829" y="176528"/>
                  </a:lnTo>
                  <a:lnTo>
                    <a:pt x="1502185" y="205610"/>
                  </a:lnTo>
                  <a:lnTo>
                    <a:pt x="1502185" y="376951"/>
                  </a:lnTo>
                  <a:lnTo>
                    <a:pt x="1544306" y="376951"/>
                  </a:lnTo>
                  <a:lnTo>
                    <a:pt x="1544306" y="202754"/>
                  </a:lnTo>
                  <a:lnTo>
                    <a:pt x="1537574" y="156837"/>
                  </a:lnTo>
                  <a:lnTo>
                    <a:pt x="1525933" y="137073"/>
                  </a:lnTo>
                  <a:close/>
                </a:path>
                <a:path w="3436620" h="480059">
                  <a:moveTo>
                    <a:pt x="1450782" y="99235"/>
                  </a:moveTo>
                  <a:lnTo>
                    <a:pt x="1421762" y="102495"/>
                  </a:lnTo>
                  <a:lnTo>
                    <a:pt x="1399067" y="111796"/>
                  </a:lnTo>
                  <a:lnTo>
                    <a:pt x="1382062" y="126417"/>
                  </a:lnTo>
                  <a:lnTo>
                    <a:pt x="1370109" y="145640"/>
                  </a:lnTo>
                  <a:lnTo>
                    <a:pt x="1404217" y="145640"/>
                  </a:lnTo>
                  <a:lnTo>
                    <a:pt x="1409835" y="142059"/>
                  </a:lnTo>
                  <a:lnTo>
                    <a:pt x="1438646" y="137073"/>
                  </a:lnTo>
                  <a:lnTo>
                    <a:pt x="1525933" y="137073"/>
                  </a:lnTo>
                  <a:lnTo>
                    <a:pt x="1518560" y="124557"/>
                  </a:lnTo>
                  <a:lnTo>
                    <a:pt x="1489039" y="105496"/>
                  </a:lnTo>
                  <a:lnTo>
                    <a:pt x="1450782" y="99235"/>
                  </a:lnTo>
                  <a:close/>
                </a:path>
                <a:path w="3436620" h="480059">
                  <a:moveTo>
                    <a:pt x="1732024" y="99235"/>
                  </a:moveTo>
                  <a:lnTo>
                    <a:pt x="1690668" y="105997"/>
                  </a:lnTo>
                  <a:lnTo>
                    <a:pt x="1656473" y="125233"/>
                  </a:lnTo>
                  <a:lnTo>
                    <a:pt x="1630607" y="155366"/>
                  </a:lnTo>
                  <a:lnTo>
                    <a:pt x="1614232" y="194821"/>
                  </a:lnTo>
                  <a:lnTo>
                    <a:pt x="1608515" y="242020"/>
                  </a:lnTo>
                  <a:lnTo>
                    <a:pt x="1614198" y="288996"/>
                  </a:lnTo>
                  <a:lnTo>
                    <a:pt x="1630675" y="327919"/>
                  </a:lnTo>
                  <a:lnTo>
                    <a:pt x="1657090" y="357418"/>
                  </a:lnTo>
                  <a:lnTo>
                    <a:pt x="1692587" y="376123"/>
                  </a:lnTo>
                  <a:lnTo>
                    <a:pt x="1736307" y="382663"/>
                  </a:lnTo>
                  <a:lnTo>
                    <a:pt x="1775060" y="377665"/>
                  </a:lnTo>
                  <a:lnTo>
                    <a:pt x="1806986" y="363565"/>
                  </a:lnTo>
                  <a:lnTo>
                    <a:pt x="1827466" y="344825"/>
                  </a:lnTo>
                  <a:lnTo>
                    <a:pt x="1736307" y="344825"/>
                  </a:lnTo>
                  <a:lnTo>
                    <a:pt x="1702368" y="338915"/>
                  </a:lnTo>
                  <a:lnTo>
                    <a:pt x="1675758" y="321511"/>
                  </a:lnTo>
                  <a:lnTo>
                    <a:pt x="1658049" y="293096"/>
                  </a:lnTo>
                  <a:lnTo>
                    <a:pt x="1650815" y="254156"/>
                  </a:lnTo>
                  <a:lnTo>
                    <a:pt x="1849821" y="254156"/>
                  </a:lnTo>
                  <a:lnTo>
                    <a:pt x="1849821" y="236308"/>
                  </a:lnTo>
                  <a:lnTo>
                    <a:pt x="1847471" y="217746"/>
                  </a:lnTo>
                  <a:lnTo>
                    <a:pt x="1650815" y="217746"/>
                  </a:lnTo>
                  <a:lnTo>
                    <a:pt x="1657932" y="187145"/>
                  </a:lnTo>
                  <a:lnTo>
                    <a:pt x="1674419" y="161413"/>
                  </a:lnTo>
                  <a:lnTo>
                    <a:pt x="1699406" y="143679"/>
                  </a:lnTo>
                  <a:lnTo>
                    <a:pt x="1732024" y="137073"/>
                  </a:lnTo>
                  <a:lnTo>
                    <a:pt x="1817718" y="137073"/>
                  </a:lnTo>
                  <a:lnTo>
                    <a:pt x="1798162" y="118083"/>
                  </a:lnTo>
                  <a:lnTo>
                    <a:pt x="1766206" y="103690"/>
                  </a:lnTo>
                  <a:lnTo>
                    <a:pt x="1732024" y="99235"/>
                  </a:lnTo>
                  <a:close/>
                </a:path>
                <a:path w="3436620" h="480059">
                  <a:moveTo>
                    <a:pt x="1804844" y="301989"/>
                  </a:moveTo>
                  <a:lnTo>
                    <a:pt x="1794261" y="320730"/>
                  </a:lnTo>
                  <a:lnTo>
                    <a:pt x="1778942" y="334116"/>
                  </a:lnTo>
                  <a:lnTo>
                    <a:pt x="1759440" y="342148"/>
                  </a:lnTo>
                  <a:lnTo>
                    <a:pt x="1736307" y="344825"/>
                  </a:lnTo>
                  <a:lnTo>
                    <a:pt x="1827466" y="344825"/>
                  </a:lnTo>
                  <a:lnTo>
                    <a:pt x="1830880" y="341701"/>
                  </a:lnTo>
                  <a:lnTo>
                    <a:pt x="1845538" y="313412"/>
                  </a:lnTo>
                  <a:lnTo>
                    <a:pt x="1804844" y="301989"/>
                  </a:lnTo>
                  <a:close/>
                </a:path>
                <a:path w="3436620" h="480059">
                  <a:moveTo>
                    <a:pt x="1817718" y="137073"/>
                  </a:moveTo>
                  <a:lnTo>
                    <a:pt x="1732024" y="137073"/>
                  </a:lnTo>
                  <a:lnTo>
                    <a:pt x="1763012" y="143152"/>
                  </a:lnTo>
                  <a:lnTo>
                    <a:pt x="1786639" y="160008"/>
                  </a:lnTo>
                  <a:lnTo>
                    <a:pt x="1801698" y="185564"/>
                  </a:lnTo>
                  <a:lnTo>
                    <a:pt x="1806986" y="217746"/>
                  </a:lnTo>
                  <a:lnTo>
                    <a:pt x="1847471" y="217746"/>
                  </a:lnTo>
                  <a:lnTo>
                    <a:pt x="1843053" y="182850"/>
                  </a:lnTo>
                  <a:lnTo>
                    <a:pt x="1824805" y="143955"/>
                  </a:lnTo>
                  <a:lnTo>
                    <a:pt x="1817718" y="137073"/>
                  </a:lnTo>
                  <a:close/>
                </a:path>
                <a:path w="3436620" h="480059">
                  <a:moveTo>
                    <a:pt x="2144581" y="334830"/>
                  </a:moveTo>
                  <a:lnTo>
                    <a:pt x="2106655" y="334830"/>
                  </a:lnTo>
                  <a:lnTo>
                    <a:pt x="2115635" y="348629"/>
                  </a:lnTo>
                  <a:lnTo>
                    <a:pt x="2130304" y="364368"/>
                  </a:lnTo>
                  <a:lnTo>
                    <a:pt x="2153139" y="377297"/>
                  </a:lnTo>
                  <a:lnTo>
                    <a:pt x="2186615" y="382663"/>
                  </a:lnTo>
                  <a:lnTo>
                    <a:pt x="2233712" y="372712"/>
                  </a:lnTo>
                  <a:lnTo>
                    <a:pt x="2269808" y="344825"/>
                  </a:lnTo>
                  <a:lnTo>
                    <a:pt x="2180904" y="344825"/>
                  </a:lnTo>
                  <a:lnTo>
                    <a:pt x="2147249" y="337161"/>
                  </a:lnTo>
                  <a:lnTo>
                    <a:pt x="2144581" y="334830"/>
                  </a:lnTo>
                  <a:close/>
                </a:path>
                <a:path w="3436620" h="480059">
                  <a:moveTo>
                    <a:pt x="2103086" y="11422"/>
                  </a:moveTo>
                  <a:lnTo>
                    <a:pt x="2060964" y="11422"/>
                  </a:lnTo>
                  <a:lnTo>
                    <a:pt x="2060964" y="376951"/>
                  </a:lnTo>
                  <a:lnTo>
                    <a:pt x="2101658" y="376951"/>
                  </a:lnTo>
                  <a:lnTo>
                    <a:pt x="2101658" y="334830"/>
                  </a:lnTo>
                  <a:lnTo>
                    <a:pt x="2144581" y="334830"/>
                  </a:lnTo>
                  <a:lnTo>
                    <a:pt x="2122629" y="315643"/>
                  </a:lnTo>
                  <a:lnTo>
                    <a:pt x="2107514" y="282479"/>
                  </a:lnTo>
                  <a:lnTo>
                    <a:pt x="2102372" y="239878"/>
                  </a:lnTo>
                  <a:lnTo>
                    <a:pt x="2107414" y="197913"/>
                  </a:lnTo>
                  <a:lnTo>
                    <a:pt x="2122362" y="165451"/>
                  </a:lnTo>
                  <a:lnTo>
                    <a:pt x="2144774" y="146354"/>
                  </a:lnTo>
                  <a:lnTo>
                    <a:pt x="2103086" y="146354"/>
                  </a:lnTo>
                  <a:lnTo>
                    <a:pt x="2103086" y="11422"/>
                  </a:lnTo>
                  <a:close/>
                </a:path>
                <a:path w="3436620" h="480059">
                  <a:moveTo>
                    <a:pt x="2269829" y="137073"/>
                  </a:moveTo>
                  <a:lnTo>
                    <a:pt x="2180904" y="137073"/>
                  </a:lnTo>
                  <a:lnTo>
                    <a:pt x="2215986" y="145004"/>
                  </a:lnTo>
                  <a:lnTo>
                    <a:pt x="2240962" y="166790"/>
                  </a:lnTo>
                  <a:lnTo>
                    <a:pt x="2255899" y="199419"/>
                  </a:lnTo>
                  <a:lnTo>
                    <a:pt x="2260863" y="239878"/>
                  </a:lnTo>
                  <a:lnTo>
                    <a:pt x="2255798" y="280973"/>
                  </a:lnTo>
                  <a:lnTo>
                    <a:pt x="2240695" y="314305"/>
                  </a:lnTo>
                  <a:lnTo>
                    <a:pt x="2215685" y="336659"/>
                  </a:lnTo>
                  <a:lnTo>
                    <a:pt x="2180904" y="344825"/>
                  </a:lnTo>
                  <a:lnTo>
                    <a:pt x="2269808" y="344825"/>
                  </a:lnTo>
                  <a:lnTo>
                    <a:pt x="2270501" y="344289"/>
                  </a:lnTo>
                  <a:lnTo>
                    <a:pt x="2294440" y="299535"/>
                  </a:lnTo>
                  <a:lnTo>
                    <a:pt x="2302984" y="240592"/>
                  </a:lnTo>
                  <a:lnTo>
                    <a:pt x="2294429" y="182061"/>
                  </a:lnTo>
                  <a:lnTo>
                    <a:pt x="2270412" y="137519"/>
                  </a:lnTo>
                  <a:lnTo>
                    <a:pt x="2269829" y="137073"/>
                  </a:lnTo>
                  <a:close/>
                </a:path>
                <a:path w="3436620" h="480059">
                  <a:moveTo>
                    <a:pt x="2185901" y="99235"/>
                  </a:moveTo>
                  <a:lnTo>
                    <a:pt x="2152235" y="104589"/>
                  </a:lnTo>
                  <a:lnTo>
                    <a:pt x="2129679" y="117440"/>
                  </a:lnTo>
                  <a:lnTo>
                    <a:pt x="2115423" y="132968"/>
                  </a:lnTo>
                  <a:lnTo>
                    <a:pt x="2106655" y="146354"/>
                  </a:lnTo>
                  <a:lnTo>
                    <a:pt x="2144774" y="146354"/>
                  </a:lnTo>
                  <a:lnTo>
                    <a:pt x="2146948" y="144502"/>
                  </a:lnTo>
                  <a:lnTo>
                    <a:pt x="2180904" y="137073"/>
                  </a:lnTo>
                  <a:lnTo>
                    <a:pt x="2269829" y="137073"/>
                  </a:lnTo>
                  <a:lnTo>
                    <a:pt x="2233410" y="109174"/>
                  </a:lnTo>
                  <a:lnTo>
                    <a:pt x="2185901" y="99235"/>
                  </a:lnTo>
                  <a:close/>
                </a:path>
                <a:path w="3436620" h="480059">
                  <a:moveTo>
                    <a:pt x="2478074" y="99235"/>
                  </a:moveTo>
                  <a:lnTo>
                    <a:pt x="2436718" y="105997"/>
                  </a:lnTo>
                  <a:lnTo>
                    <a:pt x="2402524" y="125233"/>
                  </a:lnTo>
                  <a:lnTo>
                    <a:pt x="2376657" y="155366"/>
                  </a:lnTo>
                  <a:lnTo>
                    <a:pt x="2360283" y="194821"/>
                  </a:lnTo>
                  <a:lnTo>
                    <a:pt x="2354565" y="242020"/>
                  </a:lnTo>
                  <a:lnTo>
                    <a:pt x="2360248" y="288996"/>
                  </a:lnTo>
                  <a:lnTo>
                    <a:pt x="2376726" y="327919"/>
                  </a:lnTo>
                  <a:lnTo>
                    <a:pt x="2403141" y="357418"/>
                  </a:lnTo>
                  <a:lnTo>
                    <a:pt x="2438637" y="376123"/>
                  </a:lnTo>
                  <a:lnTo>
                    <a:pt x="2482358" y="382663"/>
                  </a:lnTo>
                  <a:lnTo>
                    <a:pt x="2521111" y="377665"/>
                  </a:lnTo>
                  <a:lnTo>
                    <a:pt x="2553036" y="363565"/>
                  </a:lnTo>
                  <a:lnTo>
                    <a:pt x="2573517" y="344825"/>
                  </a:lnTo>
                  <a:lnTo>
                    <a:pt x="2482358" y="344825"/>
                  </a:lnTo>
                  <a:lnTo>
                    <a:pt x="2448419" y="338915"/>
                  </a:lnTo>
                  <a:lnTo>
                    <a:pt x="2421808" y="321511"/>
                  </a:lnTo>
                  <a:lnTo>
                    <a:pt x="2404100" y="293096"/>
                  </a:lnTo>
                  <a:lnTo>
                    <a:pt x="2396866" y="254156"/>
                  </a:lnTo>
                  <a:lnTo>
                    <a:pt x="2595872" y="254156"/>
                  </a:lnTo>
                  <a:lnTo>
                    <a:pt x="2595872" y="236308"/>
                  </a:lnTo>
                  <a:lnTo>
                    <a:pt x="2593522" y="217746"/>
                  </a:lnTo>
                  <a:lnTo>
                    <a:pt x="2396866" y="217746"/>
                  </a:lnTo>
                  <a:lnTo>
                    <a:pt x="2403982" y="187145"/>
                  </a:lnTo>
                  <a:lnTo>
                    <a:pt x="2420470" y="161413"/>
                  </a:lnTo>
                  <a:lnTo>
                    <a:pt x="2445457" y="143679"/>
                  </a:lnTo>
                  <a:lnTo>
                    <a:pt x="2478074" y="137073"/>
                  </a:lnTo>
                  <a:lnTo>
                    <a:pt x="2563769" y="137073"/>
                  </a:lnTo>
                  <a:lnTo>
                    <a:pt x="2544212" y="118083"/>
                  </a:lnTo>
                  <a:lnTo>
                    <a:pt x="2512257" y="103690"/>
                  </a:lnTo>
                  <a:lnTo>
                    <a:pt x="2478074" y="99235"/>
                  </a:lnTo>
                  <a:close/>
                </a:path>
                <a:path w="3436620" h="480059">
                  <a:moveTo>
                    <a:pt x="2550895" y="301989"/>
                  </a:moveTo>
                  <a:lnTo>
                    <a:pt x="2540311" y="320730"/>
                  </a:lnTo>
                  <a:lnTo>
                    <a:pt x="2524993" y="334116"/>
                  </a:lnTo>
                  <a:lnTo>
                    <a:pt x="2505491" y="342148"/>
                  </a:lnTo>
                  <a:lnTo>
                    <a:pt x="2482358" y="344825"/>
                  </a:lnTo>
                  <a:lnTo>
                    <a:pt x="2573517" y="344825"/>
                  </a:lnTo>
                  <a:lnTo>
                    <a:pt x="2576930" y="341701"/>
                  </a:lnTo>
                  <a:lnTo>
                    <a:pt x="2591588" y="313412"/>
                  </a:lnTo>
                  <a:lnTo>
                    <a:pt x="2550895" y="301989"/>
                  </a:lnTo>
                  <a:close/>
                </a:path>
                <a:path w="3436620" h="480059">
                  <a:moveTo>
                    <a:pt x="2563769" y="137073"/>
                  </a:moveTo>
                  <a:lnTo>
                    <a:pt x="2478074" y="137073"/>
                  </a:lnTo>
                  <a:lnTo>
                    <a:pt x="2509063" y="143152"/>
                  </a:lnTo>
                  <a:lnTo>
                    <a:pt x="2532689" y="160008"/>
                  </a:lnTo>
                  <a:lnTo>
                    <a:pt x="2547749" y="185564"/>
                  </a:lnTo>
                  <a:lnTo>
                    <a:pt x="2553036" y="217746"/>
                  </a:lnTo>
                  <a:lnTo>
                    <a:pt x="2593522" y="217746"/>
                  </a:lnTo>
                  <a:lnTo>
                    <a:pt x="2589104" y="182850"/>
                  </a:lnTo>
                  <a:lnTo>
                    <a:pt x="2570856" y="143955"/>
                  </a:lnTo>
                  <a:lnTo>
                    <a:pt x="2563769" y="137073"/>
                  </a:lnTo>
                  <a:close/>
                </a:path>
                <a:path w="3436620" h="480059">
                  <a:moveTo>
                    <a:pt x="2848023" y="136359"/>
                  </a:moveTo>
                  <a:lnTo>
                    <a:pt x="2766321" y="136359"/>
                  </a:lnTo>
                  <a:lnTo>
                    <a:pt x="2791696" y="140115"/>
                  </a:lnTo>
                  <a:lnTo>
                    <a:pt x="2809759" y="151017"/>
                  </a:lnTo>
                  <a:lnTo>
                    <a:pt x="2820560" y="168511"/>
                  </a:lnTo>
                  <a:lnTo>
                    <a:pt x="2824149" y="192045"/>
                  </a:lnTo>
                  <a:lnTo>
                    <a:pt x="2824149" y="193473"/>
                  </a:lnTo>
                  <a:lnTo>
                    <a:pt x="2820133" y="205057"/>
                  </a:lnTo>
                  <a:lnTo>
                    <a:pt x="2807550" y="211187"/>
                  </a:lnTo>
                  <a:lnTo>
                    <a:pt x="2785597" y="214707"/>
                  </a:lnTo>
                  <a:lnTo>
                    <a:pt x="2753471" y="218460"/>
                  </a:lnTo>
                  <a:lnTo>
                    <a:pt x="2715390" y="225017"/>
                  </a:lnTo>
                  <a:lnTo>
                    <a:pt x="2681208" y="237714"/>
                  </a:lnTo>
                  <a:lnTo>
                    <a:pt x="2656564" y="260953"/>
                  </a:lnTo>
                  <a:lnTo>
                    <a:pt x="2647096" y="299134"/>
                  </a:lnTo>
                  <a:lnTo>
                    <a:pt x="2654380" y="334886"/>
                  </a:lnTo>
                  <a:lnTo>
                    <a:pt x="2674314" y="361334"/>
                  </a:lnTo>
                  <a:lnTo>
                    <a:pt x="2704020" y="377743"/>
                  </a:lnTo>
                  <a:lnTo>
                    <a:pt x="2740620" y="383377"/>
                  </a:lnTo>
                  <a:lnTo>
                    <a:pt x="2772311" y="379082"/>
                  </a:lnTo>
                  <a:lnTo>
                    <a:pt x="2796038" y="368295"/>
                  </a:lnTo>
                  <a:lnTo>
                    <a:pt x="2812403" y="354162"/>
                  </a:lnTo>
                  <a:lnTo>
                    <a:pt x="2818180" y="345539"/>
                  </a:lnTo>
                  <a:lnTo>
                    <a:pt x="2747045" y="345539"/>
                  </a:lnTo>
                  <a:lnTo>
                    <a:pt x="2723854" y="342739"/>
                  </a:lnTo>
                  <a:lnTo>
                    <a:pt x="2705548" y="334384"/>
                  </a:lnTo>
                  <a:lnTo>
                    <a:pt x="2693534" y="320540"/>
                  </a:lnTo>
                  <a:lnTo>
                    <a:pt x="2689217" y="301275"/>
                  </a:lnTo>
                  <a:lnTo>
                    <a:pt x="2694304" y="281074"/>
                  </a:lnTo>
                  <a:lnTo>
                    <a:pt x="2707958" y="267632"/>
                  </a:lnTo>
                  <a:lnTo>
                    <a:pt x="2727769" y="259410"/>
                  </a:lnTo>
                  <a:lnTo>
                    <a:pt x="2751329" y="254870"/>
                  </a:lnTo>
                  <a:lnTo>
                    <a:pt x="2769233" y="252717"/>
                  </a:lnTo>
                  <a:lnTo>
                    <a:pt x="2791755" y="249427"/>
                  </a:lnTo>
                  <a:lnTo>
                    <a:pt x="2812269" y="244931"/>
                  </a:lnTo>
                  <a:lnTo>
                    <a:pt x="2824149" y="239164"/>
                  </a:lnTo>
                  <a:lnTo>
                    <a:pt x="2866270" y="239164"/>
                  </a:lnTo>
                  <a:lnTo>
                    <a:pt x="2866270" y="196329"/>
                  </a:lnTo>
                  <a:lnTo>
                    <a:pt x="2855350" y="144413"/>
                  </a:lnTo>
                  <a:lnTo>
                    <a:pt x="2848023" y="136359"/>
                  </a:lnTo>
                  <a:close/>
                </a:path>
                <a:path w="3436620" h="480059">
                  <a:moveTo>
                    <a:pt x="2866270" y="339827"/>
                  </a:moveTo>
                  <a:lnTo>
                    <a:pt x="2824149" y="339827"/>
                  </a:lnTo>
                  <a:lnTo>
                    <a:pt x="2824149" y="376951"/>
                  </a:lnTo>
                  <a:lnTo>
                    <a:pt x="2866270" y="376951"/>
                  </a:lnTo>
                  <a:lnTo>
                    <a:pt x="2866270" y="339827"/>
                  </a:lnTo>
                  <a:close/>
                </a:path>
                <a:path w="3436620" h="480059">
                  <a:moveTo>
                    <a:pt x="2866270" y="239164"/>
                  </a:moveTo>
                  <a:lnTo>
                    <a:pt x="2824149" y="239164"/>
                  </a:lnTo>
                  <a:lnTo>
                    <a:pt x="2824149" y="277716"/>
                  </a:lnTo>
                  <a:lnTo>
                    <a:pt x="2819129" y="302770"/>
                  </a:lnTo>
                  <a:lnTo>
                    <a:pt x="2804338" y="324478"/>
                  </a:lnTo>
                  <a:lnTo>
                    <a:pt x="2780176" y="339760"/>
                  </a:lnTo>
                  <a:lnTo>
                    <a:pt x="2747045" y="345539"/>
                  </a:lnTo>
                  <a:lnTo>
                    <a:pt x="2818180" y="345539"/>
                  </a:lnTo>
                  <a:lnTo>
                    <a:pt x="2822007" y="339827"/>
                  </a:lnTo>
                  <a:lnTo>
                    <a:pt x="2866270" y="339827"/>
                  </a:lnTo>
                  <a:lnTo>
                    <a:pt x="2866270" y="239164"/>
                  </a:lnTo>
                  <a:close/>
                </a:path>
                <a:path w="3436620" h="480059">
                  <a:moveTo>
                    <a:pt x="2764893" y="99235"/>
                  </a:moveTo>
                  <a:lnTo>
                    <a:pt x="2733258" y="102247"/>
                  </a:lnTo>
                  <a:lnTo>
                    <a:pt x="2702425" y="112621"/>
                  </a:lnTo>
                  <a:lnTo>
                    <a:pt x="2675341" y="132365"/>
                  </a:lnTo>
                  <a:lnTo>
                    <a:pt x="2654949" y="163488"/>
                  </a:lnTo>
                  <a:lnTo>
                    <a:pt x="2694929" y="177767"/>
                  </a:lnTo>
                  <a:lnTo>
                    <a:pt x="2704352" y="162863"/>
                  </a:lnTo>
                  <a:lnTo>
                    <a:pt x="2719046" y="149567"/>
                  </a:lnTo>
                  <a:lnTo>
                    <a:pt x="2739529" y="140018"/>
                  </a:lnTo>
                  <a:lnTo>
                    <a:pt x="2766321" y="136359"/>
                  </a:lnTo>
                  <a:lnTo>
                    <a:pt x="2848023" y="136359"/>
                  </a:lnTo>
                  <a:lnTo>
                    <a:pt x="2828700" y="115120"/>
                  </a:lnTo>
                  <a:lnTo>
                    <a:pt x="2795492" y="102158"/>
                  </a:lnTo>
                  <a:lnTo>
                    <a:pt x="2764893" y="99235"/>
                  </a:lnTo>
                  <a:close/>
                </a:path>
                <a:path w="3436620" h="480059">
                  <a:moveTo>
                    <a:pt x="2983845" y="102805"/>
                  </a:moveTo>
                  <a:lnTo>
                    <a:pt x="2943151" y="102805"/>
                  </a:lnTo>
                  <a:lnTo>
                    <a:pt x="2943151" y="376951"/>
                  </a:lnTo>
                  <a:lnTo>
                    <a:pt x="2985273" y="376951"/>
                  </a:lnTo>
                  <a:lnTo>
                    <a:pt x="2985273" y="212035"/>
                  </a:lnTo>
                  <a:lnTo>
                    <a:pt x="2990532" y="180143"/>
                  </a:lnTo>
                  <a:lnTo>
                    <a:pt x="3005129" y="156617"/>
                  </a:lnTo>
                  <a:lnTo>
                    <a:pt x="3021838" y="145640"/>
                  </a:lnTo>
                  <a:lnTo>
                    <a:pt x="2983845" y="145640"/>
                  </a:lnTo>
                  <a:lnTo>
                    <a:pt x="2983845" y="102805"/>
                  </a:lnTo>
                  <a:close/>
                </a:path>
                <a:path w="3436620" h="480059">
                  <a:moveTo>
                    <a:pt x="3141797" y="137073"/>
                  </a:moveTo>
                  <a:lnTo>
                    <a:pt x="3055237" y="137073"/>
                  </a:lnTo>
                  <a:lnTo>
                    <a:pt x="3081544" y="141733"/>
                  </a:lnTo>
                  <a:lnTo>
                    <a:pt x="3101308" y="155211"/>
                  </a:lnTo>
                  <a:lnTo>
                    <a:pt x="3113743" y="176754"/>
                  </a:lnTo>
                  <a:lnTo>
                    <a:pt x="3118062" y="205610"/>
                  </a:lnTo>
                  <a:lnTo>
                    <a:pt x="3118062" y="376951"/>
                  </a:lnTo>
                  <a:lnTo>
                    <a:pt x="3160184" y="376951"/>
                  </a:lnTo>
                  <a:lnTo>
                    <a:pt x="3160184" y="202754"/>
                  </a:lnTo>
                  <a:lnTo>
                    <a:pt x="3153488" y="157063"/>
                  </a:lnTo>
                  <a:lnTo>
                    <a:pt x="3141797" y="137073"/>
                  </a:lnTo>
                  <a:close/>
                </a:path>
                <a:path w="3436620" h="480059">
                  <a:moveTo>
                    <a:pt x="3067374" y="99235"/>
                  </a:moveTo>
                  <a:lnTo>
                    <a:pt x="3039219" y="102570"/>
                  </a:lnTo>
                  <a:lnTo>
                    <a:pt x="3016685" y="111996"/>
                  </a:lnTo>
                  <a:lnTo>
                    <a:pt x="2999507" y="126643"/>
                  </a:lnTo>
                  <a:lnTo>
                    <a:pt x="2987414" y="145640"/>
                  </a:lnTo>
                  <a:lnTo>
                    <a:pt x="3021838" y="145640"/>
                  </a:lnTo>
                  <a:lnTo>
                    <a:pt x="3027288" y="142059"/>
                  </a:lnTo>
                  <a:lnTo>
                    <a:pt x="3055237" y="137073"/>
                  </a:lnTo>
                  <a:lnTo>
                    <a:pt x="3141797" y="137073"/>
                  </a:lnTo>
                  <a:lnTo>
                    <a:pt x="3134594" y="124758"/>
                  </a:lnTo>
                  <a:lnTo>
                    <a:pt x="3105293" y="105571"/>
                  </a:lnTo>
                  <a:lnTo>
                    <a:pt x="3067374" y="99235"/>
                  </a:lnTo>
                  <a:close/>
                </a:path>
                <a:path w="3436620" h="480059">
                  <a:moveTo>
                    <a:pt x="3264997" y="301275"/>
                  </a:moveTo>
                  <a:lnTo>
                    <a:pt x="3225017" y="311270"/>
                  </a:lnTo>
                  <a:lnTo>
                    <a:pt x="3237564" y="342078"/>
                  </a:lnTo>
                  <a:lnTo>
                    <a:pt x="3259799" y="364435"/>
                  </a:lnTo>
                  <a:lnTo>
                    <a:pt x="3290701" y="378059"/>
                  </a:lnTo>
                  <a:lnTo>
                    <a:pt x="3329250" y="382663"/>
                  </a:lnTo>
                  <a:lnTo>
                    <a:pt x="3372864" y="376486"/>
                  </a:lnTo>
                  <a:lnTo>
                    <a:pt x="3406689" y="359349"/>
                  </a:lnTo>
                  <a:lnTo>
                    <a:pt x="3418307" y="345539"/>
                  </a:lnTo>
                  <a:lnTo>
                    <a:pt x="3328536" y="345539"/>
                  </a:lnTo>
                  <a:lnTo>
                    <a:pt x="3305130" y="342764"/>
                  </a:lnTo>
                  <a:lnTo>
                    <a:pt x="3286660" y="334451"/>
                  </a:lnTo>
                  <a:lnTo>
                    <a:pt x="3273243" y="320616"/>
                  </a:lnTo>
                  <a:lnTo>
                    <a:pt x="3264997" y="301275"/>
                  </a:lnTo>
                  <a:close/>
                </a:path>
                <a:path w="3436620" h="480059">
                  <a:moveTo>
                    <a:pt x="3334248" y="99235"/>
                  </a:moveTo>
                  <a:lnTo>
                    <a:pt x="3294123" y="105091"/>
                  </a:lnTo>
                  <a:lnTo>
                    <a:pt x="3262231" y="121456"/>
                  </a:lnTo>
                  <a:lnTo>
                    <a:pt x="3241181" y="146521"/>
                  </a:lnTo>
                  <a:lnTo>
                    <a:pt x="3233584" y="178480"/>
                  </a:lnTo>
                  <a:lnTo>
                    <a:pt x="3237885" y="204500"/>
                  </a:lnTo>
                  <a:lnTo>
                    <a:pt x="3251120" y="225733"/>
                  </a:lnTo>
                  <a:lnTo>
                    <a:pt x="3273793" y="242081"/>
                  </a:lnTo>
                  <a:lnTo>
                    <a:pt x="3306405" y="253443"/>
                  </a:lnTo>
                  <a:lnTo>
                    <a:pt x="3352096" y="264151"/>
                  </a:lnTo>
                  <a:lnTo>
                    <a:pt x="3370125" y="270225"/>
                  </a:lnTo>
                  <a:lnTo>
                    <a:pt x="3382817" y="278742"/>
                  </a:lnTo>
                  <a:lnTo>
                    <a:pt x="3390322" y="289602"/>
                  </a:lnTo>
                  <a:lnTo>
                    <a:pt x="3392790" y="302703"/>
                  </a:lnTo>
                  <a:lnTo>
                    <a:pt x="3388272" y="319335"/>
                  </a:lnTo>
                  <a:lnTo>
                    <a:pt x="3375388" y="332956"/>
                  </a:lnTo>
                  <a:lnTo>
                    <a:pt x="3355141" y="342159"/>
                  </a:lnTo>
                  <a:lnTo>
                    <a:pt x="3328536" y="345539"/>
                  </a:lnTo>
                  <a:lnTo>
                    <a:pt x="3418307" y="345539"/>
                  </a:lnTo>
                  <a:lnTo>
                    <a:pt x="3428567" y="333343"/>
                  </a:lnTo>
                  <a:lnTo>
                    <a:pt x="3436339" y="300561"/>
                  </a:lnTo>
                  <a:lnTo>
                    <a:pt x="3431838" y="274528"/>
                  </a:lnTo>
                  <a:lnTo>
                    <a:pt x="3418268" y="253599"/>
                  </a:lnTo>
                  <a:lnTo>
                    <a:pt x="3395528" y="237588"/>
                  </a:lnTo>
                  <a:lnTo>
                    <a:pt x="3363519" y="226313"/>
                  </a:lnTo>
                  <a:lnTo>
                    <a:pt x="3322825" y="216318"/>
                  </a:lnTo>
                  <a:lnTo>
                    <a:pt x="3301759" y="209645"/>
                  </a:lnTo>
                  <a:lnTo>
                    <a:pt x="3287084" y="201215"/>
                  </a:lnTo>
                  <a:lnTo>
                    <a:pt x="3278500" y="190341"/>
                  </a:lnTo>
                  <a:lnTo>
                    <a:pt x="3275706" y="176339"/>
                  </a:lnTo>
                  <a:lnTo>
                    <a:pt x="3280135" y="160041"/>
                  </a:lnTo>
                  <a:lnTo>
                    <a:pt x="3292394" y="147157"/>
                  </a:lnTo>
                  <a:lnTo>
                    <a:pt x="3310945" y="138690"/>
                  </a:lnTo>
                  <a:lnTo>
                    <a:pt x="3334248" y="135645"/>
                  </a:lnTo>
                  <a:lnTo>
                    <a:pt x="3416283" y="135645"/>
                  </a:lnTo>
                  <a:lnTo>
                    <a:pt x="3398188" y="117128"/>
                  </a:lnTo>
                  <a:lnTo>
                    <a:pt x="3370451" y="103914"/>
                  </a:lnTo>
                  <a:lnTo>
                    <a:pt x="3334248" y="99235"/>
                  </a:lnTo>
                  <a:close/>
                </a:path>
                <a:path w="3436620" h="480059">
                  <a:moveTo>
                    <a:pt x="3416283" y="135645"/>
                  </a:moveTo>
                  <a:lnTo>
                    <a:pt x="3334248" y="135645"/>
                  </a:lnTo>
                  <a:lnTo>
                    <a:pt x="3357989" y="139120"/>
                  </a:lnTo>
                  <a:lnTo>
                    <a:pt x="3374919" y="148183"/>
                  </a:lnTo>
                  <a:lnTo>
                    <a:pt x="3386328" y="160794"/>
                  </a:lnTo>
                  <a:lnTo>
                    <a:pt x="3393503" y="174911"/>
                  </a:lnTo>
                  <a:lnTo>
                    <a:pt x="3431341" y="164202"/>
                  </a:lnTo>
                  <a:lnTo>
                    <a:pt x="3418229" y="137636"/>
                  </a:lnTo>
                  <a:lnTo>
                    <a:pt x="3416283" y="1356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575776" y="6858429"/>
              <a:ext cx="9821631" cy="4797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92131" y="8628009"/>
              <a:ext cx="5046980" cy="880110"/>
            </a:xfrm>
            <a:custGeom>
              <a:avLst/>
              <a:gdLst/>
              <a:ahLst/>
              <a:cxnLst/>
              <a:rect l="l" t="t" r="r" b="b"/>
              <a:pathLst>
                <a:path w="5046980" h="880109">
                  <a:moveTo>
                    <a:pt x="4732840" y="0"/>
                  </a:moveTo>
                  <a:lnTo>
                    <a:pt x="314126" y="0"/>
                  </a:lnTo>
                  <a:lnTo>
                    <a:pt x="246043" y="212"/>
                  </a:lnTo>
                  <a:lnTo>
                    <a:pt x="189022" y="1703"/>
                  </a:lnTo>
                  <a:lnTo>
                    <a:pt x="141785" y="5750"/>
                  </a:lnTo>
                  <a:lnTo>
                    <a:pt x="103055" y="13630"/>
                  </a:lnTo>
                  <a:lnTo>
                    <a:pt x="46002" y="46002"/>
                  </a:lnTo>
                  <a:lnTo>
                    <a:pt x="13630" y="103055"/>
                  </a:lnTo>
                  <a:lnTo>
                    <a:pt x="5750" y="141785"/>
                  </a:lnTo>
                  <a:lnTo>
                    <a:pt x="1703" y="189022"/>
                  </a:lnTo>
                  <a:lnTo>
                    <a:pt x="212" y="246043"/>
                  </a:lnTo>
                  <a:lnTo>
                    <a:pt x="0" y="314126"/>
                  </a:lnTo>
                  <a:lnTo>
                    <a:pt x="0" y="565427"/>
                  </a:lnTo>
                  <a:lnTo>
                    <a:pt x="212" y="633511"/>
                  </a:lnTo>
                  <a:lnTo>
                    <a:pt x="1703" y="690532"/>
                  </a:lnTo>
                  <a:lnTo>
                    <a:pt x="5750" y="737768"/>
                  </a:lnTo>
                  <a:lnTo>
                    <a:pt x="13630" y="776499"/>
                  </a:lnTo>
                  <a:lnTo>
                    <a:pt x="46002" y="833551"/>
                  </a:lnTo>
                  <a:lnTo>
                    <a:pt x="103055" y="865923"/>
                  </a:lnTo>
                  <a:lnTo>
                    <a:pt x="141785" y="873804"/>
                  </a:lnTo>
                  <a:lnTo>
                    <a:pt x="189022" y="877850"/>
                  </a:lnTo>
                  <a:lnTo>
                    <a:pt x="246043" y="879341"/>
                  </a:lnTo>
                  <a:lnTo>
                    <a:pt x="314126" y="879554"/>
                  </a:lnTo>
                  <a:lnTo>
                    <a:pt x="4732840" y="879554"/>
                  </a:lnTo>
                  <a:lnTo>
                    <a:pt x="4800923" y="879341"/>
                  </a:lnTo>
                  <a:lnTo>
                    <a:pt x="4857944" y="877850"/>
                  </a:lnTo>
                  <a:lnTo>
                    <a:pt x="4905181" y="873804"/>
                  </a:lnTo>
                  <a:lnTo>
                    <a:pt x="4943911" y="865923"/>
                  </a:lnTo>
                  <a:lnTo>
                    <a:pt x="5000963" y="833551"/>
                  </a:lnTo>
                  <a:lnTo>
                    <a:pt x="5033336" y="776499"/>
                  </a:lnTo>
                  <a:lnTo>
                    <a:pt x="5041216" y="737768"/>
                  </a:lnTo>
                  <a:lnTo>
                    <a:pt x="5045262" y="690532"/>
                  </a:lnTo>
                  <a:lnTo>
                    <a:pt x="5046753" y="633511"/>
                  </a:lnTo>
                  <a:lnTo>
                    <a:pt x="5046966" y="565427"/>
                  </a:lnTo>
                  <a:lnTo>
                    <a:pt x="5046966" y="314126"/>
                  </a:lnTo>
                  <a:lnTo>
                    <a:pt x="5046753" y="246043"/>
                  </a:lnTo>
                  <a:lnTo>
                    <a:pt x="5045262" y="189022"/>
                  </a:lnTo>
                  <a:lnTo>
                    <a:pt x="5041216" y="141785"/>
                  </a:lnTo>
                  <a:lnTo>
                    <a:pt x="5033336" y="103055"/>
                  </a:lnTo>
                  <a:lnTo>
                    <a:pt x="5000963" y="46002"/>
                  </a:lnTo>
                  <a:lnTo>
                    <a:pt x="4943911" y="13630"/>
                  </a:lnTo>
                  <a:lnTo>
                    <a:pt x="4905181" y="5750"/>
                  </a:lnTo>
                  <a:lnTo>
                    <a:pt x="4857944" y="1703"/>
                  </a:lnTo>
                  <a:lnTo>
                    <a:pt x="4800923" y="212"/>
                  </a:lnTo>
                  <a:lnTo>
                    <a:pt x="4732840" y="0"/>
                  </a:lnTo>
                  <a:close/>
                </a:path>
              </a:pathLst>
            </a:custGeom>
            <a:solidFill>
              <a:srgbClr val="1D1D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89650" y="8875265"/>
              <a:ext cx="4671060" cy="377190"/>
            </a:xfrm>
            <a:custGeom>
              <a:avLst/>
              <a:gdLst/>
              <a:ahLst/>
              <a:cxnLst/>
              <a:rect l="l" t="t" r="r" b="b"/>
              <a:pathLst>
                <a:path w="4671060" h="377190">
                  <a:moveTo>
                    <a:pt x="161346" y="0"/>
                  </a:moveTo>
                  <a:lnTo>
                    <a:pt x="116921" y="5876"/>
                  </a:lnTo>
                  <a:lnTo>
                    <a:pt x="77949" y="22977"/>
                  </a:lnTo>
                  <a:lnTo>
                    <a:pt x="45601" y="50510"/>
                  </a:lnTo>
                  <a:lnTo>
                    <a:pt x="21047" y="87680"/>
                  </a:lnTo>
                  <a:lnTo>
                    <a:pt x="5456" y="133695"/>
                  </a:lnTo>
                  <a:lnTo>
                    <a:pt x="0" y="187762"/>
                  </a:lnTo>
                  <a:lnTo>
                    <a:pt x="5456" y="241828"/>
                  </a:lnTo>
                  <a:lnTo>
                    <a:pt x="21047" y="287843"/>
                  </a:lnTo>
                  <a:lnTo>
                    <a:pt x="45601" y="325013"/>
                  </a:lnTo>
                  <a:lnTo>
                    <a:pt x="77949" y="352546"/>
                  </a:lnTo>
                  <a:lnTo>
                    <a:pt x="116921" y="369647"/>
                  </a:lnTo>
                  <a:lnTo>
                    <a:pt x="161346" y="375524"/>
                  </a:lnTo>
                  <a:lnTo>
                    <a:pt x="213440" y="367436"/>
                  </a:lnTo>
                  <a:lnTo>
                    <a:pt x="257369" y="344022"/>
                  </a:lnTo>
                  <a:lnTo>
                    <a:pt x="266010" y="334116"/>
                  </a:lnTo>
                  <a:lnTo>
                    <a:pt x="161346" y="334116"/>
                  </a:lnTo>
                  <a:lnTo>
                    <a:pt x="123525" y="328010"/>
                  </a:lnTo>
                  <a:lnTo>
                    <a:pt x="90948" y="309945"/>
                  </a:lnTo>
                  <a:lnTo>
                    <a:pt x="65429" y="280297"/>
                  </a:lnTo>
                  <a:lnTo>
                    <a:pt x="48786" y="239444"/>
                  </a:lnTo>
                  <a:lnTo>
                    <a:pt x="42835" y="187762"/>
                  </a:lnTo>
                  <a:lnTo>
                    <a:pt x="48786" y="136079"/>
                  </a:lnTo>
                  <a:lnTo>
                    <a:pt x="65429" y="95226"/>
                  </a:lnTo>
                  <a:lnTo>
                    <a:pt x="90948" y="65578"/>
                  </a:lnTo>
                  <a:lnTo>
                    <a:pt x="123525" y="47513"/>
                  </a:lnTo>
                  <a:lnTo>
                    <a:pt x="161346" y="41407"/>
                  </a:lnTo>
                  <a:lnTo>
                    <a:pt x="266010" y="41407"/>
                  </a:lnTo>
                  <a:lnTo>
                    <a:pt x="257369" y="31501"/>
                  </a:lnTo>
                  <a:lnTo>
                    <a:pt x="213440" y="8087"/>
                  </a:lnTo>
                  <a:lnTo>
                    <a:pt x="161346" y="0"/>
                  </a:lnTo>
                  <a:close/>
                </a:path>
                <a:path w="4671060" h="377190">
                  <a:moveTo>
                    <a:pt x="308415" y="256298"/>
                  </a:moveTo>
                  <a:lnTo>
                    <a:pt x="264151" y="256298"/>
                  </a:lnTo>
                  <a:lnTo>
                    <a:pt x="250397" y="289841"/>
                  </a:lnTo>
                  <a:lnTo>
                    <a:pt x="226938" y="314215"/>
                  </a:lnTo>
                  <a:lnTo>
                    <a:pt x="196384" y="329085"/>
                  </a:lnTo>
                  <a:lnTo>
                    <a:pt x="161346" y="334116"/>
                  </a:lnTo>
                  <a:lnTo>
                    <a:pt x="266010" y="334116"/>
                  </a:lnTo>
                  <a:lnTo>
                    <a:pt x="290053" y="306552"/>
                  </a:lnTo>
                  <a:lnTo>
                    <a:pt x="308415" y="256298"/>
                  </a:lnTo>
                  <a:close/>
                </a:path>
                <a:path w="4671060" h="377190">
                  <a:moveTo>
                    <a:pt x="266010" y="41407"/>
                  </a:moveTo>
                  <a:lnTo>
                    <a:pt x="161346" y="41407"/>
                  </a:lnTo>
                  <a:lnTo>
                    <a:pt x="196384" y="46438"/>
                  </a:lnTo>
                  <a:lnTo>
                    <a:pt x="226938" y="61308"/>
                  </a:lnTo>
                  <a:lnTo>
                    <a:pt x="250397" y="85682"/>
                  </a:lnTo>
                  <a:lnTo>
                    <a:pt x="264151" y="119225"/>
                  </a:lnTo>
                  <a:lnTo>
                    <a:pt x="308415" y="119225"/>
                  </a:lnTo>
                  <a:lnTo>
                    <a:pt x="290053" y="68971"/>
                  </a:lnTo>
                  <a:lnTo>
                    <a:pt x="266010" y="41407"/>
                  </a:lnTo>
                  <a:close/>
                </a:path>
                <a:path w="4671060" h="377190">
                  <a:moveTo>
                    <a:pt x="485602" y="92810"/>
                  </a:moveTo>
                  <a:lnTo>
                    <a:pt x="444171" y="99361"/>
                  </a:lnTo>
                  <a:lnTo>
                    <a:pt x="409800" y="118145"/>
                  </a:lnTo>
                  <a:lnTo>
                    <a:pt x="383722" y="147862"/>
                  </a:lnTo>
                  <a:lnTo>
                    <a:pt x="367170" y="187208"/>
                  </a:lnTo>
                  <a:lnTo>
                    <a:pt x="361379" y="234881"/>
                  </a:lnTo>
                  <a:lnTo>
                    <a:pt x="367170" y="282205"/>
                  </a:lnTo>
                  <a:lnTo>
                    <a:pt x="383722" y="321340"/>
                  </a:lnTo>
                  <a:lnTo>
                    <a:pt x="409800" y="350947"/>
                  </a:lnTo>
                  <a:lnTo>
                    <a:pt x="444171" y="369692"/>
                  </a:lnTo>
                  <a:lnTo>
                    <a:pt x="485602" y="376237"/>
                  </a:lnTo>
                  <a:lnTo>
                    <a:pt x="527032" y="369692"/>
                  </a:lnTo>
                  <a:lnTo>
                    <a:pt x="561403" y="350947"/>
                  </a:lnTo>
                  <a:lnTo>
                    <a:pt x="572455" y="338399"/>
                  </a:lnTo>
                  <a:lnTo>
                    <a:pt x="485602" y="338399"/>
                  </a:lnTo>
                  <a:lnTo>
                    <a:pt x="448980" y="329955"/>
                  </a:lnTo>
                  <a:lnTo>
                    <a:pt x="423401" y="307255"/>
                  </a:lnTo>
                  <a:lnTo>
                    <a:pt x="408397" y="274247"/>
                  </a:lnTo>
                  <a:lnTo>
                    <a:pt x="403500" y="234881"/>
                  </a:lnTo>
                  <a:lnTo>
                    <a:pt x="408397" y="195403"/>
                  </a:lnTo>
                  <a:lnTo>
                    <a:pt x="423401" y="162149"/>
                  </a:lnTo>
                  <a:lnTo>
                    <a:pt x="448980" y="139204"/>
                  </a:lnTo>
                  <a:lnTo>
                    <a:pt x="485602" y="130648"/>
                  </a:lnTo>
                  <a:lnTo>
                    <a:pt x="572375" y="130648"/>
                  </a:lnTo>
                  <a:lnTo>
                    <a:pt x="561403" y="118145"/>
                  </a:lnTo>
                  <a:lnTo>
                    <a:pt x="527032" y="99361"/>
                  </a:lnTo>
                  <a:lnTo>
                    <a:pt x="485602" y="92810"/>
                  </a:lnTo>
                  <a:close/>
                </a:path>
                <a:path w="4671060" h="377190">
                  <a:moveTo>
                    <a:pt x="572375" y="130648"/>
                  </a:moveTo>
                  <a:lnTo>
                    <a:pt x="485602" y="130648"/>
                  </a:lnTo>
                  <a:lnTo>
                    <a:pt x="522224" y="139204"/>
                  </a:lnTo>
                  <a:lnTo>
                    <a:pt x="547802" y="162149"/>
                  </a:lnTo>
                  <a:lnTo>
                    <a:pt x="562806" y="195403"/>
                  </a:lnTo>
                  <a:lnTo>
                    <a:pt x="567703" y="234881"/>
                  </a:lnTo>
                  <a:lnTo>
                    <a:pt x="562806" y="274247"/>
                  </a:lnTo>
                  <a:lnTo>
                    <a:pt x="547802" y="307255"/>
                  </a:lnTo>
                  <a:lnTo>
                    <a:pt x="522224" y="329955"/>
                  </a:lnTo>
                  <a:lnTo>
                    <a:pt x="485602" y="338399"/>
                  </a:lnTo>
                  <a:lnTo>
                    <a:pt x="572455" y="338399"/>
                  </a:lnTo>
                  <a:lnTo>
                    <a:pt x="587482" y="321340"/>
                  </a:lnTo>
                  <a:lnTo>
                    <a:pt x="604033" y="282205"/>
                  </a:lnTo>
                  <a:lnTo>
                    <a:pt x="609824" y="234881"/>
                  </a:lnTo>
                  <a:lnTo>
                    <a:pt x="604033" y="187208"/>
                  </a:lnTo>
                  <a:lnTo>
                    <a:pt x="587482" y="147862"/>
                  </a:lnTo>
                  <a:lnTo>
                    <a:pt x="572375" y="130648"/>
                  </a:lnTo>
                  <a:close/>
                </a:path>
                <a:path w="4671060" h="377190">
                  <a:moveTo>
                    <a:pt x="785494" y="92810"/>
                  </a:moveTo>
                  <a:lnTo>
                    <a:pt x="744064" y="99361"/>
                  </a:lnTo>
                  <a:lnTo>
                    <a:pt x="709693" y="118145"/>
                  </a:lnTo>
                  <a:lnTo>
                    <a:pt x="683615" y="147862"/>
                  </a:lnTo>
                  <a:lnTo>
                    <a:pt x="667063" y="187208"/>
                  </a:lnTo>
                  <a:lnTo>
                    <a:pt x="661272" y="234881"/>
                  </a:lnTo>
                  <a:lnTo>
                    <a:pt x="667063" y="282205"/>
                  </a:lnTo>
                  <a:lnTo>
                    <a:pt x="683615" y="321340"/>
                  </a:lnTo>
                  <a:lnTo>
                    <a:pt x="709693" y="350947"/>
                  </a:lnTo>
                  <a:lnTo>
                    <a:pt x="744064" y="369692"/>
                  </a:lnTo>
                  <a:lnTo>
                    <a:pt x="785494" y="376237"/>
                  </a:lnTo>
                  <a:lnTo>
                    <a:pt x="826925" y="369692"/>
                  </a:lnTo>
                  <a:lnTo>
                    <a:pt x="861296" y="350947"/>
                  </a:lnTo>
                  <a:lnTo>
                    <a:pt x="872348" y="338399"/>
                  </a:lnTo>
                  <a:lnTo>
                    <a:pt x="785494" y="338399"/>
                  </a:lnTo>
                  <a:lnTo>
                    <a:pt x="748872" y="329955"/>
                  </a:lnTo>
                  <a:lnTo>
                    <a:pt x="723294" y="307255"/>
                  </a:lnTo>
                  <a:lnTo>
                    <a:pt x="708290" y="274247"/>
                  </a:lnTo>
                  <a:lnTo>
                    <a:pt x="703393" y="234881"/>
                  </a:lnTo>
                  <a:lnTo>
                    <a:pt x="708290" y="195403"/>
                  </a:lnTo>
                  <a:lnTo>
                    <a:pt x="723294" y="162149"/>
                  </a:lnTo>
                  <a:lnTo>
                    <a:pt x="748872" y="139204"/>
                  </a:lnTo>
                  <a:lnTo>
                    <a:pt x="785494" y="130648"/>
                  </a:lnTo>
                  <a:lnTo>
                    <a:pt x="872268" y="130648"/>
                  </a:lnTo>
                  <a:lnTo>
                    <a:pt x="861296" y="118145"/>
                  </a:lnTo>
                  <a:lnTo>
                    <a:pt x="826925" y="99361"/>
                  </a:lnTo>
                  <a:lnTo>
                    <a:pt x="785494" y="92810"/>
                  </a:lnTo>
                  <a:close/>
                </a:path>
                <a:path w="4671060" h="377190">
                  <a:moveTo>
                    <a:pt x="872268" y="130648"/>
                  </a:moveTo>
                  <a:lnTo>
                    <a:pt x="785494" y="130648"/>
                  </a:lnTo>
                  <a:lnTo>
                    <a:pt x="822116" y="139204"/>
                  </a:lnTo>
                  <a:lnTo>
                    <a:pt x="847695" y="162149"/>
                  </a:lnTo>
                  <a:lnTo>
                    <a:pt x="862699" y="195403"/>
                  </a:lnTo>
                  <a:lnTo>
                    <a:pt x="867596" y="234881"/>
                  </a:lnTo>
                  <a:lnTo>
                    <a:pt x="862699" y="274247"/>
                  </a:lnTo>
                  <a:lnTo>
                    <a:pt x="847695" y="307255"/>
                  </a:lnTo>
                  <a:lnTo>
                    <a:pt x="822116" y="329955"/>
                  </a:lnTo>
                  <a:lnTo>
                    <a:pt x="785494" y="338399"/>
                  </a:lnTo>
                  <a:lnTo>
                    <a:pt x="872348" y="338399"/>
                  </a:lnTo>
                  <a:lnTo>
                    <a:pt x="887374" y="321340"/>
                  </a:lnTo>
                  <a:lnTo>
                    <a:pt x="903926" y="282205"/>
                  </a:lnTo>
                  <a:lnTo>
                    <a:pt x="909717" y="234881"/>
                  </a:lnTo>
                  <a:lnTo>
                    <a:pt x="903926" y="187208"/>
                  </a:lnTo>
                  <a:lnTo>
                    <a:pt x="887374" y="147862"/>
                  </a:lnTo>
                  <a:lnTo>
                    <a:pt x="872268" y="130648"/>
                  </a:lnTo>
                  <a:close/>
                </a:path>
                <a:path w="4671060" h="377190">
                  <a:moveTo>
                    <a:pt x="1016136" y="4997"/>
                  </a:moveTo>
                  <a:lnTo>
                    <a:pt x="974015" y="4997"/>
                  </a:lnTo>
                  <a:lnTo>
                    <a:pt x="974015" y="370526"/>
                  </a:lnTo>
                  <a:lnTo>
                    <a:pt x="1016136" y="370526"/>
                  </a:lnTo>
                  <a:lnTo>
                    <a:pt x="1016136" y="4997"/>
                  </a:lnTo>
                  <a:close/>
                </a:path>
                <a:path w="4671060" h="377190">
                  <a:moveTo>
                    <a:pt x="1422718" y="129934"/>
                  </a:moveTo>
                  <a:lnTo>
                    <a:pt x="1341017" y="129934"/>
                  </a:lnTo>
                  <a:lnTo>
                    <a:pt x="1366391" y="133690"/>
                  </a:lnTo>
                  <a:lnTo>
                    <a:pt x="1384454" y="144591"/>
                  </a:lnTo>
                  <a:lnTo>
                    <a:pt x="1395255" y="162085"/>
                  </a:lnTo>
                  <a:lnTo>
                    <a:pt x="1398844" y="185620"/>
                  </a:lnTo>
                  <a:lnTo>
                    <a:pt x="1398844" y="187048"/>
                  </a:lnTo>
                  <a:lnTo>
                    <a:pt x="1394828" y="198632"/>
                  </a:lnTo>
                  <a:lnTo>
                    <a:pt x="1382246" y="204762"/>
                  </a:lnTo>
                  <a:lnTo>
                    <a:pt x="1360292" y="208281"/>
                  </a:lnTo>
                  <a:lnTo>
                    <a:pt x="1328166" y="212035"/>
                  </a:lnTo>
                  <a:lnTo>
                    <a:pt x="1290085" y="218591"/>
                  </a:lnTo>
                  <a:lnTo>
                    <a:pt x="1255903" y="231289"/>
                  </a:lnTo>
                  <a:lnTo>
                    <a:pt x="1231259" y="254527"/>
                  </a:lnTo>
                  <a:lnTo>
                    <a:pt x="1221791" y="292708"/>
                  </a:lnTo>
                  <a:lnTo>
                    <a:pt x="1229075" y="328460"/>
                  </a:lnTo>
                  <a:lnTo>
                    <a:pt x="1249010" y="354909"/>
                  </a:lnTo>
                  <a:lnTo>
                    <a:pt x="1278715" y="371318"/>
                  </a:lnTo>
                  <a:lnTo>
                    <a:pt x="1315315" y="376951"/>
                  </a:lnTo>
                  <a:lnTo>
                    <a:pt x="1347007" y="372657"/>
                  </a:lnTo>
                  <a:lnTo>
                    <a:pt x="1370734" y="361870"/>
                  </a:lnTo>
                  <a:lnTo>
                    <a:pt x="1387098" y="347736"/>
                  </a:lnTo>
                  <a:lnTo>
                    <a:pt x="1392876" y="339113"/>
                  </a:lnTo>
                  <a:lnTo>
                    <a:pt x="1321741" y="339113"/>
                  </a:lnTo>
                  <a:lnTo>
                    <a:pt x="1298549" y="336313"/>
                  </a:lnTo>
                  <a:lnTo>
                    <a:pt x="1280244" y="327958"/>
                  </a:lnTo>
                  <a:lnTo>
                    <a:pt x="1268230" y="314115"/>
                  </a:lnTo>
                  <a:lnTo>
                    <a:pt x="1263913" y="294850"/>
                  </a:lnTo>
                  <a:lnTo>
                    <a:pt x="1268999" y="274648"/>
                  </a:lnTo>
                  <a:lnTo>
                    <a:pt x="1282653" y="261206"/>
                  </a:lnTo>
                  <a:lnTo>
                    <a:pt x="1302465" y="252985"/>
                  </a:lnTo>
                  <a:lnTo>
                    <a:pt x="1326024" y="248445"/>
                  </a:lnTo>
                  <a:lnTo>
                    <a:pt x="1343928" y="246292"/>
                  </a:lnTo>
                  <a:lnTo>
                    <a:pt x="1366450" y="243001"/>
                  </a:lnTo>
                  <a:lnTo>
                    <a:pt x="1386964" y="238506"/>
                  </a:lnTo>
                  <a:lnTo>
                    <a:pt x="1398844" y="232739"/>
                  </a:lnTo>
                  <a:lnTo>
                    <a:pt x="1440966" y="232739"/>
                  </a:lnTo>
                  <a:lnTo>
                    <a:pt x="1440966" y="189903"/>
                  </a:lnTo>
                  <a:lnTo>
                    <a:pt x="1430045" y="137988"/>
                  </a:lnTo>
                  <a:lnTo>
                    <a:pt x="1422718" y="129934"/>
                  </a:lnTo>
                  <a:close/>
                </a:path>
                <a:path w="4671060" h="377190">
                  <a:moveTo>
                    <a:pt x="1440966" y="333402"/>
                  </a:moveTo>
                  <a:lnTo>
                    <a:pt x="1398844" y="333402"/>
                  </a:lnTo>
                  <a:lnTo>
                    <a:pt x="1398844" y="370526"/>
                  </a:lnTo>
                  <a:lnTo>
                    <a:pt x="1440966" y="370526"/>
                  </a:lnTo>
                  <a:lnTo>
                    <a:pt x="1440966" y="333402"/>
                  </a:lnTo>
                  <a:close/>
                </a:path>
                <a:path w="4671060" h="377190">
                  <a:moveTo>
                    <a:pt x="1440966" y="232739"/>
                  </a:moveTo>
                  <a:lnTo>
                    <a:pt x="1398844" y="232739"/>
                  </a:lnTo>
                  <a:lnTo>
                    <a:pt x="1398844" y="271291"/>
                  </a:lnTo>
                  <a:lnTo>
                    <a:pt x="1393825" y="296345"/>
                  </a:lnTo>
                  <a:lnTo>
                    <a:pt x="1379033" y="318053"/>
                  </a:lnTo>
                  <a:lnTo>
                    <a:pt x="1354871" y="333335"/>
                  </a:lnTo>
                  <a:lnTo>
                    <a:pt x="1321741" y="339113"/>
                  </a:lnTo>
                  <a:lnTo>
                    <a:pt x="1392876" y="339113"/>
                  </a:lnTo>
                  <a:lnTo>
                    <a:pt x="1396703" y="333402"/>
                  </a:lnTo>
                  <a:lnTo>
                    <a:pt x="1440966" y="333402"/>
                  </a:lnTo>
                  <a:lnTo>
                    <a:pt x="1440966" y="232739"/>
                  </a:lnTo>
                  <a:close/>
                </a:path>
                <a:path w="4671060" h="377190">
                  <a:moveTo>
                    <a:pt x="1339589" y="92810"/>
                  </a:moveTo>
                  <a:lnTo>
                    <a:pt x="1307953" y="95821"/>
                  </a:lnTo>
                  <a:lnTo>
                    <a:pt x="1277120" y="106196"/>
                  </a:lnTo>
                  <a:lnTo>
                    <a:pt x="1250036" y="125940"/>
                  </a:lnTo>
                  <a:lnTo>
                    <a:pt x="1229644" y="157063"/>
                  </a:lnTo>
                  <a:lnTo>
                    <a:pt x="1269624" y="171341"/>
                  </a:lnTo>
                  <a:lnTo>
                    <a:pt x="1279047" y="156438"/>
                  </a:lnTo>
                  <a:lnTo>
                    <a:pt x="1293741" y="143141"/>
                  </a:lnTo>
                  <a:lnTo>
                    <a:pt x="1314225" y="133593"/>
                  </a:lnTo>
                  <a:lnTo>
                    <a:pt x="1341017" y="129934"/>
                  </a:lnTo>
                  <a:lnTo>
                    <a:pt x="1422718" y="129934"/>
                  </a:lnTo>
                  <a:lnTo>
                    <a:pt x="1403396" y="108694"/>
                  </a:lnTo>
                  <a:lnTo>
                    <a:pt x="1370187" y="95732"/>
                  </a:lnTo>
                  <a:lnTo>
                    <a:pt x="1339589" y="92810"/>
                  </a:lnTo>
                  <a:close/>
                </a:path>
                <a:path w="4671060" h="377190">
                  <a:moveTo>
                    <a:pt x="1545690" y="294850"/>
                  </a:moveTo>
                  <a:lnTo>
                    <a:pt x="1505710" y="304845"/>
                  </a:lnTo>
                  <a:lnTo>
                    <a:pt x="1518256" y="335653"/>
                  </a:lnTo>
                  <a:lnTo>
                    <a:pt x="1540491" y="358010"/>
                  </a:lnTo>
                  <a:lnTo>
                    <a:pt x="1571394" y="371633"/>
                  </a:lnTo>
                  <a:lnTo>
                    <a:pt x="1609943" y="376237"/>
                  </a:lnTo>
                  <a:lnTo>
                    <a:pt x="1653556" y="370060"/>
                  </a:lnTo>
                  <a:lnTo>
                    <a:pt x="1687381" y="352923"/>
                  </a:lnTo>
                  <a:lnTo>
                    <a:pt x="1698999" y="339113"/>
                  </a:lnTo>
                  <a:lnTo>
                    <a:pt x="1609229" y="339113"/>
                  </a:lnTo>
                  <a:lnTo>
                    <a:pt x="1585823" y="336339"/>
                  </a:lnTo>
                  <a:lnTo>
                    <a:pt x="1567353" y="328025"/>
                  </a:lnTo>
                  <a:lnTo>
                    <a:pt x="1553936" y="314190"/>
                  </a:lnTo>
                  <a:lnTo>
                    <a:pt x="1545690" y="294850"/>
                  </a:lnTo>
                  <a:close/>
                </a:path>
                <a:path w="4671060" h="377190">
                  <a:moveTo>
                    <a:pt x="1614940" y="92810"/>
                  </a:moveTo>
                  <a:lnTo>
                    <a:pt x="1574815" y="98666"/>
                  </a:lnTo>
                  <a:lnTo>
                    <a:pt x="1542923" y="115031"/>
                  </a:lnTo>
                  <a:lnTo>
                    <a:pt x="1521874" y="140096"/>
                  </a:lnTo>
                  <a:lnTo>
                    <a:pt x="1514277" y="172055"/>
                  </a:lnTo>
                  <a:lnTo>
                    <a:pt x="1518577" y="198074"/>
                  </a:lnTo>
                  <a:lnTo>
                    <a:pt x="1531813" y="219308"/>
                  </a:lnTo>
                  <a:lnTo>
                    <a:pt x="1554485" y="235656"/>
                  </a:lnTo>
                  <a:lnTo>
                    <a:pt x="1587097" y="247017"/>
                  </a:lnTo>
                  <a:lnTo>
                    <a:pt x="1632788" y="257726"/>
                  </a:lnTo>
                  <a:lnTo>
                    <a:pt x="1650818" y="263800"/>
                  </a:lnTo>
                  <a:lnTo>
                    <a:pt x="1663509" y="272317"/>
                  </a:lnTo>
                  <a:lnTo>
                    <a:pt x="1671014" y="283176"/>
                  </a:lnTo>
                  <a:lnTo>
                    <a:pt x="1673482" y="296278"/>
                  </a:lnTo>
                  <a:lnTo>
                    <a:pt x="1668964" y="312910"/>
                  </a:lnTo>
                  <a:lnTo>
                    <a:pt x="1656080" y="326531"/>
                  </a:lnTo>
                  <a:lnTo>
                    <a:pt x="1635834" y="335733"/>
                  </a:lnTo>
                  <a:lnTo>
                    <a:pt x="1609229" y="339113"/>
                  </a:lnTo>
                  <a:lnTo>
                    <a:pt x="1698999" y="339113"/>
                  </a:lnTo>
                  <a:lnTo>
                    <a:pt x="1709259" y="326918"/>
                  </a:lnTo>
                  <a:lnTo>
                    <a:pt x="1717031" y="294136"/>
                  </a:lnTo>
                  <a:lnTo>
                    <a:pt x="1712530" y="268103"/>
                  </a:lnTo>
                  <a:lnTo>
                    <a:pt x="1698960" y="247173"/>
                  </a:lnTo>
                  <a:lnTo>
                    <a:pt x="1676221" y="231163"/>
                  </a:lnTo>
                  <a:lnTo>
                    <a:pt x="1644211" y="219888"/>
                  </a:lnTo>
                  <a:lnTo>
                    <a:pt x="1603517" y="209893"/>
                  </a:lnTo>
                  <a:lnTo>
                    <a:pt x="1582451" y="203220"/>
                  </a:lnTo>
                  <a:lnTo>
                    <a:pt x="1567777" y="194789"/>
                  </a:lnTo>
                  <a:lnTo>
                    <a:pt x="1559193" y="183916"/>
                  </a:lnTo>
                  <a:lnTo>
                    <a:pt x="1556398" y="169913"/>
                  </a:lnTo>
                  <a:lnTo>
                    <a:pt x="1560827" y="153616"/>
                  </a:lnTo>
                  <a:lnTo>
                    <a:pt x="1573086" y="140732"/>
                  </a:lnTo>
                  <a:lnTo>
                    <a:pt x="1591637" y="132265"/>
                  </a:lnTo>
                  <a:lnTo>
                    <a:pt x="1614940" y="129220"/>
                  </a:lnTo>
                  <a:lnTo>
                    <a:pt x="1696975" y="129220"/>
                  </a:lnTo>
                  <a:lnTo>
                    <a:pt x="1678881" y="110702"/>
                  </a:lnTo>
                  <a:lnTo>
                    <a:pt x="1651144" y="97489"/>
                  </a:lnTo>
                  <a:lnTo>
                    <a:pt x="1614940" y="92810"/>
                  </a:lnTo>
                  <a:close/>
                </a:path>
                <a:path w="4671060" h="377190">
                  <a:moveTo>
                    <a:pt x="1696975" y="129220"/>
                  </a:moveTo>
                  <a:lnTo>
                    <a:pt x="1614940" y="129220"/>
                  </a:lnTo>
                  <a:lnTo>
                    <a:pt x="1638681" y="132695"/>
                  </a:lnTo>
                  <a:lnTo>
                    <a:pt x="1655612" y="141758"/>
                  </a:lnTo>
                  <a:lnTo>
                    <a:pt x="1667020" y="154369"/>
                  </a:lnTo>
                  <a:lnTo>
                    <a:pt x="1674196" y="168486"/>
                  </a:lnTo>
                  <a:lnTo>
                    <a:pt x="1712034" y="157777"/>
                  </a:lnTo>
                  <a:lnTo>
                    <a:pt x="1698921" y="131211"/>
                  </a:lnTo>
                  <a:lnTo>
                    <a:pt x="1696975" y="129220"/>
                  </a:lnTo>
                  <a:close/>
                </a:path>
                <a:path w="4671060" h="377190">
                  <a:moveTo>
                    <a:pt x="2109870" y="129934"/>
                  </a:moveTo>
                  <a:lnTo>
                    <a:pt x="2028168" y="129934"/>
                  </a:lnTo>
                  <a:lnTo>
                    <a:pt x="2053543" y="133690"/>
                  </a:lnTo>
                  <a:lnTo>
                    <a:pt x="2071606" y="144591"/>
                  </a:lnTo>
                  <a:lnTo>
                    <a:pt x="2082407" y="162085"/>
                  </a:lnTo>
                  <a:lnTo>
                    <a:pt x="2085996" y="185620"/>
                  </a:lnTo>
                  <a:lnTo>
                    <a:pt x="2085996" y="187048"/>
                  </a:lnTo>
                  <a:lnTo>
                    <a:pt x="2081980" y="198632"/>
                  </a:lnTo>
                  <a:lnTo>
                    <a:pt x="2069397" y="204762"/>
                  </a:lnTo>
                  <a:lnTo>
                    <a:pt x="2047444" y="208281"/>
                  </a:lnTo>
                  <a:lnTo>
                    <a:pt x="2015318" y="212035"/>
                  </a:lnTo>
                  <a:lnTo>
                    <a:pt x="1977237" y="218591"/>
                  </a:lnTo>
                  <a:lnTo>
                    <a:pt x="1943055" y="231289"/>
                  </a:lnTo>
                  <a:lnTo>
                    <a:pt x="1918411" y="254527"/>
                  </a:lnTo>
                  <a:lnTo>
                    <a:pt x="1908943" y="292708"/>
                  </a:lnTo>
                  <a:lnTo>
                    <a:pt x="1916227" y="328460"/>
                  </a:lnTo>
                  <a:lnTo>
                    <a:pt x="1936161" y="354909"/>
                  </a:lnTo>
                  <a:lnTo>
                    <a:pt x="1965867" y="371318"/>
                  </a:lnTo>
                  <a:lnTo>
                    <a:pt x="2002467" y="376951"/>
                  </a:lnTo>
                  <a:lnTo>
                    <a:pt x="2034159" y="372657"/>
                  </a:lnTo>
                  <a:lnTo>
                    <a:pt x="2057885" y="361870"/>
                  </a:lnTo>
                  <a:lnTo>
                    <a:pt x="2074250" y="347736"/>
                  </a:lnTo>
                  <a:lnTo>
                    <a:pt x="2080028" y="339113"/>
                  </a:lnTo>
                  <a:lnTo>
                    <a:pt x="2008892" y="339113"/>
                  </a:lnTo>
                  <a:lnTo>
                    <a:pt x="1985701" y="336313"/>
                  </a:lnTo>
                  <a:lnTo>
                    <a:pt x="1967396" y="327958"/>
                  </a:lnTo>
                  <a:lnTo>
                    <a:pt x="1955382" y="314115"/>
                  </a:lnTo>
                  <a:lnTo>
                    <a:pt x="1951065" y="294850"/>
                  </a:lnTo>
                  <a:lnTo>
                    <a:pt x="1956151" y="274648"/>
                  </a:lnTo>
                  <a:lnTo>
                    <a:pt x="1969805" y="261206"/>
                  </a:lnTo>
                  <a:lnTo>
                    <a:pt x="1989616" y="252985"/>
                  </a:lnTo>
                  <a:lnTo>
                    <a:pt x="2013176" y="248445"/>
                  </a:lnTo>
                  <a:lnTo>
                    <a:pt x="2031080" y="246292"/>
                  </a:lnTo>
                  <a:lnTo>
                    <a:pt x="2053602" y="243001"/>
                  </a:lnTo>
                  <a:lnTo>
                    <a:pt x="2074116" y="238506"/>
                  </a:lnTo>
                  <a:lnTo>
                    <a:pt x="2085996" y="232739"/>
                  </a:lnTo>
                  <a:lnTo>
                    <a:pt x="2128118" y="232739"/>
                  </a:lnTo>
                  <a:lnTo>
                    <a:pt x="2128118" y="189903"/>
                  </a:lnTo>
                  <a:lnTo>
                    <a:pt x="2117197" y="137988"/>
                  </a:lnTo>
                  <a:lnTo>
                    <a:pt x="2109870" y="129934"/>
                  </a:lnTo>
                  <a:close/>
                </a:path>
                <a:path w="4671060" h="377190">
                  <a:moveTo>
                    <a:pt x="2128118" y="333402"/>
                  </a:moveTo>
                  <a:lnTo>
                    <a:pt x="2085996" y="333402"/>
                  </a:lnTo>
                  <a:lnTo>
                    <a:pt x="2085996" y="370526"/>
                  </a:lnTo>
                  <a:lnTo>
                    <a:pt x="2128118" y="370526"/>
                  </a:lnTo>
                  <a:lnTo>
                    <a:pt x="2128118" y="333402"/>
                  </a:lnTo>
                  <a:close/>
                </a:path>
                <a:path w="4671060" h="377190">
                  <a:moveTo>
                    <a:pt x="2128118" y="232739"/>
                  </a:moveTo>
                  <a:lnTo>
                    <a:pt x="2085996" y="232739"/>
                  </a:lnTo>
                  <a:lnTo>
                    <a:pt x="2085996" y="271291"/>
                  </a:lnTo>
                  <a:lnTo>
                    <a:pt x="2080976" y="296345"/>
                  </a:lnTo>
                  <a:lnTo>
                    <a:pt x="2066185" y="318053"/>
                  </a:lnTo>
                  <a:lnTo>
                    <a:pt x="2042023" y="333335"/>
                  </a:lnTo>
                  <a:lnTo>
                    <a:pt x="2008892" y="339113"/>
                  </a:lnTo>
                  <a:lnTo>
                    <a:pt x="2080028" y="339113"/>
                  </a:lnTo>
                  <a:lnTo>
                    <a:pt x="2083854" y="333402"/>
                  </a:lnTo>
                  <a:lnTo>
                    <a:pt x="2128118" y="333402"/>
                  </a:lnTo>
                  <a:lnTo>
                    <a:pt x="2128118" y="232739"/>
                  </a:lnTo>
                  <a:close/>
                </a:path>
                <a:path w="4671060" h="377190">
                  <a:moveTo>
                    <a:pt x="2026740" y="92810"/>
                  </a:moveTo>
                  <a:lnTo>
                    <a:pt x="1995105" y="95821"/>
                  </a:lnTo>
                  <a:lnTo>
                    <a:pt x="1964272" y="106196"/>
                  </a:lnTo>
                  <a:lnTo>
                    <a:pt x="1937188" y="125940"/>
                  </a:lnTo>
                  <a:lnTo>
                    <a:pt x="1916796" y="157063"/>
                  </a:lnTo>
                  <a:lnTo>
                    <a:pt x="1956776" y="171341"/>
                  </a:lnTo>
                  <a:lnTo>
                    <a:pt x="1966199" y="156438"/>
                  </a:lnTo>
                  <a:lnTo>
                    <a:pt x="1980893" y="143141"/>
                  </a:lnTo>
                  <a:lnTo>
                    <a:pt x="2001377" y="133593"/>
                  </a:lnTo>
                  <a:lnTo>
                    <a:pt x="2028168" y="129934"/>
                  </a:lnTo>
                  <a:lnTo>
                    <a:pt x="2109870" y="129934"/>
                  </a:lnTo>
                  <a:lnTo>
                    <a:pt x="2090547" y="108694"/>
                  </a:lnTo>
                  <a:lnTo>
                    <a:pt x="2057339" y="95732"/>
                  </a:lnTo>
                  <a:lnTo>
                    <a:pt x="2026740" y="92810"/>
                  </a:lnTo>
                  <a:close/>
                </a:path>
                <a:path w="4671060" h="377190">
                  <a:moveTo>
                    <a:pt x="2457014" y="92810"/>
                  </a:moveTo>
                  <a:lnTo>
                    <a:pt x="2415657" y="99566"/>
                  </a:lnTo>
                  <a:lnTo>
                    <a:pt x="2381463" y="118762"/>
                  </a:lnTo>
                  <a:lnTo>
                    <a:pt x="2355596" y="148787"/>
                  </a:lnTo>
                  <a:lnTo>
                    <a:pt x="2339222" y="188030"/>
                  </a:lnTo>
                  <a:lnTo>
                    <a:pt x="2333505" y="234881"/>
                  </a:lnTo>
                  <a:lnTo>
                    <a:pt x="2339022" y="281109"/>
                  </a:lnTo>
                  <a:lnTo>
                    <a:pt x="2355025" y="320106"/>
                  </a:lnTo>
                  <a:lnTo>
                    <a:pt x="2380692" y="350125"/>
                  </a:lnTo>
                  <a:lnTo>
                    <a:pt x="2415200" y="369418"/>
                  </a:lnTo>
                  <a:lnTo>
                    <a:pt x="2457727" y="376237"/>
                  </a:lnTo>
                  <a:lnTo>
                    <a:pt x="2499169" y="369678"/>
                  </a:lnTo>
                  <a:lnTo>
                    <a:pt x="2531708" y="351607"/>
                  </a:lnTo>
                  <a:lnTo>
                    <a:pt x="2542644" y="338399"/>
                  </a:lnTo>
                  <a:lnTo>
                    <a:pt x="2457727" y="338399"/>
                  </a:lnTo>
                  <a:lnTo>
                    <a:pt x="2423816" y="330937"/>
                  </a:lnTo>
                  <a:lnTo>
                    <a:pt x="2397936" y="309753"/>
                  </a:lnTo>
                  <a:lnTo>
                    <a:pt x="2381427" y="276656"/>
                  </a:lnTo>
                  <a:lnTo>
                    <a:pt x="2375626" y="233453"/>
                  </a:lnTo>
                  <a:lnTo>
                    <a:pt x="2381527" y="191186"/>
                  </a:lnTo>
                  <a:lnTo>
                    <a:pt x="2398204" y="158758"/>
                  </a:lnTo>
                  <a:lnTo>
                    <a:pt x="2424117" y="137976"/>
                  </a:lnTo>
                  <a:lnTo>
                    <a:pt x="2457727" y="130648"/>
                  </a:lnTo>
                  <a:lnTo>
                    <a:pt x="2542644" y="130648"/>
                  </a:lnTo>
                  <a:lnTo>
                    <a:pt x="2530280" y="116369"/>
                  </a:lnTo>
                  <a:lnTo>
                    <a:pt x="2497361" y="98967"/>
                  </a:lnTo>
                  <a:lnTo>
                    <a:pt x="2457014" y="92810"/>
                  </a:lnTo>
                  <a:close/>
                </a:path>
                <a:path w="4671060" h="377190">
                  <a:moveTo>
                    <a:pt x="2565530" y="290567"/>
                  </a:moveTo>
                  <a:lnTo>
                    <a:pt x="2523409" y="290567"/>
                  </a:lnTo>
                  <a:lnTo>
                    <a:pt x="2514451" y="310690"/>
                  </a:lnTo>
                  <a:lnTo>
                    <a:pt x="2499938" y="325727"/>
                  </a:lnTo>
                  <a:lnTo>
                    <a:pt x="2480740" y="335142"/>
                  </a:lnTo>
                  <a:lnTo>
                    <a:pt x="2457727" y="338399"/>
                  </a:lnTo>
                  <a:lnTo>
                    <a:pt x="2542644" y="338399"/>
                  </a:lnTo>
                  <a:lnTo>
                    <a:pt x="2554208" y="324433"/>
                  </a:lnTo>
                  <a:lnTo>
                    <a:pt x="2565530" y="290567"/>
                  </a:lnTo>
                  <a:close/>
                </a:path>
                <a:path w="4671060" h="377190">
                  <a:moveTo>
                    <a:pt x="2542644" y="130648"/>
                  </a:moveTo>
                  <a:lnTo>
                    <a:pt x="2457727" y="130648"/>
                  </a:lnTo>
                  <a:lnTo>
                    <a:pt x="2482748" y="134608"/>
                  </a:lnTo>
                  <a:lnTo>
                    <a:pt x="2502080" y="145194"/>
                  </a:lnTo>
                  <a:lnTo>
                    <a:pt x="2515656" y="160465"/>
                  </a:lnTo>
                  <a:lnTo>
                    <a:pt x="2523409" y="178480"/>
                  </a:lnTo>
                  <a:lnTo>
                    <a:pt x="2565530" y="178480"/>
                  </a:lnTo>
                  <a:lnTo>
                    <a:pt x="2553695" y="143409"/>
                  </a:lnTo>
                  <a:lnTo>
                    <a:pt x="2542644" y="130648"/>
                  </a:lnTo>
                  <a:close/>
                </a:path>
                <a:path w="4671060" h="377190">
                  <a:moveTo>
                    <a:pt x="2669228" y="96379"/>
                  </a:moveTo>
                  <a:lnTo>
                    <a:pt x="2627106" y="96379"/>
                  </a:lnTo>
                  <a:lnTo>
                    <a:pt x="2627106" y="270577"/>
                  </a:lnTo>
                  <a:lnTo>
                    <a:pt x="2633710" y="316268"/>
                  </a:lnTo>
                  <a:lnTo>
                    <a:pt x="2652093" y="348573"/>
                  </a:lnTo>
                  <a:lnTo>
                    <a:pt x="2680115" y="367760"/>
                  </a:lnTo>
                  <a:lnTo>
                    <a:pt x="2715632" y="374096"/>
                  </a:lnTo>
                  <a:lnTo>
                    <a:pt x="2744011" y="370203"/>
                  </a:lnTo>
                  <a:lnTo>
                    <a:pt x="2767035" y="359549"/>
                  </a:lnTo>
                  <a:lnTo>
                    <a:pt x="2784705" y="343676"/>
                  </a:lnTo>
                  <a:lnTo>
                    <a:pt x="2791175" y="333402"/>
                  </a:lnTo>
                  <a:lnTo>
                    <a:pt x="2729197" y="333402"/>
                  </a:lnTo>
                  <a:lnTo>
                    <a:pt x="2705069" y="328761"/>
                  </a:lnTo>
                  <a:lnTo>
                    <a:pt x="2686094" y="315554"/>
                  </a:lnTo>
                  <a:lnTo>
                    <a:pt x="2673678" y="294850"/>
                  </a:lnTo>
                  <a:lnTo>
                    <a:pt x="2669228" y="267721"/>
                  </a:lnTo>
                  <a:lnTo>
                    <a:pt x="2669228" y="96379"/>
                  </a:lnTo>
                  <a:close/>
                </a:path>
                <a:path w="4671060" h="377190">
                  <a:moveTo>
                    <a:pt x="2841997" y="324121"/>
                  </a:moveTo>
                  <a:lnTo>
                    <a:pt x="2799876" y="324121"/>
                  </a:lnTo>
                  <a:lnTo>
                    <a:pt x="2799876" y="370526"/>
                  </a:lnTo>
                  <a:lnTo>
                    <a:pt x="2841997" y="370526"/>
                  </a:lnTo>
                  <a:lnTo>
                    <a:pt x="2841997" y="324121"/>
                  </a:lnTo>
                  <a:close/>
                </a:path>
                <a:path w="4671060" h="377190">
                  <a:moveTo>
                    <a:pt x="2841997" y="96379"/>
                  </a:moveTo>
                  <a:lnTo>
                    <a:pt x="2799876" y="96379"/>
                  </a:lnTo>
                  <a:lnTo>
                    <a:pt x="2799876" y="258440"/>
                  </a:lnTo>
                  <a:lnTo>
                    <a:pt x="2793250" y="291838"/>
                  </a:lnTo>
                  <a:lnTo>
                    <a:pt x="2776316" y="315197"/>
                  </a:lnTo>
                  <a:lnTo>
                    <a:pt x="2753493" y="328918"/>
                  </a:lnTo>
                  <a:lnTo>
                    <a:pt x="2729197" y="333402"/>
                  </a:lnTo>
                  <a:lnTo>
                    <a:pt x="2791175" y="333402"/>
                  </a:lnTo>
                  <a:lnTo>
                    <a:pt x="2797020" y="324121"/>
                  </a:lnTo>
                  <a:lnTo>
                    <a:pt x="2841997" y="324121"/>
                  </a:lnTo>
                  <a:lnTo>
                    <a:pt x="2841997" y="96379"/>
                  </a:lnTo>
                  <a:close/>
                </a:path>
                <a:path w="4671060" h="377190">
                  <a:moveTo>
                    <a:pt x="3029804" y="92810"/>
                  </a:moveTo>
                  <a:lnTo>
                    <a:pt x="2988448" y="99566"/>
                  </a:lnTo>
                  <a:lnTo>
                    <a:pt x="2954253" y="118762"/>
                  </a:lnTo>
                  <a:lnTo>
                    <a:pt x="2928387" y="148787"/>
                  </a:lnTo>
                  <a:lnTo>
                    <a:pt x="2912012" y="188030"/>
                  </a:lnTo>
                  <a:lnTo>
                    <a:pt x="2906295" y="234881"/>
                  </a:lnTo>
                  <a:lnTo>
                    <a:pt x="2911812" y="281109"/>
                  </a:lnTo>
                  <a:lnTo>
                    <a:pt x="2927816" y="320106"/>
                  </a:lnTo>
                  <a:lnTo>
                    <a:pt x="2953482" y="350125"/>
                  </a:lnTo>
                  <a:lnTo>
                    <a:pt x="2987991" y="369418"/>
                  </a:lnTo>
                  <a:lnTo>
                    <a:pt x="3030518" y="376237"/>
                  </a:lnTo>
                  <a:lnTo>
                    <a:pt x="3071959" y="369678"/>
                  </a:lnTo>
                  <a:lnTo>
                    <a:pt x="3104498" y="351607"/>
                  </a:lnTo>
                  <a:lnTo>
                    <a:pt x="3115434" y="338399"/>
                  </a:lnTo>
                  <a:lnTo>
                    <a:pt x="3030518" y="338399"/>
                  </a:lnTo>
                  <a:lnTo>
                    <a:pt x="2996606" y="330937"/>
                  </a:lnTo>
                  <a:lnTo>
                    <a:pt x="2970726" y="309753"/>
                  </a:lnTo>
                  <a:lnTo>
                    <a:pt x="2954217" y="276656"/>
                  </a:lnTo>
                  <a:lnTo>
                    <a:pt x="2948416" y="233453"/>
                  </a:lnTo>
                  <a:lnTo>
                    <a:pt x="2954317" y="191186"/>
                  </a:lnTo>
                  <a:lnTo>
                    <a:pt x="2970994" y="158758"/>
                  </a:lnTo>
                  <a:lnTo>
                    <a:pt x="2996907" y="137976"/>
                  </a:lnTo>
                  <a:lnTo>
                    <a:pt x="3030518" y="130648"/>
                  </a:lnTo>
                  <a:lnTo>
                    <a:pt x="3115434" y="130648"/>
                  </a:lnTo>
                  <a:lnTo>
                    <a:pt x="3103070" y="116369"/>
                  </a:lnTo>
                  <a:lnTo>
                    <a:pt x="3070152" y="98967"/>
                  </a:lnTo>
                  <a:lnTo>
                    <a:pt x="3029804" y="92810"/>
                  </a:lnTo>
                  <a:close/>
                </a:path>
                <a:path w="4671060" h="377190">
                  <a:moveTo>
                    <a:pt x="3138320" y="290567"/>
                  </a:moveTo>
                  <a:lnTo>
                    <a:pt x="3096199" y="290567"/>
                  </a:lnTo>
                  <a:lnTo>
                    <a:pt x="3087241" y="310690"/>
                  </a:lnTo>
                  <a:lnTo>
                    <a:pt x="3072728" y="325727"/>
                  </a:lnTo>
                  <a:lnTo>
                    <a:pt x="3053531" y="335142"/>
                  </a:lnTo>
                  <a:lnTo>
                    <a:pt x="3030518" y="338399"/>
                  </a:lnTo>
                  <a:lnTo>
                    <a:pt x="3115434" y="338399"/>
                  </a:lnTo>
                  <a:lnTo>
                    <a:pt x="3126998" y="324433"/>
                  </a:lnTo>
                  <a:lnTo>
                    <a:pt x="3138320" y="290567"/>
                  </a:lnTo>
                  <a:close/>
                </a:path>
                <a:path w="4671060" h="377190">
                  <a:moveTo>
                    <a:pt x="3115434" y="130648"/>
                  </a:moveTo>
                  <a:lnTo>
                    <a:pt x="3030518" y="130648"/>
                  </a:lnTo>
                  <a:lnTo>
                    <a:pt x="3055538" y="134608"/>
                  </a:lnTo>
                  <a:lnTo>
                    <a:pt x="3074870" y="145194"/>
                  </a:lnTo>
                  <a:lnTo>
                    <a:pt x="3088446" y="160465"/>
                  </a:lnTo>
                  <a:lnTo>
                    <a:pt x="3096199" y="178480"/>
                  </a:lnTo>
                  <a:lnTo>
                    <a:pt x="3138320" y="178480"/>
                  </a:lnTo>
                  <a:lnTo>
                    <a:pt x="3126485" y="143409"/>
                  </a:lnTo>
                  <a:lnTo>
                    <a:pt x="3115434" y="130648"/>
                  </a:lnTo>
                  <a:close/>
                </a:path>
                <a:path w="4671060" h="377190">
                  <a:moveTo>
                    <a:pt x="3242018" y="96379"/>
                  </a:moveTo>
                  <a:lnTo>
                    <a:pt x="3199896" y="96379"/>
                  </a:lnTo>
                  <a:lnTo>
                    <a:pt x="3199896" y="270577"/>
                  </a:lnTo>
                  <a:lnTo>
                    <a:pt x="3206500" y="316268"/>
                  </a:lnTo>
                  <a:lnTo>
                    <a:pt x="3224883" y="348573"/>
                  </a:lnTo>
                  <a:lnTo>
                    <a:pt x="3252905" y="367760"/>
                  </a:lnTo>
                  <a:lnTo>
                    <a:pt x="3288423" y="374096"/>
                  </a:lnTo>
                  <a:lnTo>
                    <a:pt x="3316801" y="370203"/>
                  </a:lnTo>
                  <a:lnTo>
                    <a:pt x="3339825" y="359549"/>
                  </a:lnTo>
                  <a:lnTo>
                    <a:pt x="3357495" y="343676"/>
                  </a:lnTo>
                  <a:lnTo>
                    <a:pt x="3363965" y="333402"/>
                  </a:lnTo>
                  <a:lnTo>
                    <a:pt x="3301987" y="333402"/>
                  </a:lnTo>
                  <a:lnTo>
                    <a:pt x="3277859" y="328761"/>
                  </a:lnTo>
                  <a:lnTo>
                    <a:pt x="3258884" y="315554"/>
                  </a:lnTo>
                  <a:lnTo>
                    <a:pt x="3246469" y="294850"/>
                  </a:lnTo>
                  <a:lnTo>
                    <a:pt x="3242018" y="267721"/>
                  </a:lnTo>
                  <a:lnTo>
                    <a:pt x="3242018" y="96379"/>
                  </a:lnTo>
                  <a:close/>
                </a:path>
                <a:path w="4671060" h="377190">
                  <a:moveTo>
                    <a:pt x="3414787" y="324121"/>
                  </a:moveTo>
                  <a:lnTo>
                    <a:pt x="3372666" y="324121"/>
                  </a:lnTo>
                  <a:lnTo>
                    <a:pt x="3372666" y="370526"/>
                  </a:lnTo>
                  <a:lnTo>
                    <a:pt x="3414787" y="370526"/>
                  </a:lnTo>
                  <a:lnTo>
                    <a:pt x="3414787" y="324121"/>
                  </a:lnTo>
                  <a:close/>
                </a:path>
                <a:path w="4671060" h="377190">
                  <a:moveTo>
                    <a:pt x="3414787" y="96379"/>
                  </a:moveTo>
                  <a:lnTo>
                    <a:pt x="3372666" y="96379"/>
                  </a:lnTo>
                  <a:lnTo>
                    <a:pt x="3372666" y="258440"/>
                  </a:lnTo>
                  <a:lnTo>
                    <a:pt x="3366040" y="291838"/>
                  </a:lnTo>
                  <a:lnTo>
                    <a:pt x="3349106" y="315197"/>
                  </a:lnTo>
                  <a:lnTo>
                    <a:pt x="3326283" y="328918"/>
                  </a:lnTo>
                  <a:lnTo>
                    <a:pt x="3301987" y="333402"/>
                  </a:lnTo>
                  <a:lnTo>
                    <a:pt x="3363965" y="333402"/>
                  </a:lnTo>
                  <a:lnTo>
                    <a:pt x="3369810" y="324121"/>
                  </a:lnTo>
                  <a:lnTo>
                    <a:pt x="3414787" y="324121"/>
                  </a:lnTo>
                  <a:lnTo>
                    <a:pt x="3414787" y="96379"/>
                  </a:lnTo>
                  <a:close/>
                </a:path>
                <a:path w="4671060" h="377190">
                  <a:moveTo>
                    <a:pt x="3532629" y="96379"/>
                  </a:moveTo>
                  <a:lnTo>
                    <a:pt x="3491936" y="96379"/>
                  </a:lnTo>
                  <a:lnTo>
                    <a:pt x="3491936" y="370526"/>
                  </a:lnTo>
                  <a:lnTo>
                    <a:pt x="3534057" y="370526"/>
                  </a:lnTo>
                  <a:lnTo>
                    <a:pt x="3534057" y="199184"/>
                  </a:lnTo>
                  <a:lnTo>
                    <a:pt x="3539144" y="171534"/>
                  </a:lnTo>
                  <a:lnTo>
                    <a:pt x="3552798" y="149857"/>
                  </a:lnTo>
                  <a:lnTo>
                    <a:pt x="3567700" y="139215"/>
                  </a:lnTo>
                  <a:lnTo>
                    <a:pt x="3532629" y="139215"/>
                  </a:lnTo>
                  <a:lnTo>
                    <a:pt x="3532629" y="96379"/>
                  </a:lnTo>
                  <a:close/>
                </a:path>
                <a:path w="4671060" h="377190">
                  <a:moveTo>
                    <a:pt x="3677960" y="130648"/>
                  </a:moveTo>
                  <a:lnTo>
                    <a:pt x="3596168" y="130648"/>
                  </a:lnTo>
                  <a:lnTo>
                    <a:pt x="3618124" y="134398"/>
                  </a:lnTo>
                  <a:lnTo>
                    <a:pt x="3635278" y="144993"/>
                  </a:lnTo>
                  <a:lnTo>
                    <a:pt x="3646442" y="161444"/>
                  </a:lnTo>
                  <a:lnTo>
                    <a:pt x="3650427" y="182764"/>
                  </a:lnTo>
                  <a:lnTo>
                    <a:pt x="3650427" y="370526"/>
                  </a:lnTo>
                  <a:lnTo>
                    <a:pt x="3693262" y="370526"/>
                  </a:lnTo>
                  <a:lnTo>
                    <a:pt x="3693262" y="192045"/>
                  </a:lnTo>
                  <a:lnTo>
                    <a:pt x="3697323" y="167543"/>
                  </a:lnTo>
                  <a:lnTo>
                    <a:pt x="3709147" y="148094"/>
                  </a:lnTo>
                  <a:lnTo>
                    <a:pt x="3722341" y="139215"/>
                  </a:lnTo>
                  <a:lnTo>
                    <a:pt x="3683267" y="139215"/>
                  </a:lnTo>
                  <a:lnTo>
                    <a:pt x="3677960" y="130648"/>
                  </a:lnTo>
                  <a:close/>
                </a:path>
                <a:path w="4671060" h="377190">
                  <a:moveTo>
                    <a:pt x="3837067" y="130648"/>
                  </a:moveTo>
                  <a:lnTo>
                    <a:pt x="3753946" y="130648"/>
                  </a:lnTo>
                  <a:lnTo>
                    <a:pt x="3775297" y="133763"/>
                  </a:lnTo>
                  <a:lnTo>
                    <a:pt x="3793033" y="143654"/>
                  </a:lnTo>
                  <a:lnTo>
                    <a:pt x="3805148" y="161143"/>
                  </a:lnTo>
                  <a:lnTo>
                    <a:pt x="3809632" y="187048"/>
                  </a:lnTo>
                  <a:lnTo>
                    <a:pt x="3809632" y="370526"/>
                  </a:lnTo>
                  <a:lnTo>
                    <a:pt x="3851754" y="370526"/>
                  </a:lnTo>
                  <a:lnTo>
                    <a:pt x="3851754" y="187048"/>
                  </a:lnTo>
                  <a:lnTo>
                    <a:pt x="3845579" y="145141"/>
                  </a:lnTo>
                  <a:lnTo>
                    <a:pt x="3837067" y="130648"/>
                  </a:lnTo>
                  <a:close/>
                </a:path>
                <a:path w="4671060" h="377190">
                  <a:moveTo>
                    <a:pt x="3609733" y="92810"/>
                  </a:moveTo>
                  <a:lnTo>
                    <a:pt x="3584790" y="95944"/>
                  </a:lnTo>
                  <a:lnTo>
                    <a:pt x="3563864" y="105036"/>
                  </a:lnTo>
                  <a:lnTo>
                    <a:pt x="3547488" y="119615"/>
                  </a:lnTo>
                  <a:lnTo>
                    <a:pt x="3536199" y="139215"/>
                  </a:lnTo>
                  <a:lnTo>
                    <a:pt x="3567700" y="139215"/>
                  </a:lnTo>
                  <a:lnTo>
                    <a:pt x="3572609" y="135709"/>
                  </a:lnTo>
                  <a:lnTo>
                    <a:pt x="3596168" y="130648"/>
                  </a:lnTo>
                  <a:lnTo>
                    <a:pt x="3677960" y="130648"/>
                  </a:lnTo>
                  <a:lnTo>
                    <a:pt x="3671125" y="119615"/>
                  </a:lnTo>
                  <a:lnTo>
                    <a:pt x="3654933" y="105036"/>
                  </a:lnTo>
                  <a:lnTo>
                    <a:pt x="3634525" y="95944"/>
                  </a:lnTo>
                  <a:lnTo>
                    <a:pt x="3609733" y="92810"/>
                  </a:lnTo>
                  <a:close/>
                </a:path>
                <a:path w="4671060" h="377190">
                  <a:moveTo>
                    <a:pt x="3768224" y="92810"/>
                  </a:moveTo>
                  <a:lnTo>
                    <a:pt x="3740813" y="96070"/>
                  </a:lnTo>
                  <a:lnTo>
                    <a:pt x="3717736" y="105370"/>
                  </a:lnTo>
                  <a:lnTo>
                    <a:pt x="3699378" y="119992"/>
                  </a:lnTo>
                  <a:lnTo>
                    <a:pt x="3686123" y="139215"/>
                  </a:lnTo>
                  <a:lnTo>
                    <a:pt x="3722341" y="139215"/>
                  </a:lnTo>
                  <a:lnTo>
                    <a:pt x="3728200" y="135271"/>
                  </a:lnTo>
                  <a:lnTo>
                    <a:pt x="3753946" y="130648"/>
                  </a:lnTo>
                  <a:lnTo>
                    <a:pt x="3837067" y="130648"/>
                  </a:lnTo>
                  <a:lnTo>
                    <a:pt x="3828328" y="115767"/>
                  </a:lnTo>
                  <a:lnTo>
                    <a:pt x="3801907" y="98474"/>
                  </a:lnTo>
                  <a:lnTo>
                    <a:pt x="3768224" y="92810"/>
                  </a:lnTo>
                  <a:close/>
                </a:path>
                <a:path w="4671060" h="377190">
                  <a:moveTo>
                    <a:pt x="4018096" y="328405"/>
                  </a:moveTo>
                  <a:lnTo>
                    <a:pt x="3980170" y="328405"/>
                  </a:lnTo>
                  <a:lnTo>
                    <a:pt x="3989150" y="342203"/>
                  </a:lnTo>
                  <a:lnTo>
                    <a:pt x="4003819" y="357943"/>
                  </a:lnTo>
                  <a:lnTo>
                    <a:pt x="4026654" y="370872"/>
                  </a:lnTo>
                  <a:lnTo>
                    <a:pt x="4060130" y="376237"/>
                  </a:lnTo>
                  <a:lnTo>
                    <a:pt x="4107227" y="366287"/>
                  </a:lnTo>
                  <a:lnTo>
                    <a:pt x="4143323" y="338399"/>
                  </a:lnTo>
                  <a:lnTo>
                    <a:pt x="4054419" y="338399"/>
                  </a:lnTo>
                  <a:lnTo>
                    <a:pt x="4020764" y="330736"/>
                  </a:lnTo>
                  <a:lnTo>
                    <a:pt x="4018096" y="328405"/>
                  </a:lnTo>
                  <a:close/>
                </a:path>
                <a:path w="4671060" h="377190">
                  <a:moveTo>
                    <a:pt x="3976601" y="4997"/>
                  </a:moveTo>
                  <a:lnTo>
                    <a:pt x="3934479" y="4997"/>
                  </a:lnTo>
                  <a:lnTo>
                    <a:pt x="3934479" y="370526"/>
                  </a:lnTo>
                  <a:lnTo>
                    <a:pt x="3975173" y="370526"/>
                  </a:lnTo>
                  <a:lnTo>
                    <a:pt x="3975173" y="328405"/>
                  </a:lnTo>
                  <a:lnTo>
                    <a:pt x="4018096" y="328405"/>
                  </a:lnTo>
                  <a:lnTo>
                    <a:pt x="3996145" y="309218"/>
                  </a:lnTo>
                  <a:lnTo>
                    <a:pt x="3981029" y="276054"/>
                  </a:lnTo>
                  <a:lnTo>
                    <a:pt x="3975887" y="233453"/>
                  </a:lnTo>
                  <a:lnTo>
                    <a:pt x="3980929" y="191487"/>
                  </a:lnTo>
                  <a:lnTo>
                    <a:pt x="3995877" y="159026"/>
                  </a:lnTo>
                  <a:lnTo>
                    <a:pt x="4018289" y="139929"/>
                  </a:lnTo>
                  <a:lnTo>
                    <a:pt x="3976601" y="139929"/>
                  </a:lnTo>
                  <a:lnTo>
                    <a:pt x="3976601" y="4997"/>
                  </a:lnTo>
                  <a:close/>
                </a:path>
                <a:path w="4671060" h="377190">
                  <a:moveTo>
                    <a:pt x="4143344" y="130648"/>
                  </a:moveTo>
                  <a:lnTo>
                    <a:pt x="4054419" y="130648"/>
                  </a:lnTo>
                  <a:lnTo>
                    <a:pt x="4089501" y="138579"/>
                  </a:lnTo>
                  <a:lnTo>
                    <a:pt x="4114477" y="160365"/>
                  </a:lnTo>
                  <a:lnTo>
                    <a:pt x="4129414" y="192993"/>
                  </a:lnTo>
                  <a:lnTo>
                    <a:pt x="4134378" y="233453"/>
                  </a:lnTo>
                  <a:lnTo>
                    <a:pt x="4129314" y="274548"/>
                  </a:lnTo>
                  <a:lnTo>
                    <a:pt x="4114210" y="307879"/>
                  </a:lnTo>
                  <a:lnTo>
                    <a:pt x="4089200" y="330234"/>
                  </a:lnTo>
                  <a:lnTo>
                    <a:pt x="4054419" y="338399"/>
                  </a:lnTo>
                  <a:lnTo>
                    <a:pt x="4143323" y="338399"/>
                  </a:lnTo>
                  <a:lnTo>
                    <a:pt x="4144016" y="337864"/>
                  </a:lnTo>
                  <a:lnTo>
                    <a:pt x="4167955" y="293110"/>
                  </a:lnTo>
                  <a:lnTo>
                    <a:pt x="4176500" y="234167"/>
                  </a:lnTo>
                  <a:lnTo>
                    <a:pt x="4167944" y="175636"/>
                  </a:lnTo>
                  <a:lnTo>
                    <a:pt x="4143927" y="131094"/>
                  </a:lnTo>
                  <a:lnTo>
                    <a:pt x="4143344" y="130648"/>
                  </a:lnTo>
                  <a:close/>
                </a:path>
                <a:path w="4671060" h="377190">
                  <a:moveTo>
                    <a:pt x="4059416" y="92810"/>
                  </a:moveTo>
                  <a:lnTo>
                    <a:pt x="4025750" y="98164"/>
                  </a:lnTo>
                  <a:lnTo>
                    <a:pt x="4003194" y="111015"/>
                  </a:lnTo>
                  <a:lnTo>
                    <a:pt x="3988938" y="126543"/>
                  </a:lnTo>
                  <a:lnTo>
                    <a:pt x="3980170" y="139929"/>
                  </a:lnTo>
                  <a:lnTo>
                    <a:pt x="4018289" y="139929"/>
                  </a:lnTo>
                  <a:lnTo>
                    <a:pt x="4020463" y="138077"/>
                  </a:lnTo>
                  <a:lnTo>
                    <a:pt x="4054419" y="130648"/>
                  </a:lnTo>
                  <a:lnTo>
                    <a:pt x="4143344" y="130648"/>
                  </a:lnTo>
                  <a:lnTo>
                    <a:pt x="4106925" y="102749"/>
                  </a:lnTo>
                  <a:lnTo>
                    <a:pt x="4059416" y="92810"/>
                  </a:lnTo>
                  <a:close/>
                </a:path>
                <a:path w="4671060" h="377190">
                  <a:moveTo>
                    <a:pt x="4351589" y="92810"/>
                  </a:moveTo>
                  <a:lnTo>
                    <a:pt x="4310233" y="99572"/>
                  </a:lnTo>
                  <a:lnTo>
                    <a:pt x="4276039" y="118808"/>
                  </a:lnTo>
                  <a:lnTo>
                    <a:pt x="4250172" y="148941"/>
                  </a:lnTo>
                  <a:lnTo>
                    <a:pt x="4233798" y="188395"/>
                  </a:lnTo>
                  <a:lnTo>
                    <a:pt x="4228081" y="235594"/>
                  </a:lnTo>
                  <a:lnTo>
                    <a:pt x="4233764" y="282571"/>
                  </a:lnTo>
                  <a:lnTo>
                    <a:pt x="4250241" y="321494"/>
                  </a:lnTo>
                  <a:lnTo>
                    <a:pt x="4276656" y="350993"/>
                  </a:lnTo>
                  <a:lnTo>
                    <a:pt x="4312152" y="369698"/>
                  </a:lnTo>
                  <a:lnTo>
                    <a:pt x="4355873" y="376237"/>
                  </a:lnTo>
                  <a:lnTo>
                    <a:pt x="4394626" y="371240"/>
                  </a:lnTo>
                  <a:lnTo>
                    <a:pt x="4426551" y="357140"/>
                  </a:lnTo>
                  <a:lnTo>
                    <a:pt x="4447032" y="338399"/>
                  </a:lnTo>
                  <a:lnTo>
                    <a:pt x="4355873" y="338399"/>
                  </a:lnTo>
                  <a:lnTo>
                    <a:pt x="4321934" y="332490"/>
                  </a:lnTo>
                  <a:lnTo>
                    <a:pt x="4295323" y="315085"/>
                  </a:lnTo>
                  <a:lnTo>
                    <a:pt x="4277615" y="286671"/>
                  </a:lnTo>
                  <a:lnTo>
                    <a:pt x="4270381" y="247731"/>
                  </a:lnTo>
                  <a:lnTo>
                    <a:pt x="4469387" y="247731"/>
                  </a:lnTo>
                  <a:lnTo>
                    <a:pt x="4469387" y="229883"/>
                  </a:lnTo>
                  <a:lnTo>
                    <a:pt x="4467037" y="211321"/>
                  </a:lnTo>
                  <a:lnTo>
                    <a:pt x="4270381" y="211321"/>
                  </a:lnTo>
                  <a:lnTo>
                    <a:pt x="4277498" y="180720"/>
                  </a:lnTo>
                  <a:lnTo>
                    <a:pt x="4293985" y="154988"/>
                  </a:lnTo>
                  <a:lnTo>
                    <a:pt x="4318972" y="137254"/>
                  </a:lnTo>
                  <a:lnTo>
                    <a:pt x="4351589" y="130648"/>
                  </a:lnTo>
                  <a:lnTo>
                    <a:pt x="4437284" y="130648"/>
                  </a:lnTo>
                  <a:lnTo>
                    <a:pt x="4417727" y="111657"/>
                  </a:lnTo>
                  <a:lnTo>
                    <a:pt x="4385772" y="97265"/>
                  </a:lnTo>
                  <a:lnTo>
                    <a:pt x="4351589" y="92810"/>
                  </a:lnTo>
                  <a:close/>
                </a:path>
                <a:path w="4671060" h="377190">
                  <a:moveTo>
                    <a:pt x="4424410" y="295564"/>
                  </a:moveTo>
                  <a:lnTo>
                    <a:pt x="4413826" y="314305"/>
                  </a:lnTo>
                  <a:lnTo>
                    <a:pt x="4398508" y="327691"/>
                  </a:lnTo>
                  <a:lnTo>
                    <a:pt x="4379006" y="335722"/>
                  </a:lnTo>
                  <a:lnTo>
                    <a:pt x="4355873" y="338399"/>
                  </a:lnTo>
                  <a:lnTo>
                    <a:pt x="4447032" y="338399"/>
                  </a:lnTo>
                  <a:lnTo>
                    <a:pt x="4450446" y="335276"/>
                  </a:lnTo>
                  <a:lnTo>
                    <a:pt x="4465103" y="306987"/>
                  </a:lnTo>
                  <a:lnTo>
                    <a:pt x="4424410" y="295564"/>
                  </a:lnTo>
                  <a:close/>
                </a:path>
                <a:path w="4671060" h="377190">
                  <a:moveTo>
                    <a:pt x="4437284" y="130648"/>
                  </a:moveTo>
                  <a:lnTo>
                    <a:pt x="4351589" y="130648"/>
                  </a:lnTo>
                  <a:lnTo>
                    <a:pt x="4382578" y="136727"/>
                  </a:lnTo>
                  <a:lnTo>
                    <a:pt x="4406205" y="153582"/>
                  </a:lnTo>
                  <a:lnTo>
                    <a:pt x="4421264" y="179139"/>
                  </a:lnTo>
                  <a:lnTo>
                    <a:pt x="4426551" y="211321"/>
                  </a:lnTo>
                  <a:lnTo>
                    <a:pt x="4467037" y="211321"/>
                  </a:lnTo>
                  <a:lnTo>
                    <a:pt x="4462619" y="176424"/>
                  </a:lnTo>
                  <a:lnTo>
                    <a:pt x="4444371" y="137530"/>
                  </a:lnTo>
                  <a:lnTo>
                    <a:pt x="4437284" y="130648"/>
                  </a:lnTo>
                  <a:close/>
                </a:path>
                <a:path w="4671060" h="377190">
                  <a:moveTo>
                    <a:pt x="4574155" y="96379"/>
                  </a:moveTo>
                  <a:lnTo>
                    <a:pt x="4533462" y="96379"/>
                  </a:lnTo>
                  <a:lnTo>
                    <a:pt x="4533462" y="370526"/>
                  </a:lnTo>
                  <a:lnTo>
                    <a:pt x="4575583" y="370526"/>
                  </a:lnTo>
                  <a:lnTo>
                    <a:pt x="4575583" y="197043"/>
                  </a:lnTo>
                  <a:lnTo>
                    <a:pt x="4580781" y="171341"/>
                  </a:lnTo>
                  <a:lnTo>
                    <a:pt x="4595216" y="150994"/>
                  </a:lnTo>
                  <a:lnTo>
                    <a:pt x="4616854" y="137787"/>
                  </a:lnTo>
                  <a:lnTo>
                    <a:pt x="4574155" y="137787"/>
                  </a:lnTo>
                  <a:lnTo>
                    <a:pt x="4574155" y="96379"/>
                  </a:lnTo>
                  <a:close/>
                </a:path>
                <a:path w="4671060" h="377190">
                  <a:moveTo>
                    <a:pt x="4654650" y="92096"/>
                  </a:moveTo>
                  <a:lnTo>
                    <a:pt x="4648403" y="92096"/>
                  </a:lnTo>
                  <a:lnTo>
                    <a:pt x="4624799" y="95420"/>
                  </a:lnTo>
                  <a:lnTo>
                    <a:pt x="4604140" y="104768"/>
                  </a:lnTo>
                  <a:lnTo>
                    <a:pt x="4587764" y="119202"/>
                  </a:lnTo>
                  <a:lnTo>
                    <a:pt x="4577011" y="137787"/>
                  </a:lnTo>
                  <a:lnTo>
                    <a:pt x="4616854" y="137787"/>
                  </a:lnTo>
                  <a:lnTo>
                    <a:pt x="4617147" y="137608"/>
                  </a:lnTo>
                  <a:lnTo>
                    <a:pt x="4644834" y="132789"/>
                  </a:lnTo>
                  <a:lnTo>
                    <a:pt x="4670535" y="132789"/>
                  </a:lnTo>
                  <a:lnTo>
                    <a:pt x="4670535" y="92810"/>
                  </a:lnTo>
                  <a:lnTo>
                    <a:pt x="4665716" y="92453"/>
                  </a:lnTo>
                  <a:lnTo>
                    <a:pt x="4654650" y="92096"/>
                  </a:lnTo>
                  <a:close/>
                </a:path>
                <a:path w="4671060" h="377190">
                  <a:moveTo>
                    <a:pt x="4670535" y="132789"/>
                  </a:moveTo>
                  <a:lnTo>
                    <a:pt x="4644834" y="132789"/>
                  </a:lnTo>
                  <a:lnTo>
                    <a:pt x="4653192" y="133135"/>
                  </a:lnTo>
                  <a:lnTo>
                    <a:pt x="4660830" y="133949"/>
                  </a:lnTo>
                  <a:lnTo>
                    <a:pt x="4666896" y="134898"/>
                  </a:lnTo>
                  <a:lnTo>
                    <a:pt x="4670535" y="135645"/>
                  </a:lnTo>
                  <a:lnTo>
                    <a:pt x="4670535" y="1327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790399" y="8880262"/>
              <a:ext cx="11329437" cy="4683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2021-02-01T20:52:13Z</dcterms:created>
  <dcterms:modified xsi:type="dcterms:W3CDTF">2021-02-01T20:52:13Z</dcterms:modified>
</cp:coreProperties>
</file>