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72" r:id="rId3"/>
    <p:sldId id="258" r:id="rId4"/>
    <p:sldId id="271" r:id="rId5"/>
    <p:sldId id="259" r:id="rId6"/>
    <p:sldId id="260" r:id="rId7"/>
    <p:sldId id="261" r:id="rId8"/>
    <p:sldId id="262" r:id="rId9"/>
    <p:sldId id="273" r:id="rId10"/>
    <p:sldId id="274" r:id="rId11"/>
    <p:sldId id="275" r:id="rId12"/>
    <p:sldId id="276" r:id="rId13"/>
    <p:sldId id="263" r:id="rId14"/>
    <p:sldId id="277" r:id="rId15"/>
    <p:sldId id="264" r:id="rId16"/>
    <p:sldId id="283" r:id="rId17"/>
    <p:sldId id="284" r:id="rId18"/>
    <p:sldId id="282" r:id="rId19"/>
    <p:sldId id="285" r:id="rId20"/>
    <p:sldId id="280" r:id="rId21"/>
    <p:sldId id="269" r:id="rId22"/>
    <p:sldId id="281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Куклы-обереги.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531264"/>
          </a:xfrm>
        </p:spPr>
        <p:txBody>
          <a:bodyPr/>
          <a:lstStyle/>
          <a:p>
            <a:pPr marL="0" algn="ct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Исследовательская работы</a:t>
            </a:r>
          </a:p>
          <a:p>
            <a:pPr marL="0" algn="ct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учеников 9 «Б» </a:t>
            </a:r>
            <a:r>
              <a:rPr lang="ru-RU" dirty="0" smtClean="0">
                <a:solidFill>
                  <a:schemeClr val="tx1"/>
                </a:solidFill>
              </a:rPr>
              <a:t>класса </a:t>
            </a:r>
          </a:p>
          <a:p>
            <a:pPr marL="0" algn="ctr"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marL="0" algn="ctr"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marL="0" algn="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Руководитель: </a:t>
            </a:r>
          </a:p>
          <a:p>
            <a:pPr marL="0" algn="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Полищук Е.В.</a:t>
            </a:r>
          </a:p>
          <a:p>
            <a:pPr marL="0" algn="r"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marL="0" algn="r"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marL="0" algn="ct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2020 год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0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Виды кукол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dirty="0"/>
              <a:t>″Веничек благополучия и пожелания добра″</a:t>
            </a:r>
          </a:p>
          <a:p>
            <a:pPr marL="82296" indent="0">
              <a:buNone/>
            </a:pPr>
            <a:r>
              <a:rPr lang="ru-RU" dirty="0"/>
              <a:t>Дарится на богатство, счастье, благополучие.</a:t>
            </a:r>
          </a:p>
          <a:p>
            <a:pPr marL="82296" indent="0">
              <a:buNone/>
            </a:pPr>
            <a:r>
              <a:rPr lang="ru-RU" dirty="0"/>
              <a:t>Куклу делали утром в Рождество. Для этого с ночи в Сочельник в доме, в красном углу рассыпали разное зерно, какое было в хозяйстве. Утром зерно собирали, увязывали в семь или 5 небольших мешочков и украшали ими куклу. В каждый мешочек насыпался один вид крупы.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676687" cy="343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96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Виды кукол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Десятиручка</a:t>
            </a:r>
            <a:r>
              <a:rPr lang="ru-RU" dirty="0" smtClean="0"/>
              <a:t> считалось обрядовой </a:t>
            </a:r>
            <a:r>
              <a:rPr lang="ru-RU" dirty="0"/>
              <a:t>куклой помощницей. Изготавливается из лыка мочального. Куколка предназначалась для помощи девушкам, готовящим свое приданое, и женщинам в разных делах, таких как ткачество, шитье, вышивка, вязание и т.д. Традиционно после изготовления она почти сразу же сжигалась.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52936"/>
            <a:ext cx="3526761" cy="235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2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Виды кукол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dirty="0" smtClean="0"/>
              <a:t>Кукла-оберег мама, </a:t>
            </a:r>
            <a:r>
              <a:rPr lang="ru-RU" dirty="0"/>
              <a:t>изображающая радость материнства как создания новой жизни. Обязательным атрибутом её внешнего вида является наличие двух младенцев на руках. Куклу часто дарили на свадьбу либо когда женщина была уже беременна.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2686285" cy="330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80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Куклы разных народов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Куклой оберегом у чувашей являлась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йерех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духа покровителя семьи и хозяйства. Эти куклы были очень маленькими. Брали черёмуховый или рябиновый прутик, заворачивали его в лоскутки , перевязывали ниткой и получалась кукла.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76850" y="2638028"/>
            <a:ext cx="3657600" cy="243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93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Куклы разных народов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ru-RU" dirty="0"/>
              <a:t>Неразлучники</a:t>
            </a:r>
          </a:p>
          <a:p>
            <a:pPr marL="82296" indent="0">
              <a:buNone/>
            </a:pPr>
            <a:r>
              <a:rPr lang="ru-RU" dirty="0"/>
              <a:t>Муж и жена - две половинки одного целого, они должны быть неразделимы. Именно для этого дарилась эта кукла. Это пара кукол особенная, она несла глубокую символическую нагрузку, связанную с особенностью изготовления.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36912"/>
            <a:ext cx="2464173" cy="31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37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Куклы разных народов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82296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татарская кукла делается из шерстяных ниток. Кукле–женщине делают платье в соответствии с требованиями Шариата, которое, как говорится в Коране, «скрывает все, кроме явного». Имен татары и башкиры куклам не дают.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76850" y="2484437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263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Куклы разных народов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/>
              <a:t>Назар </a:t>
            </a:r>
            <a:r>
              <a:rPr lang="ru-RU" dirty="0" err="1"/>
              <a:t>бонджук</a:t>
            </a:r>
            <a:r>
              <a:rPr lang="ru-RU" dirty="0"/>
              <a:t> (синий глаз, глаз от сглаза, око Сатаны, глаз Фатимы). Амулет от сглаза. </a:t>
            </a:r>
          </a:p>
          <a:p>
            <a:pPr marL="82296" indent="0">
              <a:buNone/>
            </a:pPr>
            <a:r>
              <a:rPr lang="ru-RU" dirty="0"/>
              <a:t>Один из атрибутов традиционной до-исламской тюркской магии.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3442173" cy="258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31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Куклы разных народов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ru-RU" dirty="0" err="1" smtClean="0"/>
              <a:t>Мьёльнир</a:t>
            </a:r>
            <a:r>
              <a:rPr lang="ru-RU" dirty="0" smtClean="0"/>
              <a:t> (молот Тора). Считался символом бога Тора — защитника людей и богов от чудищ и великанов. </a:t>
            </a:r>
          </a:p>
          <a:p>
            <a:pPr marL="82296" indent="0">
              <a:buNone/>
            </a:pPr>
            <a:r>
              <a:rPr lang="ru-RU" dirty="0" smtClean="0"/>
              <a:t>Эти </a:t>
            </a:r>
            <a:r>
              <a:rPr lang="ru-RU" dirty="0"/>
              <a:t>молоты были популярными в Скандинавии, где люди носили их как амулеты, в качестве дополнения к туалету, причем особенно важны они были на свадьбах.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3163218" cy="251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07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Куклы разных народов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ru-RU" dirty="0" err="1"/>
              <a:t>Гри-гри</a:t>
            </a:r>
            <a:r>
              <a:rPr lang="ru-RU" dirty="0"/>
              <a:t>. Этот сильнейший амулет распространен на территории Гаити, в Бразилии, на Кубе. </a:t>
            </a:r>
          </a:p>
          <a:p>
            <a:pPr marL="82296" indent="0">
              <a:buNone/>
            </a:pPr>
            <a:r>
              <a:rPr lang="ru-RU" dirty="0"/>
              <a:t>Эти защитники от плохих духов наполнены высушенными травами и минералами. </a:t>
            </a:r>
            <a:r>
              <a:rPr lang="ru-RU" dirty="0" err="1"/>
              <a:t>Гри-гри</a:t>
            </a:r>
            <a:r>
              <a:rPr lang="ru-RU" dirty="0"/>
              <a:t> в религии </a:t>
            </a:r>
            <a:r>
              <a:rPr lang="ru-RU" dirty="0" err="1"/>
              <a:t>вуду</a:t>
            </a:r>
            <a:r>
              <a:rPr lang="ru-RU" dirty="0"/>
              <a:t> — главный амулет против болезней и неприятностей, от зла или же ″на счастье″.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64904"/>
            <a:ext cx="2051293" cy="344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62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Куклы разных народов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/>
              <a:t>Ловушка снов (ловец снов)</a:t>
            </a:r>
          </a:p>
          <a:p>
            <a:pPr marL="82296" indent="0">
              <a:buNone/>
            </a:pPr>
            <a:r>
              <a:rPr lang="ru-RU" dirty="0"/>
              <a:t>Этот древний индейский талисман защищает от злых духов во сне. В незапамятные времена человек безоговорочно верил в сновидения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8880"/>
            <a:ext cx="2540120" cy="301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70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Цель работы: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/>
              <a:t>выяснить, насколько актуально в настоящее время  существование куклы - оберега как выразителя народных обычаев и традиций. </a:t>
            </a:r>
          </a:p>
        </p:txBody>
      </p:sp>
    </p:spTree>
    <p:extLst>
      <p:ext uri="{BB962C8B-B14F-4D97-AF65-F5344CB8AC3E}">
        <p14:creationId xmlns:p14="http://schemas.microsoft.com/office/powerpoint/2010/main" xmlns="" val="16638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Куклы разных народов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 smtClean="0"/>
              <a:t>Кукла </a:t>
            </a:r>
            <a:r>
              <a:rPr lang="ru-RU" dirty="0" err="1" smtClean="0"/>
              <a:t>нгухуко</a:t>
            </a:r>
            <a:endParaRPr lang="ru-RU" dirty="0" smtClean="0"/>
          </a:p>
          <a:p>
            <a:pPr marL="82296" indent="0">
              <a:buNone/>
            </a:pPr>
            <a:r>
              <a:rPr lang="ru-RU" dirty="0"/>
              <a:t>Существует поверье, что как сложится жизнь куколки у девочки, так впоследствии может сложиться ее собственная жизнь. Поэтому девочки своих кукол берегут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2937385" cy="220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15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Куклы разных народов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Алэл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небольшая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вырезанна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из кедра кукла, одетая в меховую национальную одежду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сокуй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Эти старухи — помощницы семьи во всех ее делах: они охраняют жизнь и богатства семьи, помогают по дому, следят за детьми и скотиной — оленями, собаками.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35709" y="2426401"/>
            <a:ext cx="2139881" cy="285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01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Куклы разных народов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ru-RU" dirty="0"/>
              <a:t>Северная ″</a:t>
            </a:r>
            <a:r>
              <a:rPr lang="ru-RU" dirty="0" err="1"/>
              <a:t>берегиня</a:t>
            </a:r>
            <a:r>
              <a:rPr lang="ru-RU" dirty="0"/>
              <a:t>″ изготавливалась из небольших лоскутов ткани, ярких расцветок, от ношеной одежды, впитавшей в себя энергетику хозяина. Считалось, что она приносит благополучие в дом и охраняет его покой. Её ставили в северный угол избы.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2620933" cy="271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78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>
                <a:solidFill>
                  <a:schemeClr val="tx1"/>
                </a:solidFill>
              </a:rPr>
              <a:t>В ходе проведения работы выполнено </a:t>
            </a:r>
            <a:r>
              <a:rPr lang="ru-RU" u="sng" dirty="0" smtClean="0">
                <a:solidFill>
                  <a:schemeClr val="tx1"/>
                </a:solidFill>
              </a:rPr>
              <a:t>следующее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была </a:t>
            </a:r>
            <a:r>
              <a:rPr lang="ru-RU" dirty="0"/>
              <a:t>изучена история традиционной русской народной куклы и ее виды;</a:t>
            </a:r>
          </a:p>
          <a:p>
            <a:r>
              <a:rPr lang="ru-RU" dirty="0" smtClean="0"/>
              <a:t>были </a:t>
            </a:r>
            <a:r>
              <a:rPr lang="ru-RU" dirty="0"/>
              <a:t>изучены куклы не только славянских народов, но и разных народов мира.</a:t>
            </a:r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98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32303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Спасибо за внимание)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419229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/>
              <a:t>Задачи исследования: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познакомиться </a:t>
            </a:r>
            <a:r>
              <a:rPr lang="ru-RU" sz="2800" dirty="0"/>
              <a:t>с историей возникновения кукол-оберегов, связанных с традициями и обрядами народов РФ и мира;</a:t>
            </a:r>
          </a:p>
          <a:p>
            <a:r>
              <a:rPr lang="ru-RU" sz="2800" dirty="0" smtClean="0"/>
              <a:t>изучить </a:t>
            </a:r>
            <a:r>
              <a:rPr lang="ru-RU" sz="2800" dirty="0"/>
              <a:t>виды кукол-оберегов, их предназначение в обрядовой и игровой культуре;</a:t>
            </a:r>
          </a:p>
          <a:p>
            <a:r>
              <a:rPr lang="ru-RU" sz="2800" dirty="0" smtClean="0"/>
              <a:t>обобщить </a:t>
            </a:r>
            <a:r>
              <a:rPr lang="ru-RU" sz="2800" dirty="0"/>
              <a:t>наблюдения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0667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/>
          <a:lstStyle/>
          <a:p>
            <a:r>
              <a:rPr lang="ru-RU" b="1" u="sng" dirty="0" smtClean="0"/>
              <a:t>Гипотеза: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/>
              <a:t>если кукла-оберег актуальна в настоящее время, значит должны существовать обряды и традиции, подтверждающие это</a:t>
            </a:r>
          </a:p>
        </p:txBody>
      </p:sp>
    </p:spTree>
    <p:extLst>
      <p:ext uri="{BB962C8B-B14F-4D97-AF65-F5344CB8AC3E}">
        <p14:creationId xmlns:p14="http://schemas.microsoft.com/office/powerpoint/2010/main" xmlns="" val="159457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Виды кукол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640" y="1556792"/>
            <a:ext cx="3657600" cy="466344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Берегиня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Столбушка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одна из древнейших кукол-оберегов. Считается первой помощницей хозяйки. Хранительница семейного очага, защищает семью от злых людей. Обычно её ставят возле входной двери, чтобы берегла дом.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76850" y="2027237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32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Виды кукол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Божье Око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самая древняя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кукла наших предков - Око Бога, или Божье Око. Крестообразная композиция выражает идею распространения сил добра или охраняющих сил на все четыре стороны света.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15025" y="2174875"/>
            <a:ext cx="23812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05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Виды кукол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640" y="1268760"/>
            <a:ext cx="3761568" cy="49186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Пеленашка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куклы из ткани мотались, когда женщина узнавала радостную весть о своей беременности. Они имели вид малыша, завернутого в пеленки. Укладывались такие обереги в люльку, где находились до самого появления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 ребенка, а также до тех пор, пока не прошел обряд крещения.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81737" y="2465387"/>
            <a:ext cx="16478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77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Виды кукол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75656" y="1628800"/>
            <a:ext cx="3657600" cy="466344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зажечь свечу и читать молитвы или заговоры. Захворавшему ребёнку кукла кладётся в кроватку, он может с ней играться, а как только хворь уйдёт, кукла сжигается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676900" y="2522537"/>
            <a:ext cx="2857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70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Виды кукол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dirty="0"/>
              <a:t>Коза была символом жизненной силы, и эту силу она должна была принести хозяину избы и его земле, его полю, чтобы лучше родился хлеб.</a:t>
            </a:r>
          </a:p>
          <a:p>
            <a:pPr marL="82296" indent="0">
              <a:buNone/>
            </a:pPr>
            <a:r>
              <a:rPr lang="ru-RU" dirty="0"/>
              <a:t>Коза – это амулет хорошего настроения. ″Коза″ - всегда весела, всегда беспечна. Она помогает очень серьезным людям посмотреть на мир немного веселее, она помогает чуть отстраненнее взглянуть на свои проблемы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296210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925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916</Words>
  <Application>Microsoft Office PowerPoint</Application>
  <PresentationFormat>Экран (4:3)</PresentationFormat>
  <Paragraphs>71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Куклы-обереги.</vt:lpstr>
      <vt:lpstr>Цель работы: </vt:lpstr>
      <vt:lpstr>Задачи исследования:</vt:lpstr>
      <vt:lpstr>Гипотеза:</vt:lpstr>
      <vt:lpstr>Виды кукол</vt:lpstr>
      <vt:lpstr>Виды кукол</vt:lpstr>
      <vt:lpstr>Виды кукол</vt:lpstr>
      <vt:lpstr>Виды кукол</vt:lpstr>
      <vt:lpstr>Виды кукол</vt:lpstr>
      <vt:lpstr>Виды кукол</vt:lpstr>
      <vt:lpstr>Виды кукол</vt:lpstr>
      <vt:lpstr>Виды кукол</vt:lpstr>
      <vt:lpstr>Куклы разных народов</vt:lpstr>
      <vt:lpstr>Куклы разных народов</vt:lpstr>
      <vt:lpstr>Куклы разных народов</vt:lpstr>
      <vt:lpstr>Куклы разных народов</vt:lpstr>
      <vt:lpstr>Куклы разных народов</vt:lpstr>
      <vt:lpstr>Куклы разных народов</vt:lpstr>
      <vt:lpstr>Куклы разных народов</vt:lpstr>
      <vt:lpstr>Куклы разных народов</vt:lpstr>
      <vt:lpstr>Куклы разных народов</vt:lpstr>
      <vt:lpstr>Куклы разных народов</vt:lpstr>
      <vt:lpstr>В ходе проведения работы выполнено следующее:</vt:lpstr>
      <vt:lpstr>Спасибо за внимание)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Этнография.  Славянские куклы-обереги</dc:title>
  <dc:creator>Юрий</dc:creator>
  <cp:lastModifiedBy>Пользователь</cp:lastModifiedBy>
  <cp:revision>19</cp:revision>
  <dcterms:created xsi:type="dcterms:W3CDTF">2019-12-01T04:53:58Z</dcterms:created>
  <dcterms:modified xsi:type="dcterms:W3CDTF">2020-10-25T04:24:40Z</dcterms:modified>
</cp:coreProperties>
</file>