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3072F4-BC2E-4EC5-AA9F-54CA6BF9122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1B8916-CA0D-46F4-8880-60538BBD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Тема исследования: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0" b="1" i="1" dirty="0" smtClean="0">
                <a:solidFill>
                  <a:srgbClr val="FF0000"/>
                </a:solidFill>
              </a:rPr>
              <a:t>«Зачем растениям вода?»</a:t>
            </a:r>
          </a:p>
          <a:p>
            <a:pPr>
              <a:buNone/>
            </a:pPr>
            <a:endParaRPr lang="ru-RU" sz="54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200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lang="ru-RU" sz="9600" b="1" u="sng" dirty="0" smtClean="0">
                <a:solidFill>
                  <a:srgbClr val="002060"/>
                </a:solidFill>
              </a:rPr>
              <a:t>Выполнила: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200" dirty="0" smtClean="0">
                <a:solidFill>
                  <a:srgbClr val="002060"/>
                </a:solidFill>
              </a:rPr>
              <a:t>ученица 2 класса </a:t>
            </a:r>
            <a:r>
              <a:rPr lang="ru-RU" sz="11200" dirty="0" smtClean="0">
                <a:solidFill>
                  <a:srgbClr val="002060"/>
                </a:solidFill>
              </a:rPr>
              <a:t>«Б»</a:t>
            </a:r>
          </a:p>
          <a:p>
            <a:pPr>
              <a:buNone/>
            </a:pPr>
            <a:r>
              <a:rPr lang="ru-RU" sz="11200" dirty="0" smtClean="0">
                <a:solidFill>
                  <a:srgbClr val="002060"/>
                </a:solidFill>
              </a:rPr>
              <a:t>                                               МБОУ «</a:t>
            </a:r>
            <a:r>
              <a:rPr lang="ru-RU" sz="11200" dirty="0" err="1" smtClean="0">
                <a:solidFill>
                  <a:srgbClr val="002060"/>
                </a:solidFill>
              </a:rPr>
              <a:t>Сармановская</a:t>
            </a:r>
            <a:r>
              <a:rPr lang="ru-RU" sz="11200" dirty="0" smtClean="0">
                <a:solidFill>
                  <a:srgbClr val="002060"/>
                </a:solidFill>
              </a:rPr>
              <a:t> СОШ»</a:t>
            </a:r>
          </a:p>
          <a:p>
            <a:pPr>
              <a:buNone/>
            </a:pPr>
            <a:r>
              <a:rPr lang="ru-RU" sz="11200" dirty="0" smtClean="0">
                <a:solidFill>
                  <a:srgbClr val="002060"/>
                </a:solidFill>
              </a:rPr>
              <a:t>                                                 Гарипова Алина </a:t>
            </a:r>
            <a:r>
              <a:rPr lang="ru-RU" sz="11200" dirty="0" err="1" smtClean="0">
                <a:solidFill>
                  <a:srgbClr val="002060"/>
                </a:solidFill>
              </a:rPr>
              <a:t>Айратовна</a:t>
            </a:r>
            <a:endParaRPr lang="ru-RU" sz="11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12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45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9600" b="1" u="sng" dirty="0" smtClean="0">
                <a:solidFill>
                  <a:srgbClr val="002060"/>
                </a:solidFill>
              </a:rPr>
              <a:t>Руководитель: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                 </a:t>
            </a:r>
            <a:r>
              <a:rPr lang="ru-RU" sz="12800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112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11200" dirty="0" err="1" smtClean="0">
                <a:solidFill>
                  <a:srgbClr val="002060"/>
                </a:solidFill>
              </a:rPr>
              <a:t>Ахатова</a:t>
            </a:r>
            <a:r>
              <a:rPr lang="ru-RU" sz="11200" dirty="0" smtClean="0">
                <a:solidFill>
                  <a:srgbClr val="002060"/>
                </a:solidFill>
              </a:rPr>
              <a:t> </a:t>
            </a:r>
            <a:r>
              <a:rPr lang="ru-RU" sz="11200" dirty="0" err="1" smtClean="0">
                <a:solidFill>
                  <a:srgbClr val="002060"/>
                </a:solidFill>
              </a:rPr>
              <a:t>Ильмира</a:t>
            </a:r>
            <a:r>
              <a:rPr lang="ru-RU" sz="11200" dirty="0" smtClean="0">
                <a:solidFill>
                  <a:srgbClr val="002060"/>
                </a:solidFill>
              </a:rPr>
              <a:t> </a:t>
            </a:r>
            <a:r>
              <a:rPr lang="ru-RU" sz="11200" dirty="0" err="1" smtClean="0">
                <a:solidFill>
                  <a:srgbClr val="002060"/>
                </a:solidFill>
              </a:rPr>
              <a:t>Асбаховна</a:t>
            </a:r>
            <a:endParaRPr lang="ru-RU" sz="11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60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8600" smtClean="0">
                <a:solidFill>
                  <a:srgbClr val="002060"/>
                </a:solidFill>
              </a:rPr>
              <a:t>2018-2019 </a:t>
            </a:r>
            <a:r>
              <a:rPr lang="ru-RU" sz="8600" dirty="0" smtClean="0">
                <a:solidFill>
                  <a:srgbClr val="002060"/>
                </a:solidFill>
              </a:rPr>
              <a:t>учебный год</a:t>
            </a:r>
          </a:p>
          <a:p>
            <a:pPr>
              <a:buNone/>
            </a:pPr>
            <a:endParaRPr lang="ru-RU" sz="5400" i="1" dirty="0" smtClean="0">
              <a:solidFill>
                <a:srgbClr val="FF0000"/>
              </a:solidFill>
            </a:endParaRPr>
          </a:p>
        </p:txBody>
      </p:sp>
      <p:pic>
        <p:nvPicPr>
          <p:cNvPr id="21506" name="Picture 2" descr="Результаты поиска изображений для запроса &quot;картинка засуха в лесной полос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3038252" cy="203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Проблемная ситуация: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b="1" i="1" dirty="0" smtClean="0">
                <a:solidFill>
                  <a:schemeClr val="bg1"/>
                </a:solidFill>
              </a:rPr>
              <a:t>Когда летом очень долго нет дождей,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многие растения гибнут. Хотелось бы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узнать почему это происходит?</a:t>
            </a:r>
          </a:p>
          <a:p>
            <a:pPr>
              <a:buNone/>
            </a:pPr>
            <a:r>
              <a:rPr lang="ru-RU" sz="4400" b="1" u="sng" dirty="0" smtClean="0">
                <a:solidFill>
                  <a:srgbClr val="002060"/>
                </a:solidFill>
              </a:rPr>
              <a:t>Проблема: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b="1" i="1" dirty="0" smtClean="0">
                <a:solidFill>
                  <a:schemeClr val="bg1"/>
                </a:solidFill>
              </a:rPr>
              <a:t>Как влияет вода на жизнь растений?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Что происходит с растениями при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недостатке влаги?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Гипотеза: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8400" dirty="0" smtClean="0">
                <a:solidFill>
                  <a:schemeClr val="bg1"/>
                </a:solidFill>
              </a:rPr>
              <a:t>Если растение лишить влаги, то</a:t>
            </a:r>
          </a:p>
          <a:p>
            <a:pPr>
              <a:buNone/>
            </a:pPr>
            <a:r>
              <a:rPr lang="ru-RU" sz="8400" dirty="0" smtClean="0">
                <a:solidFill>
                  <a:schemeClr val="bg1"/>
                </a:solidFill>
              </a:rPr>
              <a:t>оно не будет расти и развиваться. </a:t>
            </a:r>
          </a:p>
          <a:p>
            <a:pPr>
              <a:buNone/>
            </a:pPr>
            <a:r>
              <a:rPr lang="ru-RU" sz="8400" dirty="0" smtClean="0">
                <a:solidFill>
                  <a:schemeClr val="bg1"/>
                </a:solidFill>
              </a:rPr>
              <a:t>Растение без воды погибнет. </a:t>
            </a:r>
          </a:p>
          <a:p>
            <a:pPr>
              <a:buNone/>
            </a:pPr>
            <a:endParaRPr lang="ru-RU" sz="3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9300" b="1" u="sng" dirty="0" smtClean="0">
                <a:solidFill>
                  <a:srgbClr val="002060"/>
                </a:solidFill>
              </a:rPr>
              <a:t>Цель исследования:</a:t>
            </a:r>
          </a:p>
          <a:p>
            <a:pPr>
              <a:buNone/>
            </a:pPr>
            <a:endParaRPr lang="ru-RU" sz="44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9300" dirty="0" smtClean="0">
                <a:solidFill>
                  <a:schemeClr val="bg1"/>
                </a:solidFill>
              </a:rPr>
              <a:t>Узнать, как влияет вода на жизнь</a:t>
            </a:r>
          </a:p>
          <a:p>
            <a:pPr>
              <a:buNone/>
            </a:pPr>
            <a:r>
              <a:rPr lang="ru-RU" sz="9300" dirty="0" smtClean="0">
                <a:solidFill>
                  <a:schemeClr val="bg1"/>
                </a:solidFill>
              </a:rPr>
              <a:t>растений.</a:t>
            </a:r>
            <a:endParaRPr lang="ru-RU" sz="9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19578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Задачи:</a:t>
            </a:r>
          </a:p>
          <a:p>
            <a:pPr marL="800100" lvl="1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Поместить луковицу в ёмкость с водой и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 пустую ёмкость. Наблюдать.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2. Поместить семена томата на ватные диски.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    Один диск полить водой, а другой оставить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    сухим. Наблюдать.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3. Посадить проросшие семена в землю. </a:t>
            </a:r>
          </a:p>
          <a:p>
            <a:pPr marL="342900" indent="-342900"/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Поливать их водой.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4. Прекратить поливать одно из растений. </a:t>
            </a:r>
          </a:p>
          <a:p>
            <a:pPr marL="342900" indent="-342900"/>
            <a:r>
              <a:rPr lang="ru-RU" sz="3600" dirty="0" smtClean="0">
                <a:solidFill>
                  <a:schemeClr val="bg1"/>
                </a:solidFill>
              </a:rPr>
              <a:t>     Наблюдать.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№1\лук\1лук 15,10,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072098" cy="3381196"/>
          </a:xfrm>
          <a:prstGeom prst="rect">
            <a:avLst/>
          </a:prstGeom>
          <a:noFill/>
        </p:spPr>
      </p:pic>
      <p:pic>
        <p:nvPicPr>
          <p:cNvPr id="1027" name="Picture 3" descr="D:\проект№1\лук\11,11л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821462" cy="3214686"/>
          </a:xfrm>
          <a:prstGeom prst="rect">
            <a:avLst/>
          </a:prstGeom>
          <a:noFill/>
        </p:spPr>
      </p:pic>
      <p:pic>
        <p:nvPicPr>
          <p:cNvPr id="1028" name="Picture 4" descr="D:\проект№1\лук\16,11л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54" y="3666729"/>
            <a:ext cx="4786346" cy="3191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№1\томат\1томат 10,10,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1938" cy="3030386"/>
          </a:xfrm>
          <a:prstGeom prst="rect">
            <a:avLst/>
          </a:prstGeom>
          <a:noFill/>
        </p:spPr>
      </p:pic>
      <p:pic>
        <p:nvPicPr>
          <p:cNvPr id="2051" name="Picture 3" descr="D:\проект№1\томат\3томат15,10,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986087"/>
            <a:ext cx="6027737" cy="3871913"/>
          </a:xfrm>
          <a:prstGeom prst="rect">
            <a:avLst/>
          </a:prstGeom>
          <a:noFill/>
        </p:spPr>
      </p:pic>
      <p:pic>
        <p:nvPicPr>
          <p:cNvPr id="2052" name="Picture 4" descr="D:\проект№1\томат\2томат12,10,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282" y="142852"/>
            <a:ext cx="4357718" cy="276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роект №2\4томат15,11,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221" cy="3286148"/>
          </a:xfrm>
          <a:prstGeom prst="rect">
            <a:avLst/>
          </a:prstGeom>
          <a:noFill/>
        </p:spPr>
      </p:pic>
      <p:pic>
        <p:nvPicPr>
          <p:cNvPr id="3076" name="Picture 4" descr="D:\проект №2\10томат14,12,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5715040" cy="381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ект №2\11томат29,12,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223" cy="3571900"/>
          </a:xfrm>
          <a:prstGeom prst="rect">
            <a:avLst/>
          </a:prstGeom>
          <a:noFill/>
        </p:spPr>
      </p:pic>
      <p:pic>
        <p:nvPicPr>
          <p:cNvPr id="4099" name="Picture 3" descr="D:\проект №2\12томат09,01,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5214974" cy="347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Вывод: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Наша гипотеза подтвердилась, если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растения лишить воды, то они не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развиваются и гибнут.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Вода нужна  растениям для жизни 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развития.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205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Тема исследования:</vt:lpstr>
      <vt:lpstr>Проблемная ситуация:</vt:lpstr>
      <vt:lpstr>Гипотеза:</vt:lpstr>
      <vt:lpstr>Слайд 4</vt:lpstr>
      <vt:lpstr>Слайд 5</vt:lpstr>
      <vt:lpstr>Слайд 6</vt:lpstr>
      <vt:lpstr>Слайд 7</vt:lpstr>
      <vt:lpstr>Слайд 8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</dc:title>
  <dc:creator>user</dc:creator>
  <cp:lastModifiedBy>user</cp:lastModifiedBy>
  <cp:revision>30</cp:revision>
  <dcterms:created xsi:type="dcterms:W3CDTF">2017-03-31T06:19:32Z</dcterms:created>
  <dcterms:modified xsi:type="dcterms:W3CDTF">2019-02-05T04:33:25Z</dcterms:modified>
</cp:coreProperties>
</file>