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Параллелизм жизни и творчества Анны Ахматовой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128917"/>
            <a:ext cx="6400800" cy="1752600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ченица 9 класса Харламова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Юлианна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esktop\proxy.im5gsmail.ru_-733x1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29000"/>
            <a:ext cx="2376264" cy="324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07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Новизна научной работы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творчества Анны Ахматовой встречаются нередко: поэтика, образы, способы повествования – все это вопросы научных трудов об Анне Ахматовой. Однако связь жизни автора с ее творчеством в цельной работе ранее не рассматривалась.</a:t>
            </a:r>
          </a:p>
        </p:txBody>
      </p:sp>
    </p:spTree>
    <p:extLst>
      <p:ext uri="{BB962C8B-B14F-4D97-AF65-F5344CB8AC3E}">
        <p14:creationId xmlns:p14="http://schemas.microsoft.com/office/powerpoint/2010/main" val="390908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Актуальность исследования: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сегодняшний день творчество Анны Ахматовой не потеряло своей популярности, а также то, что в исследовании затрагиваются вопросы сталинского периода в истории СССР, в состав которого некогда входила нынешняя Республика Казахстан. Это косвенно связано с модернизацией общественного  сознания</a:t>
            </a:r>
          </a:p>
        </p:txBody>
      </p:sp>
    </p:spTree>
    <p:extLst>
      <p:ext uri="{BB962C8B-B14F-4D97-AF65-F5344CB8AC3E}">
        <p14:creationId xmlns:p14="http://schemas.microsoft.com/office/powerpoint/2010/main" val="30934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Гипотеза: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творчестве Анны Ахматовой ясно изображаются жизненные трагедии, перипетии. Жизнь и творчество автора связаны неразрывно.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Пользователь\Desktop\s12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84984"/>
            <a:ext cx="3775172" cy="31405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39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Личность Анны Ахматовой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Ахматова Анна Андреевна – русская и советская поэтесса, литературовед и переводчик. Анна Ахматова в русской литературе ХХ века занимает одно из значимых мест. В 1965 году стала она номинантом на литературную Нобелевскую премию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Родилась в 1889 году.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Умерла в 1966, оставив значительный след в истории русской литературы 20 века.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Пользователь\Desktop\7368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437112"/>
            <a:ext cx="1629386" cy="22768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00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Особенности лирики А. Ахматовой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фрагментарность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глубокий психологизм,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 «третьего лица»,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размытость сюжета,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художественный лаконизм,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смысловую емкость,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языка и синтаксического строя,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роль детали.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96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ITD000000000184905_cover1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256" y="1600200"/>
            <a:ext cx="3119488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80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Поэма «Реквием»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создания начинается в 1934 году.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Посвящена поэма всем женщиной той «скорчившейся» Руси.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поэме присутствует собирательный образ женщины, страдающей от потери сына/мужа.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поэме ясно прослеживается связь между жизнью и строками произведениями.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Конкретность и ясно – главные черты поэмы.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2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068960"/>
            <a:ext cx="8229600" cy="9906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57668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</TotalTime>
  <Words>281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Параллелизм жизни и творчества Анны Ахматовой</vt:lpstr>
      <vt:lpstr>Новизна научной работы:</vt:lpstr>
      <vt:lpstr>Актуальность исследования:</vt:lpstr>
      <vt:lpstr>Гипотеза:</vt:lpstr>
      <vt:lpstr>Личность Анны Ахматовой</vt:lpstr>
      <vt:lpstr>Особенности лирики А. Ахматовой</vt:lpstr>
      <vt:lpstr>Презентация PowerPoint</vt:lpstr>
      <vt:lpstr>Поэма «Реквием»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Параллелизм жизни и творчества Анны Ахматовой</dc:title>
  <dc:creator>Елена Брулевич</dc:creator>
  <cp:lastModifiedBy>Пользователь</cp:lastModifiedBy>
  <cp:revision>2</cp:revision>
  <dcterms:created xsi:type="dcterms:W3CDTF">2020-09-30T15:16:57Z</dcterms:created>
  <dcterms:modified xsi:type="dcterms:W3CDTF">2020-09-30T15:34:35Z</dcterms:modified>
</cp:coreProperties>
</file>