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5" r:id="rId5"/>
    <p:sldId id="270" r:id="rId6"/>
    <p:sldId id="274" r:id="rId7"/>
    <p:sldId id="272" r:id="rId8"/>
    <p:sldId id="271" r:id="rId9"/>
    <p:sldId id="27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9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9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6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0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4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2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2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B90D-0FEF-494C-AE52-228D89EA76D3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087D-471C-4352-9BC6-1B8BCB234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232247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Thema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6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sechszehntes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jahrhundert</a:t>
            </a:r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702624" cy="2353816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thème: </a:t>
            </a:r>
            <a:endParaRPr lang="ru-RU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seizième siècle»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8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4400" b="1" dirty="0">
                <a:solidFill>
                  <a:srgbClr val="00B0F0"/>
                </a:solidFill>
              </a:rPr>
              <a:t>Le </a:t>
            </a:r>
            <a:r>
              <a:rPr lang="de-DE" sz="4400" b="1" dirty="0" err="1">
                <a:solidFill>
                  <a:srgbClr val="00B0F0"/>
                </a:solidFill>
              </a:rPr>
              <a:t>devoir</a:t>
            </a:r>
            <a:r>
              <a:rPr lang="de-DE" sz="4400" b="1" dirty="0">
                <a:solidFill>
                  <a:srgbClr val="00B0F0"/>
                </a:solidFill>
              </a:rPr>
              <a:t>: «Je </a:t>
            </a:r>
            <a:r>
              <a:rPr lang="de-DE" sz="4400" b="1" dirty="0" err="1">
                <a:solidFill>
                  <a:srgbClr val="00B0F0"/>
                </a:solidFill>
              </a:rPr>
              <a:t>vivais</a:t>
            </a:r>
            <a:r>
              <a:rPr lang="de-DE" sz="4400" b="1" dirty="0">
                <a:solidFill>
                  <a:srgbClr val="00B0F0"/>
                </a:solidFill>
              </a:rPr>
              <a:t> au </a:t>
            </a:r>
            <a:r>
              <a:rPr lang="de-DE" sz="4400" b="1" dirty="0" err="1">
                <a:solidFill>
                  <a:srgbClr val="00B0F0"/>
                </a:solidFill>
              </a:rPr>
              <a:t>seizième</a:t>
            </a:r>
            <a:r>
              <a:rPr lang="de-DE" sz="4400" b="1" dirty="0">
                <a:solidFill>
                  <a:srgbClr val="00B0F0"/>
                </a:solidFill>
              </a:rPr>
              <a:t> </a:t>
            </a:r>
            <a:r>
              <a:rPr lang="de-DE" sz="4400" b="1" dirty="0" err="1">
                <a:solidFill>
                  <a:srgbClr val="00B0F0"/>
                </a:solidFill>
              </a:rPr>
              <a:t>siècle</a:t>
            </a:r>
            <a:r>
              <a:rPr lang="de-DE" sz="4400" b="1" dirty="0">
                <a:solidFill>
                  <a:srgbClr val="00B0F0"/>
                </a:solidFill>
              </a:rPr>
              <a:t>».</a:t>
            </a:r>
          </a:p>
          <a:p>
            <a:pPr marL="0" indent="0" algn="just">
              <a:buNone/>
            </a:pPr>
            <a:r>
              <a:rPr lang="de-DE" sz="4400" b="1" dirty="0">
                <a:solidFill>
                  <a:srgbClr val="0070C0"/>
                </a:solidFill>
              </a:rPr>
              <a:t>Die Hausaufgabe ist: Schreibt den Aufsatz: «Ich lebte im sechzehnten Jahrhundert» </a:t>
            </a:r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9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«Мой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417638"/>
            <a:ext cx="4536504" cy="532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33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таблицей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600200"/>
            <a:ext cx="720080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58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таблицей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00200"/>
            <a:ext cx="5040560" cy="5141168"/>
          </a:xfrm>
        </p:spPr>
      </p:pic>
    </p:spTree>
    <p:extLst>
      <p:ext uri="{BB962C8B-B14F-4D97-AF65-F5344CB8AC3E}">
        <p14:creationId xmlns:p14="http://schemas.microsoft.com/office/powerpoint/2010/main" val="388565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хронологией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16" y="1600200"/>
            <a:ext cx="3047367" cy="4525963"/>
          </a:xfrm>
        </p:spPr>
      </p:pic>
    </p:spTree>
    <p:extLst>
      <p:ext uri="{BB962C8B-B14F-4D97-AF65-F5344CB8AC3E}">
        <p14:creationId xmlns:p14="http://schemas.microsoft.com/office/powerpoint/2010/main" val="401303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комиксом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84" y="1600200"/>
            <a:ext cx="588743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48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комиксом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417638"/>
            <a:ext cx="3994396" cy="532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75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моделями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07738"/>
            <a:ext cx="3795886" cy="506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13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Работа с кубиками </a:t>
            </a:r>
            <a:r>
              <a:rPr lang="ru-RU" sz="6600" b="1" dirty="0">
                <a:solidFill>
                  <a:srgbClr val="FF0000"/>
                </a:solidFill>
              </a:rPr>
              <a:t>историй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446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54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Thema:  «Mein sechszehntes jahrhundert»</vt:lpstr>
      <vt:lpstr>Тема: «Мой XVI век» </vt:lpstr>
      <vt:lpstr>Работа с таблицей</vt:lpstr>
      <vt:lpstr>Работа с таблицей</vt:lpstr>
      <vt:lpstr>Работа с хронологией</vt:lpstr>
      <vt:lpstr>Работа с комиксом</vt:lpstr>
      <vt:lpstr>Работа с комиксом</vt:lpstr>
      <vt:lpstr>Работа с моделями</vt:lpstr>
      <vt:lpstr>Работа с кубиками историй 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Москву</dc:title>
  <dc:creator>РОБОТ85</dc:creator>
  <cp:lastModifiedBy>hp1</cp:lastModifiedBy>
  <cp:revision>19</cp:revision>
  <dcterms:created xsi:type="dcterms:W3CDTF">2016-12-18T09:16:24Z</dcterms:created>
  <dcterms:modified xsi:type="dcterms:W3CDTF">2020-12-10T17:24:09Z</dcterms:modified>
</cp:coreProperties>
</file>