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258" r:id="rId2"/>
    <p:sldId id="256" r:id="rId3"/>
    <p:sldId id="257" r:id="rId4"/>
    <p:sldId id="272" r:id="rId5"/>
    <p:sldId id="259" r:id="rId6"/>
    <p:sldId id="276" r:id="rId7"/>
    <p:sldId id="265" r:id="rId8"/>
    <p:sldId id="277" r:id="rId9"/>
    <p:sldId id="274" r:id="rId10"/>
    <p:sldId id="275" r:id="rId11"/>
    <p:sldId id="278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62" autoAdjust="0"/>
  </p:normalViewPr>
  <p:slideViewPr>
    <p:cSldViewPr>
      <p:cViewPr>
        <p:scale>
          <a:sx n="76" d="100"/>
          <a:sy n="76" d="100"/>
        </p:scale>
        <p:origin x="-183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C14AC-B61E-42FD-A58A-25D45C17BE5B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51C6-852A-4491-B2B5-20C80D99B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7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51C6-852A-4491-B2B5-20C80D99BE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9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51C6-852A-4491-B2B5-20C80D99BE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8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28" y="2722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51720" y="548680"/>
            <a:ext cx="8178112" cy="510477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2800" b="1" dirty="0"/>
          </a:p>
          <a:p>
            <a:pPr marL="82296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ÑÑÐ¾Ðº Ð¶Ð¸Ð²Ð°Ñ Ð¸ Ð½ÐµÐ¶Ð¸Ð²Ð°Ñ Ð¿ÑÐ¸ÑÐ¾Ð´Ð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63" y="4365104"/>
            <a:ext cx="4320480" cy="2486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26" y="1008112"/>
            <a:ext cx="535487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4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2005" y="188640"/>
            <a:ext cx="7711995" cy="128089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и запишите предложения.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538962" y="980728"/>
            <a:ext cx="749808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Подчеркните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существительные, отвечающие на вопрос: кто?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эти слова в единственном числе.</a:t>
            </a: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Строители, украшают скульптурами и цветниками, архитекторы, придумывают проекты, строят, сооружения и дома, дизайнеры.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дескрипторам:</a:t>
            </a:r>
          </a:p>
          <a:p>
            <a:pPr marL="82296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-составляет предложения</a:t>
            </a:r>
          </a:p>
          <a:p>
            <a:pPr marL="82296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-находит существительные, отвечающие на вопрос: кто?</a:t>
            </a:r>
          </a:p>
          <a:p>
            <a:pPr marL="82296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-пишет существительные в единственном числе.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68252"/>
            <a:ext cx="7776864" cy="2627835"/>
          </a:xfrm>
        </p:spPr>
        <p:txBody>
          <a:bodyPr/>
          <a:lstStyle/>
          <a:p>
            <a:r>
              <a:rPr lang="ru-RU" dirty="0" smtClean="0"/>
              <a:t>Наступила з..</a:t>
            </a:r>
            <a:r>
              <a:rPr lang="ru-RU" dirty="0" err="1" smtClean="0"/>
              <a:t>ма.В</a:t>
            </a:r>
            <a:r>
              <a:rPr lang="ru-RU" dirty="0" smtClean="0"/>
              <a:t> </a:t>
            </a:r>
            <a:r>
              <a:rPr lang="ru-RU" dirty="0" err="1" smtClean="0"/>
              <a:t>п..лях</a:t>
            </a:r>
            <a:r>
              <a:rPr lang="ru-RU" dirty="0" smtClean="0"/>
              <a:t> белеет сне…М..р..</a:t>
            </a:r>
            <a:r>
              <a:rPr lang="ru-RU" dirty="0" err="1" smtClean="0"/>
              <a:t>зный</a:t>
            </a:r>
            <a:r>
              <a:rPr lang="ru-RU" dirty="0" smtClean="0"/>
              <a:t> воздух чист.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Зрительный диктант</a:t>
            </a:r>
          </a:p>
          <a:p>
            <a:r>
              <a:rPr lang="ru-RU" dirty="0" smtClean="0"/>
              <a:t>ФО по дескрипторам:</a:t>
            </a:r>
          </a:p>
          <a:p>
            <a:r>
              <a:rPr lang="ru-RU" dirty="0" smtClean="0"/>
              <a:t>Называет пропущенные буквы и записывает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31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25145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«Рюкзак»</a:t>
            </a:r>
            <a:endParaRPr lang="ru-RU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82882" y="1772816"/>
            <a:ext cx="4660903" cy="493207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 определять жанр произведения</a:t>
            </a:r>
          </a:p>
          <a:p>
            <a:pPr marL="82296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я знаю, как составлять диалог</a:t>
            </a:r>
          </a:p>
          <a:p>
            <a:pPr marL="82296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я запомнил существительные, которые отвечают на вопрос: кто?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Documents and Settings\Мамуля\Рабочий стол\рисунки на шк.тему\о школе разное\school06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785" y="3068960"/>
            <a:ext cx="2609185" cy="286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0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692696"/>
            <a:ext cx="7622664" cy="25202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достижения</a:t>
            </a:r>
            <a:endParaRPr lang="ru-RU" sz="53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04141"/>
            <a:ext cx="39687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00" y="4642531"/>
            <a:ext cx="3371900" cy="218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тексты разных жанров;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диалог по плану и картинке;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слова-предметы/слова-действия и изменять их по числам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12068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 урока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1916832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Архитектор, скульптура, сооружение, проект, дизайнер, строитель, дом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590" y="255315"/>
            <a:ext cx="7873843" cy="7924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Угадай-ка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://cdn.fishki.net/upload/post/201504/02/1488223/279283_original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43" y="1047750"/>
            <a:ext cx="2526209" cy="1855862"/>
          </a:xfrm>
          <a:prstGeom prst="rect">
            <a:avLst/>
          </a:prstGeom>
          <a:noFill/>
          <a:extLst/>
        </p:spPr>
      </p:pic>
      <p:pic>
        <p:nvPicPr>
          <p:cNvPr id="17" name="Picture 2" descr="http://shkolabuduschego.ru/wp-content/uploads/2017/06/domiki-zaca-i-lis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982" y="1046357"/>
            <a:ext cx="2439118" cy="1779521"/>
          </a:xfrm>
          <a:prstGeom prst="rect">
            <a:avLst/>
          </a:prstGeom>
          <a:noFill/>
          <a:extLst/>
        </p:spPr>
      </p:pic>
      <p:pic>
        <p:nvPicPr>
          <p:cNvPr id="18" name="Picture 2" descr="https://ds03.infourok.ru/uploads/ex/0e70/000628ef-ba939002/img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62" y="1046357"/>
            <a:ext cx="2249210" cy="1779521"/>
          </a:xfrm>
          <a:prstGeom prst="rect">
            <a:avLst/>
          </a:prstGeom>
          <a:noFill/>
          <a:extLst/>
        </p:spPr>
      </p:pic>
      <p:pic>
        <p:nvPicPr>
          <p:cNvPr id="19" name="Picture 2" descr="http://s018.radikal.ru/i519/1201/65/5b3f444461c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00" y="3429000"/>
            <a:ext cx="2664296" cy="2088232"/>
          </a:xfrm>
          <a:prstGeom prst="rect">
            <a:avLst/>
          </a:prstGeom>
          <a:noFill/>
          <a:extLst/>
        </p:spPr>
      </p:pic>
      <p:pic>
        <p:nvPicPr>
          <p:cNvPr id="20" name="Picture 2" descr="https://ds03.infourok.ru/uploads/ex/10b9/0002cfd8-0105c668/hello_html_m462c449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982" y="3423280"/>
            <a:ext cx="2355060" cy="2093952"/>
          </a:xfrm>
          <a:prstGeom prst="rect">
            <a:avLst/>
          </a:prstGeom>
          <a:noFill/>
          <a:extLst/>
        </p:spPr>
      </p:pic>
      <p:pic>
        <p:nvPicPr>
          <p:cNvPr id="21" name="Picture 2" descr="http://illustrators.ru/uploads/illustration/image/864924/main_041_vero0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62" y="3398646"/>
            <a:ext cx="2138536" cy="211406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1401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15" y="1916832"/>
            <a:ext cx="8259950" cy="3598336"/>
          </a:xfrm>
        </p:spPr>
        <p:txBody>
          <a:bodyPr/>
          <a:lstStyle/>
          <a:p>
            <a:r>
              <a:rPr lang="ru-RU" sz="3200" dirty="0" smtClean="0"/>
              <a:t>Слова –помощники:</a:t>
            </a:r>
            <a:br>
              <a:rPr lang="ru-RU" sz="3200" dirty="0" smtClean="0"/>
            </a:br>
            <a:r>
              <a:rPr lang="ru-RU" sz="3200" dirty="0" smtClean="0"/>
              <a:t>много </a:t>
            </a:r>
            <a:r>
              <a:rPr lang="ru-RU" sz="3200" dirty="0" err="1" smtClean="0"/>
              <a:t>этажей,приусадебный</a:t>
            </a:r>
            <a:r>
              <a:rPr lang="ru-RU" sz="3200" dirty="0" smtClean="0"/>
              <a:t> </a:t>
            </a:r>
            <a:r>
              <a:rPr lang="ru-RU" sz="3200" dirty="0" err="1" smtClean="0"/>
              <a:t>участок,ванная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комната,балкон</a:t>
            </a:r>
            <a:r>
              <a:rPr lang="ru-RU" sz="3200" dirty="0" smtClean="0"/>
              <a:t>, </a:t>
            </a:r>
            <a:r>
              <a:rPr lang="ru-RU" sz="3200" dirty="0" err="1" smtClean="0"/>
              <a:t>баня,лестницы,гараж,теплица,погреб,постройки</a:t>
            </a:r>
            <a:r>
              <a:rPr lang="ru-RU" sz="3200" dirty="0" smtClean="0"/>
              <a:t> для животных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B050"/>
                </a:solidFill>
              </a:rPr>
              <a:t>Город </a:t>
            </a:r>
            <a:r>
              <a:rPr lang="ru-RU" sz="3200" dirty="0" smtClean="0"/>
              <a:t>-…………………………….</a:t>
            </a:r>
            <a:br>
              <a:rPr lang="ru-RU" sz="3200" dirty="0" smtClean="0"/>
            </a:br>
            <a:r>
              <a:rPr lang="ru-RU" sz="3200" dirty="0" smtClean="0"/>
              <a:t>Село-……………………………….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Подумай : чем различаются проекты домов для города и для села?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73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547664" y="692696"/>
            <a:ext cx="688196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«Шаг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шагом»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45920" y="1700808"/>
            <a:ext cx="7498080" cy="561662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доске, на каждый шаг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термин, понятие, явление и т.д. из изученного ранее материала.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апишите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тетради 5-6 слов.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словами: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архитектор, скульптура, дворец, сооружение, проект, избушка, дизайнер, строитель, дом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6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Подумай и скажи: </a:t>
            </a:r>
          </a:p>
          <a:p>
            <a:r>
              <a:rPr lang="ru-RU" dirty="0" smtClean="0"/>
              <a:t>1.Чего не может быть в селе(ауле)?(</a:t>
            </a:r>
            <a:r>
              <a:rPr lang="ru-RU" dirty="0" err="1" smtClean="0"/>
              <a:t>изба,небоскреб,юрта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2.Чего нет в сельском доме? (</a:t>
            </a:r>
            <a:r>
              <a:rPr lang="ru-RU" dirty="0" err="1" smtClean="0"/>
              <a:t>балкон,погреб</a:t>
            </a:r>
            <a:r>
              <a:rPr lang="ru-RU" dirty="0" smtClean="0"/>
              <a:t>)</a:t>
            </a:r>
          </a:p>
          <a:p>
            <a:r>
              <a:rPr lang="ru-RU" dirty="0" smtClean="0"/>
              <a:t>3.Чего нет в городской квартире?(</a:t>
            </a:r>
            <a:r>
              <a:rPr lang="ru-RU" dirty="0" err="1" smtClean="0"/>
              <a:t>баня,ванна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45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3297"/>
            <a:ext cx="6589200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76272" y="1178551"/>
            <a:ext cx="3774963" cy="522058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(П) Составьте диалог по плану и картинке.</a:t>
            </a:r>
          </a:p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1.Однажды встретились в лесу …. и …. </a:t>
            </a:r>
          </a:p>
          <a:p>
            <a:pPr marL="82296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2.Приветствие</a:t>
            </a:r>
          </a:p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-Привет,….- сказала ……</a:t>
            </a:r>
          </a:p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-Привет,…..-ответила…..</a:t>
            </a:r>
          </a:p>
          <a:p>
            <a:pPr marL="82296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3.Диалог.</a:t>
            </a:r>
          </a:p>
          <a:p>
            <a:pPr marL="82296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4.Прощание, пожелание:</a:t>
            </a:r>
          </a:p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 свидания,………- сказала…….</a:t>
            </a:r>
          </a:p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 скорой встречи,……-ответила……</a:t>
            </a:r>
          </a:p>
          <a:p>
            <a:pPr marL="82296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051235" y="1268760"/>
            <a:ext cx="4001648" cy="466344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 по дескрипторам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-составляет диалог;</a:t>
            </a:r>
          </a:p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-использует план и картинку;</a:t>
            </a:r>
          </a:p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-соблюдает речевые нормы;</a:t>
            </a:r>
          </a:p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-соблюдает правила постановки ударения.</a:t>
            </a:r>
          </a:p>
          <a:p>
            <a:endParaRPr lang="ru-RU" sz="14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2345" r="6914" b="6249"/>
          <a:stretch/>
        </p:blipFill>
        <p:spPr bwMode="auto">
          <a:xfrm>
            <a:off x="5436096" y="3987984"/>
            <a:ext cx="2849520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04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</TotalTime>
  <Words>317</Words>
  <Application>Microsoft Office PowerPoint</Application>
  <PresentationFormat>Экран (4:3)</PresentationFormat>
  <Paragraphs>56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  </vt:lpstr>
      <vt:lpstr>   Тема урока:  Мои достижения</vt:lpstr>
      <vt:lpstr>Цели урока:</vt:lpstr>
      <vt:lpstr>Ключевые слова урока</vt:lpstr>
      <vt:lpstr>«Угадай-ка» </vt:lpstr>
      <vt:lpstr>Слова –помощники: много этажей,приусадебный участок,ванная комната,балкон, баня,лестницы,гараж,теплица,погреб,постройки для животных Город -……………………………. Село-……………………………….</vt:lpstr>
      <vt:lpstr>«Шаг за шагом»    </vt:lpstr>
      <vt:lpstr>Презентация PowerPoint</vt:lpstr>
      <vt:lpstr>Работа в парах</vt:lpstr>
      <vt:lpstr>Составьте и запишите предложения. </vt:lpstr>
      <vt:lpstr>Наступила з..ма.В п..лях белеет сне…М..р..зный воздух чист.</vt:lpstr>
      <vt:lpstr>Рефлексия «Рюкзак»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 идей для написания рассуждения о нравственных ценностях.</dc:title>
  <dc:creator>User</dc:creator>
  <cp:lastModifiedBy>i7</cp:lastModifiedBy>
  <cp:revision>33</cp:revision>
  <dcterms:created xsi:type="dcterms:W3CDTF">2018-02-04T15:57:27Z</dcterms:created>
  <dcterms:modified xsi:type="dcterms:W3CDTF">2020-12-22T12:22:32Z</dcterms:modified>
</cp:coreProperties>
</file>