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D91D-ADD2-4D0B-B7A4-95F3E3E7A16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2830-DA33-41C6-91DE-6EBBFBFE29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XI0tbbBUs&amp;feature=emb_log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0768" y="2153308"/>
            <a:ext cx="5247883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Модель часов на базе </a:t>
            </a:r>
            <a:r>
              <a:rPr lang="en-US" b="1" dirty="0"/>
              <a:t>Arduino UNO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</a:t>
            </a:r>
            <a:r>
              <a:rPr lang="ru-RU" b="1" dirty="0" smtClean="0"/>
              <a:t> помощью среды </a:t>
            </a:r>
            <a:r>
              <a:rPr lang="en-US" b="1" dirty="0" err="1"/>
              <a:t>TinkerCAD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310" y="4880266"/>
            <a:ext cx="8008341" cy="1655762"/>
          </a:xfrm>
        </p:spPr>
        <p:txBody>
          <a:bodyPr>
            <a:noAutofit/>
          </a:bodyPr>
          <a:lstStyle/>
          <a:p>
            <a:pPr algn="r"/>
            <a:r>
              <a:rPr lang="ru-RU" sz="1600" dirty="0" err="1" smtClean="0"/>
              <a:t>Гардт</a:t>
            </a:r>
            <a:r>
              <a:rPr lang="ru-RU" sz="1600" dirty="0" smtClean="0"/>
              <a:t> </a:t>
            </a:r>
            <a:r>
              <a:rPr lang="ru-RU" sz="1600" dirty="0" err="1" smtClean="0"/>
              <a:t>элеонора</a:t>
            </a:r>
            <a:r>
              <a:rPr lang="ru-RU" sz="1600" dirty="0" smtClean="0"/>
              <a:t> Владимировна</a:t>
            </a:r>
            <a:endParaRPr lang="ru-RU" sz="1600" dirty="0"/>
          </a:p>
          <a:p>
            <a:pPr algn="r"/>
            <a:r>
              <a:rPr lang="ru-RU" sz="1400" dirty="0" smtClean="0"/>
              <a:t>Студентки Нижнетагильского государственного</a:t>
            </a:r>
          </a:p>
          <a:p>
            <a:pPr algn="r"/>
            <a:r>
              <a:rPr lang="ru-RU" sz="1400" dirty="0" smtClean="0"/>
              <a:t> социально-педагогического института</a:t>
            </a:r>
          </a:p>
          <a:p>
            <a:pPr algn="r"/>
            <a:r>
              <a:rPr lang="ru-RU" sz="1400" dirty="0" smtClean="0"/>
              <a:t>Факультета естествознания, математики и информатики</a:t>
            </a:r>
            <a:endParaRPr lang="ru-RU" sz="1400" dirty="0"/>
          </a:p>
          <a:p>
            <a:pPr algn="r"/>
            <a:r>
              <a:rPr lang="ru-RU" sz="1400" dirty="0"/>
              <a:t>Кафедры информационных </a:t>
            </a:r>
            <a:r>
              <a:rPr lang="ru-RU" sz="1400" dirty="0" smtClean="0"/>
              <a:t>технологий</a:t>
            </a:r>
            <a:endParaRPr lang="ru-RU" sz="1400" dirty="0"/>
          </a:p>
          <a:p>
            <a:pPr algn="r"/>
            <a:r>
              <a:rPr lang="ru-RU" sz="1400" dirty="0"/>
              <a:t>Группы </a:t>
            </a:r>
            <a:r>
              <a:rPr lang="ru-RU" sz="1400" dirty="0" smtClean="0"/>
              <a:t>НТ-501оФИ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957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20" t="31447" r="1243" b="11727"/>
          <a:stretch/>
        </p:blipFill>
        <p:spPr>
          <a:xfrm>
            <a:off x="1210615" y="1059624"/>
            <a:ext cx="7031864" cy="5556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4964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87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87" t="32038" r="1077" b="11431"/>
          <a:stretch/>
        </p:blipFill>
        <p:spPr>
          <a:xfrm>
            <a:off x="1468191" y="1325563"/>
            <a:ext cx="6684135" cy="5253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3999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5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54" t="32334" r="911" b="10839"/>
          <a:stretch/>
        </p:blipFill>
        <p:spPr>
          <a:xfrm>
            <a:off x="1416676" y="1214170"/>
            <a:ext cx="6774287" cy="5287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597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33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20" t="31742" r="1576" b="11136"/>
          <a:stretch/>
        </p:blipFill>
        <p:spPr>
          <a:xfrm>
            <a:off x="1364556" y="1111232"/>
            <a:ext cx="6801253" cy="5446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031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34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Результат работы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0" t="27304" r="33027" b="9653"/>
          <a:stretch/>
        </p:blipFill>
        <p:spPr>
          <a:xfrm>
            <a:off x="1068946" y="1325563"/>
            <a:ext cx="7727324" cy="534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50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Обзор работы часов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921" y="1954414"/>
            <a:ext cx="6934585" cy="4351338"/>
          </a:xfrm>
          <a:prstGeom prst="rect">
            <a:avLst/>
          </a:prstGeom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555" y="3154638"/>
            <a:ext cx="1950889" cy="1950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4" y="2562896"/>
            <a:ext cx="531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Посмотрите видео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3239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Цель 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676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Цель:</a:t>
            </a:r>
          </a:p>
          <a:p>
            <a:pPr>
              <a:buFontTx/>
              <a:buChar char="-"/>
            </a:pPr>
            <a:r>
              <a:rPr lang="ru-RU" dirty="0" smtClean="0"/>
              <a:t>создать модель </a:t>
            </a:r>
            <a:r>
              <a:rPr lang="ru-RU" dirty="0"/>
              <a:t>часов на базе </a:t>
            </a:r>
            <a:r>
              <a:rPr lang="ru-RU" dirty="0" err="1"/>
              <a:t>Arduino</a:t>
            </a:r>
            <a:r>
              <a:rPr lang="ru-RU" dirty="0"/>
              <a:t> UNO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smtClean="0"/>
              <a:t>помощью среды </a:t>
            </a:r>
            <a:r>
              <a:rPr lang="ru-RU" dirty="0" err="1" smtClean="0"/>
              <a:t>TinkerCAD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у обучающихся инженерно- технического мышления и навыков </a:t>
            </a:r>
            <a:r>
              <a:rPr lang="ru-RU" dirty="0" smtClean="0"/>
              <a:t>конструирования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dirty="0" smtClean="0"/>
              <a:t>улучшение навыков программирования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использование готовых шаблонов </a:t>
            </a:r>
            <a:r>
              <a:rPr lang="ru-RU" dirty="0" err="1"/>
              <a:t>TinkerCAD</a:t>
            </a:r>
            <a:r>
              <a:rPr lang="ru-RU" dirty="0"/>
              <a:t> при </a:t>
            </a:r>
            <a:r>
              <a:rPr lang="ru-RU" dirty="0" smtClean="0"/>
              <a:t>работе со </a:t>
            </a:r>
            <a:r>
              <a:rPr lang="ru-RU" dirty="0"/>
              <a:t>схемой </a:t>
            </a:r>
            <a:r>
              <a:rPr lang="ru-RU" dirty="0" err="1" smtClean="0"/>
              <a:t>Arduino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0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-32368"/>
            <a:ext cx="7886700" cy="1325563"/>
          </a:xfrm>
        </p:spPr>
        <p:txBody>
          <a:bodyPr/>
          <a:lstStyle/>
          <a:p>
            <a:pPr algn="ctr"/>
            <a:r>
              <a:rPr lang="en-US" b="1" dirty="0" err="1"/>
              <a:t>TinkerCAD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380" y="120743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TinkerCAD</a:t>
            </a:r>
            <a:r>
              <a:rPr lang="ru-RU" dirty="0"/>
              <a:t> – это </a:t>
            </a:r>
            <a:r>
              <a:rPr lang="ru-RU" dirty="0" err="1"/>
              <a:t>online</a:t>
            </a:r>
            <a:r>
              <a:rPr lang="ru-RU" dirty="0"/>
              <a:t>-сервис и среда моделирования для работы с 3D объектами и электронными схемами</a:t>
            </a:r>
          </a:p>
        </p:txBody>
      </p:sp>
      <p:pic>
        <p:nvPicPr>
          <p:cNvPr id="1026" name="Picture 2" descr="https://i.ytimg.com/vi/WMUzrs22dV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0" y="2704514"/>
            <a:ext cx="6639859" cy="373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1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97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11" y="159380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Создать модель </a:t>
            </a:r>
            <a:r>
              <a:rPr lang="ru-RU" dirty="0"/>
              <a:t>часов на базе </a:t>
            </a:r>
            <a:r>
              <a:rPr lang="ru-RU" dirty="0" err="1"/>
              <a:t>Arduino</a:t>
            </a:r>
            <a:r>
              <a:rPr lang="ru-RU" dirty="0"/>
              <a:t> </a:t>
            </a:r>
            <a:r>
              <a:rPr lang="ru-RU" dirty="0" smtClean="0"/>
              <a:t>UNO с </a:t>
            </a:r>
            <a:r>
              <a:rPr lang="ru-RU" dirty="0"/>
              <a:t>помощью среды </a:t>
            </a:r>
            <a:r>
              <a:rPr lang="ru-RU" dirty="0" err="1"/>
              <a:t>TinkerCAD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40" y="2843557"/>
            <a:ext cx="3583002" cy="358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15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901" y="-11800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Оборудование для часов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570" y="1054180"/>
            <a:ext cx="8079883" cy="4942223"/>
          </a:xfrm>
        </p:spPr>
        <p:txBody>
          <a:bodyPr>
            <a:noAutofit/>
          </a:bodyPr>
          <a:lstStyle/>
          <a:p>
            <a:r>
              <a:rPr lang="ru-RU" dirty="0" err="1"/>
              <a:t>жк-дисплей</a:t>
            </a:r>
            <a:r>
              <a:rPr lang="ru-RU" dirty="0"/>
              <a:t> 16х2 LCD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Потенциометр</a:t>
            </a:r>
          </a:p>
          <a:p>
            <a:endParaRPr lang="ru-RU" dirty="0" smtClean="0"/>
          </a:p>
          <a:p>
            <a:r>
              <a:rPr lang="ru-RU" dirty="0" smtClean="0"/>
              <a:t>2 кнопки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лата </a:t>
            </a:r>
            <a:r>
              <a:rPr lang="en-US" dirty="0" smtClean="0"/>
              <a:t>Arduino UNO R3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резистор</a:t>
            </a:r>
          </a:p>
          <a:p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алая макетная плата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91" t="54885" r="60690" b="27157"/>
          <a:stretch/>
        </p:blipFill>
        <p:spPr>
          <a:xfrm>
            <a:off x="2571138" y="5022760"/>
            <a:ext cx="618186" cy="788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869" t="65625" r="69499" b="20643"/>
          <a:stretch/>
        </p:blipFill>
        <p:spPr>
          <a:xfrm>
            <a:off x="3652366" y="1877466"/>
            <a:ext cx="862885" cy="1004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991" t="68266" r="83456" b="22931"/>
          <a:stretch/>
        </p:blipFill>
        <p:spPr>
          <a:xfrm>
            <a:off x="2717440" y="2944774"/>
            <a:ext cx="592428" cy="643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059" t="30414" r="25452" b="23987"/>
          <a:stretch/>
        </p:blipFill>
        <p:spPr>
          <a:xfrm>
            <a:off x="4777440" y="3805706"/>
            <a:ext cx="2824128" cy="1217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9315" t="29885" r="39706" b="23988"/>
          <a:stretch/>
        </p:blipFill>
        <p:spPr>
          <a:xfrm>
            <a:off x="4825133" y="5600332"/>
            <a:ext cx="1831554" cy="1159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5353" t="40625" r="35747" b="26804"/>
          <a:stretch/>
        </p:blipFill>
        <p:spPr>
          <a:xfrm>
            <a:off x="4699525" y="1039921"/>
            <a:ext cx="2082769" cy="9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Собираем схему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91" t="24343" r="29366" b="7286"/>
          <a:stretch/>
        </p:blipFill>
        <p:spPr>
          <a:xfrm>
            <a:off x="1107582" y="1790162"/>
            <a:ext cx="7547021" cy="506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195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Код на </a:t>
            </a:r>
            <a:r>
              <a:rPr lang="en-US" b="1" dirty="0" smtClean="0"/>
              <a:t>Arduino UNO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085" t="34022" r="3808" b="14846"/>
          <a:stretch/>
        </p:blipFill>
        <p:spPr>
          <a:xfrm>
            <a:off x="1373114" y="1210613"/>
            <a:ext cx="6830727" cy="5153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69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87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8512" t="31998" r="1201" b="24214"/>
          <a:stretch/>
        </p:blipFill>
        <p:spPr>
          <a:xfrm>
            <a:off x="1293121" y="1516531"/>
            <a:ext cx="7444830" cy="4549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6961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Код на </a:t>
            </a:r>
            <a:r>
              <a:rPr lang="en-US" b="1" dirty="0"/>
              <a:t>Arduino UNO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20" t="31742" r="1248" b="15870"/>
          <a:stretch/>
        </p:blipFill>
        <p:spPr>
          <a:xfrm>
            <a:off x="1139779" y="1107581"/>
            <a:ext cx="7489065" cy="5455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6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121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Модель часов на базе Arduino UNO с помощью среды TinkerCAD</vt:lpstr>
      <vt:lpstr>Цель и задачи</vt:lpstr>
      <vt:lpstr>TinkerCAD</vt:lpstr>
      <vt:lpstr>Задание</vt:lpstr>
      <vt:lpstr>Оборудование для часов</vt:lpstr>
      <vt:lpstr>Собираем схему</vt:lpstr>
      <vt:lpstr>Код на Arduino UNO</vt:lpstr>
      <vt:lpstr>Код на Arduino UNO</vt:lpstr>
      <vt:lpstr>Код на Arduino UNO</vt:lpstr>
      <vt:lpstr>Код на Arduino UNO</vt:lpstr>
      <vt:lpstr>Код на Arduino UNO</vt:lpstr>
      <vt:lpstr>Код на Arduino UNO</vt:lpstr>
      <vt:lpstr>Код на Arduino UNO</vt:lpstr>
      <vt:lpstr>Результат работы</vt:lpstr>
      <vt:lpstr>Обзор работы часов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Эля-ля</cp:lastModifiedBy>
  <cp:revision>13</cp:revision>
  <dcterms:created xsi:type="dcterms:W3CDTF">2020-01-15T14:04:32Z</dcterms:created>
  <dcterms:modified xsi:type="dcterms:W3CDTF">2020-11-19T21:40:00Z</dcterms:modified>
</cp:coreProperties>
</file>