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DD62B-7346-449F-AB51-8BF78B8BD84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2C14-F6EF-4981-83E4-7A8827379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нетрадиционных игровых технологий в работе логопеда </a:t>
            </a:r>
            <a:br>
              <a:rPr lang="ru-RU" dirty="0" smtClean="0"/>
            </a:br>
            <a: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  <a:t/>
            </a:r>
            <a:b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</a:br>
            <a: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  <a:t/>
            </a:r>
            <a:b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</a:br>
            <a:endParaRPr lang="ru-RU" dirty="0">
              <a:latin typeface="Segoe Script" pitchFamily="34" charset="0"/>
              <a:ea typeface="MS PMincho" pitchFamily="18" charset="-128"/>
              <a:cs typeface="Jasmine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789040"/>
            <a:ext cx="5328592" cy="184976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учитель-логопед:  Ваганова О.А.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МАДОУ № 140 г.Хабаровска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53536" cy="223224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Cambria" panose="02040503050406030204" pitchFamily="18" charset="0"/>
              </a:rPr>
              <a:t>Использование дидактических игр в коррекционной работе с дошкольниками, вызывает у детей интерес к изучаемому материалу, улучшает их эмоциональный настрой и психологическую готовность к усвоению новых знаний, умений и навыков, позволяет сосредоточить внимание ребенка на нужном предмете.</a:t>
            </a:r>
            <a:br>
              <a:rPr lang="ru-RU" sz="1200" b="1" dirty="0" smtClean="0">
                <a:latin typeface="Cambria" panose="02040503050406030204" pitchFamily="18" charset="0"/>
              </a:rPr>
            </a:br>
            <a:r>
              <a:rPr lang="ru-RU" sz="1200" b="1" dirty="0" smtClean="0">
                <a:latin typeface="Cambria" panose="02040503050406030204" pitchFamily="18" charset="0"/>
              </a:rPr>
              <a:t>Логопедическая коррекция становится более эффективной при использовании дидактических игр с привлечением различного наглядного материала: кубиков, игрушек, схем, панно, картинок и т. д.</a:t>
            </a:r>
            <a:br>
              <a:rPr lang="ru-RU" sz="1200" b="1" dirty="0" smtClean="0">
                <a:latin typeface="Cambria" panose="02040503050406030204" pitchFamily="18" charset="0"/>
              </a:rPr>
            </a:br>
            <a:r>
              <a:rPr lang="ru-RU" sz="1200" b="1" dirty="0" smtClean="0">
                <a:latin typeface="Cambria" panose="02040503050406030204" pitchFamily="18" charset="0"/>
              </a:rPr>
              <a:t>Использование речевых игр на логопедических занятиях позволяет достичь формирования определенных навыков; умения учиться; развития необходимых способностей и психических функций; познания (в сфере становления собственного языка) ; запоминания речевого материала.</a:t>
            </a:r>
            <a:br>
              <a:rPr lang="ru-RU" sz="1200" b="1" dirty="0" smtClean="0">
                <a:latin typeface="Cambria" panose="02040503050406030204" pitchFamily="18" charset="0"/>
              </a:rPr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003232" cy="28803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F:\маме\aY2cdHOo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668171" cy="38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Дидактическое пособие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  <a:t>«</a:t>
            </a:r>
            <a:r>
              <a:rPr lang="ru-RU" dirty="0" err="1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  <a:t>Логокубики</a:t>
            </a:r>
            <a: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  <a:t>»</a:t>
            </a:r>
            <a:br>
              <a:rPr lang="ru-RU" dirty="0" smtClean="0">
                <a:latin typeface="Segoe Script" pitchFamily="34" charset="0"/>
                <a:ea typeface="MS PMincho" pitchFamily="18" charset="-128"/>
                <a:cs typeface="JasmineUPC" pitchFamily="18" charset="-34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7281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Дидактическое пособие </a:t>
            </a:r>
            <a:r>
              <a:rPr lang="ru-RU" b="1" dirty="0" smtClean="0"/>
              <a:t>«</a:t>
            </a:r>
            <a:r>
              <a:rPr lang="ru-RU" b="1" dirty="0" err="1" smtClean="0"/>
              <a:t>Логокубики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 smtClean="0"/>
              <a:t>предназначено  </a:t>
            </a:r>
            <a:r>
              <a:rPr lang="ru-RU" dirty="0" smtClean="0"/>
              <a:t>для групповых и индивидуальных занятий с детьми старшего дошкольного возраста.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: развитие фонематического </a:t>
            </a:r>
            <a:r>
              <a:rPr lang="ru-RU" dirty="0" err="1" smtClean="0"/>
              <a:t>восприятия,развитие</a:t>
            </a:r>
            <a:r>
              <a:rPr lang="ru-RU" dirty="0" smtClean="0"/>
              <a:t> навыка слогового анализа, развитие навыка звукового анализа слов , коррекция звукопроизношения с использованием элементов </a:t>
            </a:r>
            <a:r>
              <a:rPr lang="ru-RU" dirty="0" err="1" smtClean="0"/>
              <a:t>ТРИЗ-технологии</a:t>
            </a:r>
            <a:r>
              <a:rPr lang="ru-RU" dirty="0" smtClean="0"/>
              <a:t>.  </a:t>
            </a:r>
          </a:p>
          <a:p>
            <a:endParaRPr lang="ru-RU" dirty="0"/>
          </a:p>
        </p:txBody>
      </p:sp>
      <p:pic>
        <p:nvPicPr>
          <p:cNvPr id="3074" name="Picture 2" descr="F:\маме\5McF6dzXd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501008"/>
            <a:ext cx="3912435" cy="2934326"/>
          </a:xfrm>
          <a:prstGeom prst="rect">
            <a:avLst/>
          </a:prstGeom>
          <a:noFill/>
        </p:spPr>
      </p:pic>
      <p:pic>
        <p:nvPicPr>
          <p:cNvPr id="3075" name="Picture 3" descr="F:\маме\oOhdYbOcD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029" y="350100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навыка звукового анализа слов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7"/>
            <a:ext cx="82296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Игра  «Поймай звук» 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позиции звука в слове (начало, середина, конец),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ме\07nzw0mw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51" y="2780928"/>
            <a:ext cx="3921933" cy="3395377"/>
          </a:xfrm>
          <a:prstGeom prst="rect">
            <a:avLst/>
          </a:prstGeom>
          <a:noFill/>
        </p:spPr>
      </p:pic>
      <p:pic>
        <p:nvPicPr>
          <p:cNvPr id="2050" name="Picture 2" descr="F:\маме\jmJH1nxHa7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032449" cy="3366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Развитие навыка слогового анализа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075240" cy="9361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Игра «Расставь кубики на свои места»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 лексическим темам : «Овощи», «Домашние животные»….)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маме\rUM2kCU3I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60259"/>
            <a:ext cx="4104456" cy="3686409"/>
          </a:xfrm>
          <a:prstGeom prst="rect">
            <a:avLst/>
          </a:prstGeom>
          <a:noFill/>
        </p:spPr>
      </p:pic>
      <p:pic>
        <p:nvPicPr>
          <p:cNvPr id="5123" name="Picture 3" descr="F:\маме\w2Vzus1T8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847" y="2780928"/>
            <a:ext cx="4012809" cy="3678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Игра по коррекции звукопроизношения с использованием элементов </a:t>
            </a:r>
            <a:r>
              <a:rPr lang="ru-RU" sz="1600" b="1" dirty="0" err="1" smtClean="0"/>
              <a:t>ТРИЗ-технологии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232247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200" b="1" dirty="0" smtClean="0"/>
              <a:t>Кто что делает?</a:t>
            </a:r>
            <a:endParaRPr lang="ru-RU" sz="4200" dirty="0" smtClean="0"/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автоматизация определенного звука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 кубики на заданный звук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стола раскладываются кубики. Логопед  задает вопрос, например: «О ком или о чем можно сказать «идет?». Каждый игрок, используя картинки, составляет с заданным глаголом словосочетание и объясняет его значение. За правильный ответ дается призовая фишка. Выигрывает обладатель наибольшего количества фишек. Глаголы: идет, летит, растет, падают, стоят, сидят и т.д.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 descr="F:\маме\CbDRFVTn2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072354" cy="3565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Игра по коррекции звукопроизношения с использованием элементов </a:t>
            </a:r>
            <a:r>
              <a:rPr lang="ru-RU" sz="1800" b="1" dirty="0" err="1" smtClean="0"/>
              <a:t>ТРИЗ-технологии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5922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smtClean="0"/>
              <a:t>Что таким бывает?</a:t>
            </a:r>
            <a:endParaRPr lang="ru-RU" sz="22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автоматизация определенного звука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Оборудование: кубики с отрабатываемым звуком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Игроки вокруг стола, на котором разложены кубики , иллюстрирующие слова на заданный звук. Логопед задает вопрос, например: «Что бывает волшебным? Синим?» и т.д., в зависимости от отрабатываемого звука. Участники игры, используя кубики, составляют с заданными прилагательными всевозможные словосочетания, за каждое из которых получают призовые фишки: волшебная палочка, синяя сумка. Можно усложнить на втором этапе задание, предлагая ребенку объяснить, почему тот или иной предмет бывает именно таким, например: почему сумка именно синяя? Какой она еще может быть? Выигрывает тот, кто наберет больше всего фишек.</a:t>
            </a:r>
          </a:p>
          <a:p>
            <a:endParaRPr lang="ru-RU" dirty="0"/>
          </a:p>
        </p:txBody>
      </p:sp>
      <p:pic>
        <p:nvPicPr>
          <p:cNvPr id="7170" name="Picture 2" descr="F:\маме\jG0p8dGL9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544616" cy="334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Игра по коррекции звукопроизношения с использованием элементов </a:t>
            </a:r>
            <a:r>
              <a:rPr lang="ru-RU" sz="1800" b="1" dirty="0" err="1" smtClean="0"/>
              <a:t>ТРИЗ-технологии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66429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Паровоз</a:t>
            </a:r>
            <a:endParaRPr lang="ru-RU" sz="5100" dirty="0" smtClean="0"/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автоматизация определенного звука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 кубики с отрабатываемым звуком, картинка паровоза.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 раздает кубики поровну между участниками игры. В центр стола выкладывается большая картинка паровоза. Первый участник кладет  рядом с паровозом свой кубик и говорит: «В паровозе едет лошадь, потому что…». Далее ему необходимо придумать причину, по которой «лошадь» поехала на паровозе. Следующий игрок берет свой кубик и прикладывает к «лошади» и говорит: «Лампа едет с «лошадью» на паровозе, потому что…». Допустим, что лошади стало темно, и она взяла лампочку, чтобы включить свет. Следующий игрок берет свой кубик,  прикладывает ее к последней («лампа»), и объясняет,  почему она едет в паровозе с ней, и т.д. Если ребенок не называет причину, по которой два кубика собрались в паровозе, то он пропускает ход. Победителем становиться тот, кто первым избавился от всех своих кубиков.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F:\маме\kOyJLBnhE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250" y="3068960"/>
            <a:ext cx="5478054" cy="362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ме\9of5AW3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10609" cy="3745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Игра по коррекции звукопроизношения с использованием элементов </a:t>
            </a:r>
            <a:r>
              <a:rPr lang="ru-RU" sz="1800" b="1" dirty="0" err="1" smtClean="0"/>
              <a:t>ТРИЗ-технологии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848872" cy="280831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Необычные загадки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Цель: автоматизация определенного звука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Оборудование: кубики с отрабатываемым звуком, картинка паровоза.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столе разложены кубики с отгадками. Не произнося настоящих названий картинок, логопед дает им шуточные имена-дразнилки.</a:t>
            </a:r>
          </a:p>
          <a:p>
            <a:pPr>
              <a:lnSpc>
                <a:spcPct val="120000"/>
              </a:lnSpc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Поливалка,чисто-вымывалка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отмывалка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грязесмывалка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–… душ.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Каталка,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возилка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скакалка,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ржалка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цоколка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… лошадка.</a:t>
            </a:r>
          </a:p>
          <a:p>
            <a:pPr>
              <a:lnSpc>
                <a:spcPct val="120000"/>
              </a:lnSpc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Забивалка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ударялка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игралка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клюшка. И т.д.</a:t>
            </a:r>
          </a:p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Разгадав загадку, игроки стараются как можно скорее поставить свои указательные пальчики на соответствующий кубик и четко назвать картинку. Тот, кому удается сделать это раньше остальных, получает призовую фишку. Игрок, набравший наибольшее количество фишек, начинает следующий тур, в котором дети самостоятельно составляют аналогичные загадки. В этом туре фишки не выдаются за правильные ответы, но первый разгадавший загадку игрок получает право придумать следующую загадку.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F:\маме\-z2O01mkO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75631"/>
            <a:ext cx="5472608" cy="321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679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Использование нетрадиционных игровых технологий в работе логопеда    </vt:lpstr>
      <vt:lpstr> Дидактическое пособие «Логокубики» </vt:lpstr>
      <vt:lpstr>Развитие навыка звукового анализа слов </vt:lpstr>
      <vt:lpstr>Развитие навыка слогового анализа </vt:lpstr>
      <vt:lpstr>Игра по коррекции звукопроизношения с использованием элементов ТРИЗ-технологии</vt:lpstr>
      <vt:lpstr>Игра по коррекции звукопроизношения с использованием элементов ТРИЗ-технологии </vt:lpstr>
      <vt:lpstr>Игра по коррекции звукопроизношения с использованием элементов ТРИЗ-технологии   </vt:lpstr>
      <vt:lpstr>Слайд 8</vt:lpstr>
      <vt:lpstr>Игра по коррекции звукопроизношения с использованием элементов ТРИЗ-технологии </vt:lpstr>
      <vt:lpstr>Использование дидактических игр в коррекционной работе с дошкольниками, вызывает у детей интерес к изучаемому материалу, улучшает их эмоциональный настрой и психологическую готовность к усвоению новых знаний, умений и навыков, позволяет сосредоточить внимание ребенка на нужном предмете. Логопедическая коррекция становится более эффективной при использовании дидактических игр с привлечением различного наглядного материала: кубиков, игрушек, схем, панно, картинок и т. д. Использование речевых игр на логопедических занятиях позволяет достичь формирования определенных навыков; умения учиться; развития необходимых способностей и психических функций; познания (в сфере становления собственного языка) ; запоминания речевого материала.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1969</cp:lastModifiedBy>
  <cp:revision>39</cp:revision>
  <dcterms:created xsi:type="dcterms:W3CDTF">2020-11-17T05:02:09Z</dcterms:created>
  <dcterms:modified xsi:type="dcterms:W3CDTF">2020-11-19T02:55:24Z</dcterms:modified>
</cp:coreProperties>
</file>