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25D4-3F8F-477C-85C4-5CE63E6857F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47B-A2D7-4407-9A87-09CD507F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9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25D4-3F8F-477C-85C4-5CE63E6857F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47B-A2D7-4407-9A87-09CD507F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9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25D4-3F8F-477C-85C4-5CE63E6857F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47B-A2D7-4407-9A87-09CD507F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3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25D4-3F8F-477C-85C4-5CE63E6857F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47B-A2D7-4407-9A87-09CD507F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1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25D4-3F8F-477C-85C4-5CE63E6857F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47B-A2D7-4407-9A87-09CD507F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25D4-3F8F-477C-85C4-5CE63E6857F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47B-A2D7-4407-9A87-09CD507F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6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25D4-3F8F-477C-85C4-5CE63E6857F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47B-A2D7-4407-9A87-09CD507F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7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25D4-3F8F-477C-85C4-5CE63E6857F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47B-A2D7-4407-9A87-09CD507F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25D4-3F8F-477C-85C4-5CE63E6857F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47B-A2D7-4407-9A87-09CD507F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8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25D4-3F8F-477C-85C4-5CE63E6857F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47B-A2D7-4407-9A87-09CD507F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2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25D4-3F8F-477C-85C4-5CE63E6857F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47B-A2D7-4407-9A87-09CD507F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2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25D4-3F8F-477C-85C4-5CE63E6857F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B47B-A2D7-4407-9A87-09CD507F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5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56616" y="356616"/>
            <a:ext cx="9217152" cy="21579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«Формирование инженерного мышления на уроках математики в средней школе»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6704" y="5952744"/>
            <a:ext cx="8756904" cy="765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Перунова Татьяна Александровна,</a:t>
            </a:r>
          </a:p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МАОУ СОШ №3 ГО Красноуральск</a:t>
            </a:r>
            <a:endParaRPr lang="ru-RU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96746" y="1374648"/>
            <a:ext cx="9029700" cy="52608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numCol="2" rtlCol="0" anchor="t"/>
          <a:lstStyle/>
          <a:p>
            <a:pPr algn="ctr"/>
            <a:r>
              <a:rPr lang="ru-RU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МНОГОУГОЛЬНИК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выпуклый, невыпуклый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лежит, глядит, не спит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сумму углов посчитать велит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ГЕОМЕТРИЧЕСКАЯ 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ФИГУРА</a:t>
            </a:r>
          </a:p>
          <a:p>
            <a:pPr algn="ctr"/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ПАРАЛЛЕЛОГРАММ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четырехугольный, четырехсторонний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чертится, изучается, форму не меняет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противоположные стороны попарно равняет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МИСТЕР-ЧЕТЫРЕХУГОЛЬНИК 2020</a:t>
            </a:r>
          </a:p>
          <a:p>
            <a:pPr algn="ctr"/>
            <a:r>
              <a:rPr lang="ru-RU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ТРАПЕЦИЯ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прямоугольная, равнобедренная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чертится, красуется, изучается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гордится, что основания параллельны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ЧЕТЫРЕХУГОЛЬНИК ЖЕНСКОГО РОДА</a:t>
            </a:r>
          </a:p>
          <a:p>
            <a:pPr algn="ctr"/>
            <a:endParaRPr lang="ru-RU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интересный, загадочный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всех свойства себе забрал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никогда знания о нем не растеряются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ГЕОМЕТРИЧЕСКИЙ ДРУГ</a:t>
            </a:r>
          </a:p>
          <a:p>
            <a:pPr algn="ctr"/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6192" y="143256"/>
            <a:ext cx="8750808" cy="1008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«Математика в образах»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41298" y="661416"/>
            <a:ext cx="9283446" cy="5260848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033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73352" y="216408"/>
            <a:ext cx="8577072" cy="1417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Способности, которые необходимо развивать у обучающихся: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7340" y="1850136"/>
            <a:ext cx="8769096" cy="39288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ставить новые вопросы;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ырабатывать разнообразные аргументы;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принимать обдуманные решения;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 обоснованные выводы.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632204" y="295656"/>
            <a:ext cx="8407908" cy="22006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«Ученые изучают то, что уже есть, инженеры создают то, чего никогда не было»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178" y="2630139"/>
            <a:ext cx="7282619" cy="397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96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73352" y="216408"/>
            <a:ext cx="8750808" cy="1417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математического образования: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7340" y="1850136"/>
            <a:ext cx="8769096" cy="3243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Общеобразовательная.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Прикладная.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Воспитательная.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73352" y="216408"/>
            <a:ext cx="8750808" cy="1417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урока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7340" y="1850136"/>
            <a:ext cx="8769096" cy="47426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создает проблемную ситуацию;</a:t>
            </a:r>
          </a:p>
          <a:p>
            <a:pPr marL="514350" indent="-5143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 принимает проблемную ситуацию;</a:t>
            </a:r>
          </a:p>
          <a:p>
            <a:pPr marL="514350" indent="-5143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выявляют проблему;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управляет поисковой деятельностью;</a:t>
            </a:r>
          </a:p>
          <a:p>
            <a:pPr marL="514350" indent="-5143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 осуществляет самостоятельный поиск;</a:t>
            </a:r>
          </a:p>
          <a:p>
            <a:pPr marL="514350" indent="-5143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поиска обсуждаются.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40764" y="4364736"/>
            <a:ext cx="8407908" cy="22006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Параллелограмм,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которого есть </a:t>
            </a:r>
            <a:r>
              <a:rPr lang="ru-RU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 </a:t>
            </a:r>
            <a:r>
              <a:rPr lang="ru-RU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угол,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называется прямоугольником»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73352" y="216408"/>
            <a:ext cx="8750808" cy="1008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проблемной ситуации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695"/>
          <a:stretch/>
        </p:blipFill>
        <p:spPr>
          <a:xfrm>
            <a:off x="2342661" y="1318450"/>
            <a:ext cx="6804113" cy="25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44802" y="1594104"/>
            <a:ext cx="8407908" cy="171602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Построить треугольник с </a:t>
            </a:r>
            <a:r>
              <a:rPr lang="ru-RU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углами 90°, 1200°, 600°.</a:t>
            </a:r>
            <a:endParaRPr lang="ru-RU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73352" y="216408"/>
            <a:ext cx="8750808" cy="1008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проблемной ситуации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94460" y="1441704"/>
            <a:ext cx="9029700" cy="52608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Представьте число 8535 в виде суммы разрядных слагаемых.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круглое число представьте в виде суммы двух слагаемых, одно из которых равно 1 (например, 100 = 99 + 1).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Раскройте скобки, применив распределительный закон умножения.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Пользуясь законами сложения, упростите полученное выражение, заключив в скобки слагаемые, не входящие в произведения. Выполните сложение  в скобках.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ли данное выражение делиться на 3, согласно свойствам делимости суммы и произведения?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Подумайте, от делимости на 3 какого слагаемого будет зависеть делимость всего выражения?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получилось это слагаемое? Что это за цифры?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Попробуйте сделать вывод о том, когда число делится на 3?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Сформулируйте правило.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6192" y="143256"/>
            <a:ext cx="8750808" cy="1008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работа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«Признаки делимости на 3 и на 9»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94460" y="1441704"/>
            <a:ext cx="9029700" cy="52608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Разбить на 2 группы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6192" y="143256"/>
            <a:ext cx="8750808" cy="1008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Поисковые задачи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9656" y="2304288"/>
            <a:ext cx="1517904" cy="886968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5" name="Трапеция 4"/>
          <p:cNvSpPr/>
          <p:nvPr/>
        </p:nvSpPr>
        <p:spPr>
          <a:xfrm>
            <a:off x="3995928" y="2505456"/>
            <a:ext cx="1984248" cy="1005840"/>
          </a:xfrm>
          <a:prstGeom prst="trapezoid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75120" y="2395728"/>
            <a:ext cx="1271016" cy="1207008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8595360" y="2304288"/>
            <a:ext cx="1536192" cy="1088136"/>
          </a:xfrm>
          <a:prstGeom prst="flowChartDecision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1993392" y="4407408"/>
            <a:ext cx="1719072" cy="832104"/>
          </a:xfrm>
          <a:prstGeom prst="parallelogram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3593592" y="4727448"/>
            <a:ext cx="2386584" cy="1362456"/>
          </a:xfrm>
          <a:prstGeom prst="parallelogram">
            <a:avLst>
              <a:gd name="adj" fmla="val 126342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11" name="Трапеция 10"/>
          <p:cNvSpPr/>
          <p:nvPr/>
        </p:nvSpPr>
        <p:spPr>
          <a:xfrm>
            <a:off x="6199632" y="5010912"/>
            <a:ext cx="1298448" cy="1005840"/>
          </a:xfrm>
          <a:prstGeom prst="trapezoid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12" name="Параллелограмм 11"/>
          <p:cNvSpPr/>
          <p:nvPr/>
        </p:nvSpPr>
        <p:spPr>
          <a:xfrm>
            <a:off x="7833360" y="4140708"/>
            <a:ext cx="1719072" cy="832104"/>
          </a:xfrm>
          <a:prstGeom prst="parallelogram">
            <a:avLst>
              <a:gd name="adj" fmla="val 7418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91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353</Words>
  <Application>Microsoft Office PowerPoint</Application>
  <PresentationFormat>Широкоэкранный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Перунова Т. А.</dc:creator>
  <cp:lastModifiedBy>Татьяна</cp:lastModifiedBy>
  <cp:revision>11</cp:revision>
  <dcterms:created xsi:type="dcterms:W3CDTF">2020-01-26T08:09:52Z</dcterms:created>
  <dcterms:modified xsi:type="dcterms:W3CDTF">2020-11-06T00:49:51Z</dcterms:modified>
</cp:coreProperties>
</file>