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6B98-2054-4FB7-A6AD-4431177682DA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68D-15A5-43FC-9039-25B5A8F75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6B98-2054-4FB7-A6AD-4431177682DA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68D-15A5-43FC-9039-25B5A8F75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6B98-2054-4FB7-A6AD-4431177682DA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68D-15A5-43FC-9039-25B5A8F75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6B98-2054-4FB7-A6AD-4431177682DA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68D-15A5-43FC-9039-25B5A8F75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6B98-2054-4FB7-A6AD-4431177682DA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68D-15A5-43FC-9039-25B5A8F75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6B98-2054-4FB7-A6AD-4431177682DA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68D-15A5-43FC-9039-25B5A8F75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6B98-2054-4FB7-A6AD-4431177682DA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68D-15A5-43FC-9039-25B5A8F75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6B98-2054-4FB7-A6AD-4431177682DA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68D-15A5-43FC-9039-25B5A8F75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6B98-2054-4FB7-A6AD-4431177682DA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68D-15A5-43FC-9039-25B5A8F75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6B98-2054-4FB7-A6AD-4431177682DA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68D-15A5-43FC-9039-25B5A8F75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6B98-2054-4FB7-A6AD-4431177682DA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68D-15A5-43FC-9039-25B5A8F75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5000"/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86B98-2054-4FB7-A6AD-4431177682DA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B068D-15A5-43FC-9039-25B5A8F759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работы в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TinkerCAD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3886200"/>
            <a:ext cx="6192688" cy="1752600"/>
          </a:xfrm>
        </p:spPr>
        <p:txBody>
          <a:bodyPr>
            <a:normAutofit fontScale="40000" lnSpcReduction="20000"/>
          </a:bodyPr>
          <a:lstStyle/>
          <a:p>
            <a:pPr algn="r"/>
            <a:r>
              <a:rPr lang="ru-RU" sz="4400" dirty="0" smtClean="0">
                <a:solidFill>
                  <a:schemeClr val="tx1"/>
                </a:solidFill>
              </a:rPr>
              <a:t>Максимов Данил Дмитриевич</a:t>
            </a:r>
          </a:p>
          <a:p>
            <a:pPr algn="r"/>
            <a:r>
              <a:rPr lang="ru-RU" sz="4400" dirty="0" err="1" smtClean="0">
                <a:solidFill>
                  <a:schemeClr val="tx1"/>
                </a:solidFill>
              </a:rPr>
              <a:t>Студентк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Нижнетагильского государственного социально-педагогического института</a:t>
            </a:r>
          </a:p>
          <a:p>
            <a:pPr algn="r"/>
            <a:r>
              <a:rPr lang="ru-RU" sz="4400" dirty="0" smtClean="0">
                <a:solidFill>
                  <a:schemeClr val="tx1"/>
                </a:solidFill>
              </a:rPr>
              <a:t>Факультета </a:t>
            </a:r>
            <a:r>
              <a:rPr lang="ru-RU" sz="4400" dirty="0" smtClean="0">
                <a:solidFill>
                  <a:schemeClr val="tx1"/>
                </a:solidFill>
              </a:rPr>
              <a:t>естествознания, математики и </a:t>
            </a:r>
            <a:r>
              <a:rPr lang="ru-RU" sz="4400" dirty="0" smtClean="0">
                <a:solidFill>
                  <a:schemeClr val="tx1"/>
                </a:solidFill>
              </a:rPr>
              <a:t>информатики</a:t>
            </a:r>
            <a:endParaRPr lang="ru-RU" sz="4400" dirty="0" smtClean="0">
              <a:solidFill>
                <a:schemeClr val="tx1"/>
              </a:solidFill>
            </a:endParaRPr>
          </a:p>
          <a:p>
            <a:pPr algn="r"/>
            <a:r>
              <a:rPr lang="ru-RU" sz="4400" dirty="0" smtClean="0">
                <a:solidFill>
                  <a:schemeClr val="tx1"/>
                </a:solidFill>
              </a:rPr>
              <a:t>Кафедры информационных </a:t>
            </a:r>
            <a:r>
              <a:rPr lang="ru-RU" sz="4400" dirty="0" smtClean="0">
                <a:solidFill>
                  <a:schemeClr val="tx1"/>
                </a:solidFill>
              </a:rPr>
              <a:t>технологий</a:t>
            </a:r>
            <a:endParaRPr lang="ru-RU" sz="4400" dirty="0" smtClean="0">
              <a:solidFill>
                <a:schemeClr val="tx1"/>
              </a:solidFill>
            </a:endParaRPr>
          </a:p>
          <a:p>
            <a:pPr algn="r"/>
            <a:r>
              <a:rPr lang="ru-RU" sz="4400" dirty="0" smtClean="0">
                <a:solidFill>
                  <a:schemeClr val="tx1"/>
                </a:solidFill>
              </a:rPr>
              <a:t>Группы НТ-501оФИ</a:t>
            </a:r>
            <a:endParaRPr lang="ru-RU" sz="4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6" name="Picture 4" descr="https://cvrpashinskiy.edusite.ru/images/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861048"/>
            <a:ext cx="2697760" cy="2697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/>
              <a:t> Загружаем код в Arduino UNO</a:t>
            </a:r>
            <a:endParaRPr lang="en-US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Arduino </a:t>
            </a:r>
            <a:r>
              <a:rPr lang="ru-RU" b="1" dirty="0"/>
              <a:t>UNO</a:t>
            </a:r>
            <a:r>
              <a:rPr lang="ru-RU" dirty="0"/>
              <a:t> </a:t>
            </a:r>
            <a:r>
              <a:rPr lang="ru-RU" dirty="0" smtClean="0"/>
              <a:t>можно </a:t>
            </a:r>
            <a:r>
              <a:rPr lang="ru-RU" dirty="0"/>
              <a:t>использовать не только в симуляторе, но и программировать реальную Arduino UNO. Для этого полученный код можно скопировать в Arduino IDE и загрузить в отладочную плату.</a:t>
            </a:r>
          </a:p>
        </p:txBody>
      </p:sp>
      <p:pic>
        <p:nvPicPr>
          <p:cNvPr id="5" name="Picture 4" descr="https://cvrpashinskiy.edusite.ru/images/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149080"/>
            <a:ext cx="2520280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dirty="0" err="1" smtClean="0"/>
              <a:t>Tinker</a:t>
            </a:r>
            <a:r>
              <a:rPr lang="en-US" sz="6000" b="1" dirty="0" smtClean="0"/>
              <a:t>CAD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Tinker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</a:t>
            </a:r>
            <a:r>
              <a:rPr lang="ru-RU" dirty="0"/>
              <a:t> – </a:t>
            </a:r>
            <a:r>
              <a:rPr lang="ru-RU" dirty="0" err="1"/>
              <a:t>веб-сервис</a:t>
            </a:r>
            <a:r>
              <a:rPr lang="ru-RU" dirty="0"/>
              <a:t> для создания </a:t>
            </a:r>
            <a:r>
              <a:rPr lang="ru-RU" dirty="0" smtClean="0"/>
              <a:t>3D</a:t>
            </a:r>
            <a:r>
              <a:rPr lang="en-US" dirty="0" smtClean="0"/>
              <a:t> </a:t>
            </a:r>
            <a:r>
              <a:rPr lang="ru-RU" dirty="0" smtClean="0"/>
              <a:t>объектов</a:t>
            </a:r>
            <a:r>
              <a:rPr lang="ru-RU" dirty="0"/>
              <a:t>, который используется для создания </a:t>
            </a:r>
            <a:r>
              <a:rPr lang="ru-RU" dirty="0" smtClean="0"/>
              <a:t>прототипов </a:t>
            </a:r>
            <a:r>
              <a:rPr lang="ru-RU" dirty="0"/>
              <a:t>элементов декора, ювелирных изделий, игрушек и разного рода предметов для дальнейшей печати.</a:t>
            </a:r>
          </a:p>
        </p:txBody>
      </p:sp>
      <p:pic>
        <p:nvPicPr>
          <p:cNvPr id="14338" name="Picture 2" descr="https://entresd.es/blog/wp-content/uploads/2013/05/Autodesk-compra-Tinkerc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221088"/>
            <a:ext cx="5598459" cy="248140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https://cvrpashinskiy.edusite.ru/images/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53136"/>
            <a:ext cx="1905672" cy="1905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dirty="0" smtClean="0"/>
              <a:t>Цель и задачи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dirty="0"/>
              <a:t> – </a:t>
            </a:r>
            <a:r>
              <a:rPr lang="ru-RU" dirty="0" smtClean="0"/>
              <a:t>создать Светофор на </a:t>
            </a:r>
            <a:r>
              <a:rPr lang="en-US" dirty="0" err="1" smtClean="0"/>
              <a:t>Arduino</a:t>
            </a:r>
            <a:r>
              <a:rPr lang="en-US" dirty="0" smtClean="0"/>
              <a:t> UNO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/>
              <a:t>Познакомиться подробнее с алгоритмом работы </a:t>
            </a:r>
            <a:r>
              <a:rPr lang="ru-RU" dirty="0" smtClean="0"/>
              <a:t>устройства;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Разобрать </a:t>
            </a:r>
            <a:r>
              <a:rPr lang="ru-RU" dirty="0"/>
              <a:t>несколько вариантов написания программы реализации светофора на </a:t>
            </a:r>
            <a:r>
              <a:rPr lang="ru-RU" dirty="0" smtClean="0"/>
              <a:t>Arduino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https://cvrpashinskiy.edusite.ru/images/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95120"/>
            <a:ext cx="1979712" cy="1979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/>
              <a:t>Алгоритм смены сигналов светофора на Arduino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Светофор </a:t>
            </a:r>
            <a:r>
              <a:rPr lang="ru-RU" dirty="0"/>
              <a:t>должен работать вот по такому алгоритму: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Светит только</a:t>
            </a:r>
            <a:r>
              <a:rPr lang="ru-RU" b="1" dirty="0"/>
              <a:t> 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красный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цвет светофора.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Не выключая</a:t>
            </a:r>
            <a:r>
              <a:rPr lang="ru-RU" b="1" dirty="0"/>
              <a:t> 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красный</a:t>
            </a:r>
            <a:r>
              <a:rPr lang="ru-RU" b="1" dirty="0"/>
              <a:t> </a:t>
            </a:r>
            <a:r>
              <a:rPr lang="ru-RU" dirty="0"/>
              <a:t>сигнал светофора, включаем 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желтый</a:t>
            </a:r>
            <a:r>
              <a:rPr lang="ru-RU" dirty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Выключаем 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красный</a:t>
            </a:r>
            <a:r>
              <a:rPr lang="ru-RU" b="1" dirty="0"/>
              <a:t> </a:t>
            </a:r>
            <a:r>
              <a:rPr lang="ru-RU" dirty="0"/>
              <a:t>и</a:t>
            </a:r>
            <a:r>
              <a:rPr lang="ru-RU" b="1" dirty="0"/>
              <a:t>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желтый</a:t>
            </a:r>
            <a:r>
              <a:rPr lang="ru-RU" b="1" dirty="0"/>
              <a:t>, </a:t>
            </a:r>
            <a:r>
              <a:rPr lang="ru-RU" dirty="0"/>
              <a:t>включаем</a:t>
            </a:r>
            <a:r>
              <a:rPr lang="ru-RU" b="1" dirty="0"/>
              <a:t> 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зеленый</a:t>
            </a:r>
            <a:r>
              <a:rPr lang="ru-RU" b="1" dirty="0"/>
              <a:t>.</a:t>
            </a:r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ru-RU" dirty="0"/>
              <a:t>Выключаем 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зеленый</a:t>
            </a:r>
            <a:r>
              <a:rPr lang="ru-RU" b="1" dirty="0"/>
              <a:t> </a:t>
            </a:r>
            <a:r>
              <a:rPr lang="ru-RU" dirty="0"/>
              <a:t>сигнал светофора, включаем</a:t>
            </a:r>
            <a:r>
              <a:rPr lang="ru-RU" b="1" dirty="0"/>
              <a:t> 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желтый</a:t>
            </a:r>
            <a:r>
              <a:rPr lang="ru-RU" dirty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b="1" dirty="0"/>
              <a:t>После чего цикл повторяем с </a:t>
            </a:r>
            <a:r>
              <a:rPr lang="ru-RU" b="1" dirty="0">
                <a:solidFill>
                  <a:srgbClr val="FF0000"/>
                </a:solidFill>
              </a:rPr>
              <a:t>красного</a:t>
            </a:r>
            <a:r>
              <a:rPr lang="ru-RU" b="1" dirty="0"/>
              <a:t> сигнала светофора на Arduino.</a:t>
            </a:r>
            <a:endParaRPr lang="ru-RU" dirty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5" name="Picture 4" descr="https://cvrpashinskiy.edusite.ru/images/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8328" y="4952328"/>
            <a:ext cx="1905672" cy="1905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/>
              <a:t>Как подключить светодиоды к Arduino</a:t>
            </a:r>
            <a:r>
              <a:rPr lang="ru-RU" sz="4000" dirty="0" smtClean="0"/>
              <a:t> </a:t>
            </a:r>
            <a:r>
              <a:rPr lang="ru-RU" sz="4000" b="1" dirty="0" smtClean="0"/>
              <a:t>UNO?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Схема </a:t>
            </a:r>
            <a:r>
              <a:rPr lang="ru-RU" dirty="0"/>
              <a:t>подключения не очень сложная и для подключения нам </a:t>
            </a:r>
            <a:r>
              <a:rPr lang="ru-RU" dirty="0" smtClean="0"/>
              <a:t>понадобится </a:t>
            </a:r>
            <a:r>
              <a:rPr lang="ru-RU" b="1" dirty="0" smtClean="0"/>
              <a:t>макетная </a:t>
            </a:r>
            <a:r>
              <a:rPr lang="ru-RU" b="1" dirty="0"/>
              <a:t>плата, 3 светодиода и 3 резистора</a:t>
            </a:r>
            <a:r>
              <a:rPr lang="ru-RU" dirty="0"/>
              <a:t> наминало 220 Ом. А также </a:t>
            </a:r>
            <a:r>
              <a:rPr lang="ru-RU" b="1" dirty="0"/>
              <a:t>Arduino UNO</a:t>
            </a:r>
            <a:r>
              <a:rPr lang="ru-RU" dirty="0"/>
              <a:t> и </a:t>
            </a:r>
            <a:r>
              <a:rPr lang="ru-RU" b="1" dirty="0"/>
              <a:t>соединительные провода</a:t>
            </a:r>
            <a:r>
              <a:rPr lang="ru-RU" dirty="0"/>
              <a:t>.</a:t>
            </a:r>
          </a:p>
          <a:p>
            <a:r>
              <a:rPr lang="ru-RU" b="1" dirty="0"/>
              <a:t>Все соединяем по схеме.</a:t>
            </a:r>
            <a:endParaRPr lang="ru-RU" dirty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5" name="Picture 4" descr="https://cvrpashinskiy.edusite.ru/images/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437112"/>
            <a:ext cx="1905672" cy="1905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/>
              <a:t>Как подключить светодиоды к Arduino</a:t>
            </a:r>
            <a:r>
              <a:rPr lang="ru-RU" sz="4000" dirty="0" smtClean="0"/>
              <a:t> </a:t>
            </a:r>
            <a:r>
              <a:rPr lang="ru-RU" sz="4000" b="1" dirty="0" smtClean="0"/>
              <a:t>UNO?</a:t>
            </a:r>
            <a:endParaRPr lang="ru-RU" sz="4000" dirty="0"/>
          </a:p>
        </p:txBody>
      </p:sp>
      <p:pic>
        <p:nvPicPr>
          <p:cNvPr id="15362" name="Picture 2" descr="Как подключить светодиоды к Arduino UNO?"/>
          <p:cNvPicPr>
            <a:picLocks noChangeAspect="1" noChangeArrowheads="1"/>
          </p:cNvPicPr>
          <p:nvPr/>
        </p:nvPicPr>
        <p:blipFill>
          <a:blip r:embed="rId2" cstate="print"/>
          <a:srcRect r="22313"/>
          <a:stretch>
            <a:fillRect/>
          </a:stretch>
        </p:blipFill>
        <p:spPr bwMode="auto">
          <a:xfrm>
            <a:off x="323528" y="1916832"/>
            <a:ext cx="6768752" cy="38884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https://cvrpashinskiy.edusite.ru/images/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8328" y="4797152"/>
            <a:ext cx="1905672" cy="1905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/>
              <a:t>Код светофора </a:t>
            </a:r>
            <a:r>
              <a:rPr lang="ru-RU" sz="4000" b="1" dirty="0"/>
              <a:t>на </a:t>
            </a:r>
            <a:r>
              <a:rPr lang="en-US" sz="4000" b="1" dirty="0"/>
              <a:t>Arduino</a:t>
            </a:r>
            <a:r>
              <a:rPr lang="en-US" sz="4000" dirty="0"/>
              <a:t> </a:t>
            </a:r>
            <a:r>
              <a:rPr lang="en-US" sz="4000" b="1" dirty="0"/>
              <a:t>UNO</a:t>
            </a:r>
            <a:endParaRPr lang="en-US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Реализовать </a:t>
            </a:r>
            <a:r>
              <a:rPr lang="ru-RU" b="1" dirty="0"/>
              <a:t>программу светофора </a:t>
            </a:r>
            <a:r>
              <a:rPr lang="ru-RU" b="1" dirty="0" smtClean="0"/>
              <a:t>на Arduino</a:t>
            </a:r>
            <a:r>
              <a:rPr lang="ru-RU" dirty="0"/>
              <a:t> можно различными </a:t>
            </a:r>
            <a:r>
              <a:rPr lang="ru-RU" dirty="0" smtClean="0"/>
              <a:t>способами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 способ:</a:t>
            </a:r>
          </a:p>
          <a:p>
            <a:r>
              <a:rPr lang="ru-RU" sz="2400" dirty="0"/>
              <a:t>Для этого создадим переменные и инициализируем </a:t>
            </a:r>
            <a:r>
              <a:rPr lang="ru-RU" sz="2400" dirty="0" err="1"/>
              <a:t>пины</a:t>
            </a:r>
            <a:r>
              <a:rPr lang="ru-RU" sz="2400" dirty="0"/>
              <a:t> как выход</a:t>
            </a:r>
          </a:p>
        </p:txBody>
      </p:sp>
      <p:pic>
        <p:nvPicPr>
          <p:cNvPr id="5" name="Picture 4" descr="https://cvrpashinskiy.edusite.ru/images/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797152"/>
            <a:ext cx="1905672" cy="1905672"/>
          </a:xfrm>
          <a:prstGeom prst="rect">
            <a:avLst/>
          </a:prstGeom>
          <a:noFill/>
        </p:spPr>
      </p:pic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123728" y="4077072"/>
            <a:ext cx="6696744" cy="2592288"/>
          </a:xfrm>
          <a:prstGeom prst="snip2Diag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771800" y="4149080"/>
            <a:ext cx="54726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led_red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2;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led_yellow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3;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led_green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4;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HIGH; void setup()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pinMode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led_red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OUTPUT);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pinMode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led_yellow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OUTPUT);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pinMode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led_green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OUTPUT);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/>
              <a:t>Код светофора </a:t>
            </a:r>
            <a:r>
              <a:rPr lang="ru-RU" sz="4000" b="1" dirty="0"/>
              <a:t>на </a:t>
            </a:r>
            <a:r>
              <a:rPr lang="en-US" sz="4000" b="1" dirty="0"/>
              <a:t>Arduino</a:t>
            </a:r>
            <a:r>
              <a:rPr lang="en-US" sz="4000" dirty="0"/>
              <a:t> </a:t>
            </a:r>
            <a:r>
              <a:rPr lang="en-US" sz="4000" b="1" dirty="0"/>
              <a:t>UNO</a:t>
            </a:r>
            <a:endParaRPr lang="en-US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	</a:t>
            </a:r>
            <a:r>
              <a:rPr lang="ru-RU" dirty="0" smtClean="0"/>
              <a:t>В </a:t>
            </a:r>
            <a:r>
              <a:rPr lang="ru-RU" dirty="0"/>
              <a:t>основном цикле </a:t>
            </a:r>
            <a:r>
              <a:rPr lang="ru-RU" b="1" dirty="0" err="1"/>
              <a:t>loop</a:t>
            </a:r>
            <a:r>
              <a:rPr lang="ru-RU" b="1" dirty="0"/>
              <a:t>()</a:t>
            </a:r>
            <a:r>
              <a:rPr lang="ru-RU" dirty="0"/>
              <a:t> можно все реализовать, используя функции </a:t>
            </a:r>
            <a:r>
              <a:rPr lang="ru-RU" b="1" i="1" dirty="0"/>
              <a:t>digitalWrite()</a:t>
            </a:r>
            <a:r>
              <a:rPr lang="ru-RU" dirty="0"/>
              <a:t> и </a:t>
            </a:r>
            <a:r>
              <a:rPr lang="ru-RU" b="1" i="1" dirty="0"/>
              <a:t>delay().</a:t>
            </a:r>
            <a:r>
              <a:rPr lang="ru-RU" dirty="0"/>
              <a:t> В итоге должен получиться вот такой код</a:t>
            </a:r>
            <a:r>
              <a:rPr lang="ru-RU" dirty="0" smtClean="0"/>
              <a:t>.</a:t>
            </a:r>
          </a:p>
        </p:txBody>
      </p:sp>
      <p:pic>
        <p:nvPicPr>
          <p:cNvPr id="5" name="Picture 4" descr="https://cvrpashinskiy.edusite.ru/images/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797152"/>
            <a:ext cx="1905672" cy="1905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123728" y="1484784"/>
            <a:ext cx="6696744" cy="5184576"/>
          </a:xfrm>
          <a:prstGeom prst="snip2Diag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43808" y="1772816"/>
            <a:ext cx="547260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void loop()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{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digitalWrite(</a:t>
            </a:r>
            <a:r>
              <a:rPr lang="en-US" sz="2000" b="1" dirty="0" err="1" smtClean="0"/>
              <a:t>led_red</a:t>
            </a:r>
            <a:r>
              <a:rPr lang="en-US" sz="2000" b="1" dirty="0"/>
              <a:t>, HIGH);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delay(2000</a:t>
            </a:r>
            <a:r>
              <a:rPr lang="en-US" sz="2000" b="1" dirty="0"/>
              <a:t>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digitalWrite(</a:t>
            </a:r>
            <a:r>
              <a:rPr lang="en-US" sz="2000" b="1" dirty="0" err="1" smtClean="0"/>
              <a:t>led_yellow</a:t>
            </a:r>
            <a:r>
              <a:rPr lang="en-US" sz="2000" b="1" dirty="0"/>
              <a:t>, HIGH);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delay(700</a:t>
            </a:r>
            <a:r>
              <a:rPr lang="en-US" sz="2000" b="1" dirty="0"/>
              <a:t>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digitalWrite(</a:t>
            </a:r>
            <a:r>
              <a:rPr lang="en-US" sz="2000" b="1" dirty="0" err="1" smtClean="0"/>
              <a:t>led_red</a:t>
            </a:r>
            <a:r>
              <a:rPr lang="en-US" sz="2000" b="1" dirty="0"/>
              <a:t>, LOW);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digitalWrite(</a:t>
            </a:r>
            <a:r>
              <a:rPr lang="en-US" sz="2000" b="1" dirty="0" err="1" smtClean="0"/>
              <a:t>led_yellow</a:t>
            </a:r>
            <a:r>
              <a:rPr lang="en-US" sz="2000" b="1" dirty="0"/>
              <a:t>, LOW);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digitalWrite(</a:t>
            </a:r>
            <a:r>
              <a:rPr lang="en-US" sz="2000" b="1" dirty="0" err="1" smtClean="0"/>
              <a:t>led_green</a:t>
            </a:r>
            <a:r>
              <a:rPr lang="en-US" sz="2000" b="1" dirty="0"/>
              <a:t>, HIGH);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delay(2000</a:t>
            </a:r>
            <a:r>
              <a:rPr lang="en-US" sz="2000" b="1" dirty="0"/>
              <a:t>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digitalWrite(</a:t>
            </a:r>
            <a:r>
              <a:rPr lang="en-US" sz="2000" b="1" dirty="0" err="1" smtClean="0"/>
              <a:t>led_green</a:t>
            </a:r>
            <a:r>
              <a:rPr lang="en-US" sz="2000" b="1" dirty="0"/>
              <a:t>, LOW);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digitalWrite(</a:t>
            </a:r>
            <a:r>
              <a:rPr lang="en-US" sz="2000" b="1" dirty="0" err="1" smtClean="0"/>
              <a:t>led_yellow</a:t>
            </a:r>
            <a:r>
              <a:rPr lang="en-US" sz="2000" b="1" dirty="0"/>
              <a:t>, HIGH);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delay(700</a:t>
            </a:r>
            <a:r>
              <a:rPr lang="en-US" sz="2000" b="1" dirty="0"/>
              <a:t>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digitalWrite(</a:t>
            </a:r>
            <a:r>
              <a:rPr lang="en-US" sz="2000" b="1" dirty="0" err="1" smtClean="0"/>
              <a:t>led_yellow</a:t>
            </a:r>
            <a:r>
              <a:rPr lang="en-US" sz="2000" b="1" dirty="0"/>
              <a:t>, LOW);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}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/>
              <a:t>Код светофора </a:t>
            </a:r>
            <a:r>
              <a:rPr lang="ru-RU" sz="4000" b="1" dirty="0"/>
              <a:t>на </a:t>
            </a:r>
            <a:r>
              <a:rPr lang="en-US" sz="4000" b="1" dirty="0"/>
              <a:t>Arduino</a:t>
            </a:r>
            <a:r>
              <a:rPr lang="en-US" sz="4000" dirty="0"/>
              <a:t> </a:t>
            </a:r>
            <a:r>
              <a:rPr lang="en-US" sz="4000" b="1" dirty="0"/>
              <a:t>UNO</a:t>
            </a:r>
            <a:endParaRPr lang="en-US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dirty="0"/>
              <a:t>Конечный вариант кода </a:t>
            </a:r>
            <a:r>
              <a:rPr lang="ru-RU" b="1" i="1" dirty="0"/>
              <a:t>светофора на Arduino</a:t>
            </a:r>
            <a:r>
              <a:rPr lang="ru-RU" dirty="0"/>
              <a:t> будет вот таким:</a:t>
            </a:r>
            <a:endParaRPr lang="ru-RU" sz="2400" dirty="0"/>
          </a:p>
        </p:txBody>
      </p:sp>
      <p:pic>
        <p:nvPicPr>
          <p:cNvPr id="5" name="Picture 4" descr="https://cvrpashinskiy.edusite.ru/images/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797152"/>
            <a:ext cx="1905672" cy="1905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123728" y="260648"/>
            <a:ext cx="6696744" cy="6408712"/>
          </a:xfrm>
          <a:prstGeom prst="snip2Diag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915816" y="332656"/>
            <a:ext cx="547260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void loop()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{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digitalWrite(</a:t>
            </a:r>
            <a:r>
              <a:rPr lang="en-US" sz="2000" b="1" dirty="0" err="1" smtClean="0"/>
              <a:t>led_red</a:t>
            </a:r>
            <a:r>
              <a:rPr lang="en-US" sz="2000" b="1" dirty="0"/>
              <a:t>, HIGH);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delay(2000</a:t>
            </a:r>
            <a:r>
              <a:rPr lang="en-US" sz="2000" b="1" dirty="0"/>
              <a:t>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digitalWrite(</a:t>
            </a:r>
            <a:r>
              <a:rPr lang="en-US" sz="2000" b="1" dirty="0" err="1" smtClean="0"/>
              <a:t>led_yellow</a:t>
            </a:r>
            <a:r>
              <a:rPr lang="en-US" sz="2000" b="1" dirty="0"/>
              <a:t>, HIGH);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delay(700</a:t>
            </a:r>
            <a:r>
              <a:rPr lang="en-US" sz="2000" b="1" dirty="0"/>
              <a:t>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digitalWrite(</a:t>
            </a:r>
            <a:r>
              <a:rPr lang="en-US" sz="2000" b="1" dirty="0" err="1" smtClean="0"/>
              <a:t>led_red</a:t>
            </a:r>
            <a:r>
              <a:rPr lang="en-US" sz="2000" b="1" dirty="0"/>
              <a:t>, LOW);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digitalWrite(</a:t>
            </a:r>
            <a:r>
              <a:rPr lang="en-US" sz="2000" b="1" dirty="0" err="1" smtClean="0"/>
              <a:t>led_yellow</a:t>
            </a:r>
            <a:r>
              <a:rPr lang="en-US" sz="2000" b="1" dirty="0"/>
              <a:t>, LOW);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digitalWrite(</a:t>
            </a:r>
            <a:r>
              <a:rPr lang="en-US" sz="2000" b="1" dirty="0" err="1" smtClean="0"/>
              <a:t>led_green</a:t>
            </a:r>
            <a:r>
              <a:rPr lang="en-US" sz="2000" b="1" dirty="0"/>
              <a:t>, HIGH);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delay(2000</a:t>
            </a:r>
            <a:r>
              <a:rPr lang="en-US" sz="2000" b="1" dirty="0"/>
              <a:t>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for </a:t>
            </a:r>
            <a:r>
              <a:rPr lang="en-US" sz="2000" b="1" dirty="0"/>
              <a:t>(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= 0; </a:t>
            </a:r>
            <a:r>
              <a:rPr lang="en-US" sz="2000" b="1" dirty="0" err="1"/>
              <a:t>i</a:t>
            </a:r>
            <a:r>
              <a:rPr lang="en-US" sz="2000" b="1" dirty="0"/>
              <a:t>&lt;6; </a:t>
            </a:r>
            <a:r>
              <a:rPr lang="en-US" sz="2000" b="1" dirty="0" err="1"/>
              <a:t>i</a:t>
            </a:r>
            <a:r>
              <a:rPr lang="en-US" sz="2000" b="1" dirty="0"/>
              <a:t>++)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{ </a:t>
            </a:r>
            <a:endParaRPr lang="ru-RU" sz="2000" b="1" dirty="0" smtClean="0"/>
          </a:p>
          <a:p>
            <a:pPr algn="ctr"/>
            <a:r>
              <a:rPr lang="en-US" sz="2000" b="1" dirty="0" err="1" smtClean="0"/>
              <a:t>ledOn</a:t>
            </a:r>
            <a:r>
              <a:rPr lang="en-US" sz="2000" b="1" dirty="0" smtClean="0"/>
              <a:t> </a:t>
            </a:r>
            <a:r>
              <a:rPr lang="en-US" sz="2000" b="1" dirty="0"/>
              <a:t>= !</a:t>
            </a:r>
            <a:r>
              <a:rPr lang="en-US" sz="2000" b="1" dirty="0" err="1"/>
              <a:t>ledOn</a:t>
            </a:r>
            <a:r>
              <a:rPr lang="en-US" sz="2000" b="1" dirty="0"/>
              <a:t>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digitalWrite(</a:t>
            </a:r>
            <a:r>
              <a:rPr lang="en-US" sz="2000" b="1" dirty="0" err="1" smtClean="0"/>
              <a:t>led_green</a:t>
            </a:r>
            <a:r>
              <a:rPr lang="en-US" sz="2000" b="1" dirty="0"/>
              <a:t>, </a:t>
            </a:r>
            <a:r>
              <a:rPr lang="en-US" sz="2000" b="1" dirty="0" err="1"/>
              <a:t>ledOn</a:t>
            </a:r>
            <a:r>
              <a:rPr lang="en-US" sz="2000" b="1" dirty="0"/>
              <a:t>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delay(500</a:t>
            </a:r>
            <a:r>
              <a:rPr lang="en-US" sz="2000" b="1" dirty="0"/>
              <a:t>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}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digitalWrite(</a:t>
            </a:r>
            <a:r>
              <a:rPr lang="en-US" sz="2000" b="1" dirty="0" err="1" smtClean="0"/>
              <a:t>led_green</a:t>
            </a:r>
            <a:r>
              <a:rPr lang="en-US" sz="2000" b="1" dirty="0"/>
              <a:t>, LOW);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digitalWrite(</a:t>
            </a:r>
            <a:r>
              <a:rPr lang="en-US" sz="2000" b="1" dirty="0" err="1" smtClean="0"/>
              <a:t>led_yellow</a:t>
            </a:r>
            <a:r>
              <a:rPr lang="en-US" sz="2000" b="1" dirty="0"/>
              <a:t>, HIGH);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delay(700</a:t>
            </a:r>
            <a:r>
              <a:rPr lang="en-US" sz="2000" b="1" dirty="0"/>
              <a:t>); </a:t>
            </a:r>
            <a:endParaRPr lang="ru-RU" sz="2000" b="1" dirty="0" smtClean="0"/>
          </a:p>
          <a:p>
            <a:pPr algn="ctr"/>
            <a:r>
              <a:rPr lang="en-US" sz="2000" b="1" dirty="0" smtClean="0"/>
              <a:t>digitalWrite(</a:t>
            </a:r>
            <a:r>
              <a:rPr lang="en-US" sz="2000" b="1" dirty="0" err="1" smtClean="0"/>
              <a:t>led_yellow</a:t>
            </a:r>
            <a:r>
              <a:rPr lang="en-US" sz="2000" b="1" dirty="0"/>
              <a:t>, LOW); }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234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Основы работы в TinkerCAD</vt:lpstr>
      <vt:lpstr>TinkerCAD</vt:lpstr>
      <vt:lpstr>Цель и задачи</vt:lpstr>
      <vt:lpstr>Алгоритм смены сигналов светофора на Arduino</vt:lpstr>
      <vt:lpstr>Как подключить светодиоды к Arduino UNO?</vt:lpstr>
      <vt:lpstr>Как подключить светодиоды к Arduino UNO?</vt:lpstr>
      <vt:lpstr>Код светофора на Arduino UNO</vt:lpstr>
      <vt:lpstr>Код светофора на Arduino UNO</vt:lpstr>
      <vt:lpstr>Код светофора на Arduino UNO</vt:lpstr>
      <vt:lpstr> Загружаем код в Arduino UNO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работы в TinkerCAD</dc:title>
  <dc:creator>Данил</dc:creator>
  <cp:lastModifiedBy>Данил</cp:lastModifiedBy>
  <cp:revision>4</cp:revision>
  <dcterms:created xsi:type="dcterms:W3CDTF">2020-11-11T16:50:52Z</dcterms:created>
  <dcterms:modified xsi:type="dcterms:W3CDTF">2020-11-11T17:29:02Z</dcterms:modified>
</cp:coreProperties>
</file>