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54218-EF45-460F-BDEE-322CA5043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1008057"/>
            <a:ext cx="8637073" cy="2618554"/>
          </a:xfrm>
        </p:spPr>
        <p:txBody>
          <a:bodyPr/>
          <a:lstStyle/>
          <a:p>
            <a:pPr algn="ctr"/>
            <a:r>
              <a:rPr lang="ru-RU" b="1" dirty="0"/>
              <a:t>Основы работы в </a:t>
            </a:r>
            <a:r>
              <a:rPr lang="en-US" b="1" dirty="0" err="1"/>
              <a:t>TinkerCAD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958CB6-0A35-416A-B99E-FBCCD33C7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5088" y="4225772"/>
            <a:ext cx="5530788" cy="168196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1600" b="1" dirty="0"/>
              <a:t>Подготовила студентка НТГСПИ, </a:t>
            </a:r>
          </a:p>
          <a:p>
            <a:pPr algn="r"/>
            <a:r>
              <a:rPr lang="ru-RU" sz="1600" b="1" dirty="0"/>
              <a:t>Факультета естествознания, математики и информатики</a:t>
            </a:r>
          </a:p>
          <a:p>
            <a:pPr algn="r"/>
            <a:r>
              <a:rPr lang="ru-RU" sz="1600" b="1" dirty="0"/>
              <a:t>Группы Нт-501оФИ</a:t>
            </a:r>
          </a:p>
          <a:p>
            <a:pPr algn="r"/>
            <a:r>
              <a:rPr lang="ru-RU" sz="1600" b="1" dirty="0"/>
              <a:t>Курьез Виктория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36488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44AB9-A1FE-4756-8A1A-6BB37FF8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КОД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CBAF9-A298-4203-A42F-9FF465025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52365"/>
            <a:ext cx="9603275" cy="149470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Если вы хотите сменить тональность звучания динамика, то просто замените значение в строке </a:t>
            </a:r>
            <a:r>
              <a:rPr lang="ru-RU" dirty="0" err="1"/>
              <a:t>int</a:t>
            </a:r>
            <a:r>
              <a:rPr lang="ru-RU" dirty="0"/>
              <a:t> </a:t>
            </a:r>
            <a:r>
              <a:rPr lang="ru-RU" dirty="0" err="1"/>
              <a:t>note</a:t>
            </a:r>
            <a:r>
              <a:rPr lang="ru-RU" dirty="0"/>
              <a:t> = 440. Ниже приведен код в виде списка определений для различных тональностей.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B257E3-D2B2-43DB-B4E2-E8AEFC519DAC}"/>
              </a:ext>
            </a:extLst>
          </p:cNvPr>
          <p:cNvSpPr/>
          <p:nvPr/>
        </p:nvSpPr>
        <p:spPr>
          <a:xfrm>
            <a:off x="242656" y="2871315"/>
            <a:ext cx="26869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#define NOTE_B0  31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NOTE_C1  33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NOTE_CS1 35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NOTE_D1  37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NOTE_DS1 39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NOTE_E1  41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NOTE_F1  44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NOTE_FS1 46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NOTE_G1  49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NOTE_GS1 52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NOTE_A1  55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0986AB-9CF7-4EA6-B6C2-D897BBCCF61E}"/>
              </a:ext>
            </a:extLst>
          </p:cNvPr>
          <p:cNvSpPr/>
          <p:nvPr/>
        </p:nvSpPr>
        <p:spPr>
          <a:xfrm>
            <a:off x="2929631" y="2934863"/>
            <a:ext cx="27579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#define NOTE_AS1 58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NOTE_B1  62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NOTE_C2  65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NOTE_CS2 69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NOTE_D2  73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NOTE_DS2 78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NOTE_E2  82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NOTE_F2  87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NOTE_FS2 93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NOTE_G2  98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0DBCEA-1FB5-4E40-BB46-DBB797D99481}"/>
              </a:ext>
            </a:extLst>
          </p:cNvPr>
          <p:cNvSpPr/>
          <p:nvPr/>
        </p:nvSpPr>
        <p:spPr>
          <a:xfrm>
            <a:off x="5931907" y="2910412"/>
            <a:ext cx="304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#define NOTE_GS2 104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NOTE_A2  110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NOTE_AS2 117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NOTE_B2  123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NOTE_C3  131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NOTE_CS3 139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NOTE_D3  147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NOTE_DS3 156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NOTE_E3  165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NOTE_F3  175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06D53D-8D62-4833-9537-5E3EC8FC5F60}"/>
              </a:ext>
            </a:extLst>
          </p:cNvPr>
          <p:cNvSpPr/>
          <p:nvPr/>
        </p:nvSpPr>
        <p:spPr>
          <a:xfrm>
            <a:off x="8972595" y="2871315"/>
            <a:ext cx="2883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#define NOTE_FS3 185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NOTE_G3  196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NOTE_GS3 208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NOTE_A3  220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NOTE_AS3 233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NOTE_B3  247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NOTE_C4  262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NOTE_CS4 277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NOTE_D4  294</a:t>
            </a:r>
          </a:p>
          <a:p>
            <a:r>
              <a:rPr lang="it-IT" dirty="0">
                <a:solidFill>
                  <a:srgbClr val="FF0000"/>
                </a:solidFill>
              </a:rPr>
              <a:t>#define NOTE_DS4 311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2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30DBC-DB77-441D-9C6A-51A89E6E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FD0900-69E4-4381-87D7-A9A906C4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527" y="1832129"/>
            <a:ext cx="5526946" cy="41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01A72-90FA-418C-9A9F-2FB4ED08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/>
              <a:t>TinkerCAD</a:t>
            </a: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C1D0D-A11D-4AE8-9C1A-0AB177259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60866"/>
            <a:ext cx="9603275" cy="329457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TinkerCAD</a:t>
            </a:r>
            <a:r>
              <a:rPr lang="ru-RU" dirty="0"/>
              <a:t> – это онлайн сервис, который сейчас принадлежит самой известной компании мира CAD-систем – </a:t>
            </a:r>
            <a:r>
              <a:rPr lang="ru-RU" dirty="0" err="1"/>
              <a:t>Autodesk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TinkerCAD</a:t>
            </a:r>
            <a:r>
              <a:rPr lang="ru-RU" dirty="0"/>
              <a:t> уже давно известен многим как простая и бесплатная среда для обучения 3D-моделированию, электронике и разработке кодов.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E86C81-13C9-40E5-B73F-1295AD92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24" y="3421148"/>
            <a:ext cx="10132951" cy="304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31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2FEE7-F5C3-4FCA-84BF-E7D728DA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Цель и задачи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2F18C-B1C3-4C9A-AF0C-55CBBE6B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97" y="2571160"/>
            <a:ext cx="4545703" cy="333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BF0B894-9663-4773-A6C6-D7AF50681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Цель: </a:t>
            </a:r>
            <a:r>
              <a:rPr lang="ru-RU" dirty="0"/>
              <a:t>создание сигнала </a:t>
            </a:r>
            <a:r>
              <a:rPr lang="en-US" dirty="0"/>
              <a:t>SOS </a:t>
            </a:r>
            <a:r>
              <a:rPr lang="ru-RU" dirty="0"/>
              <a:t>при помощи инструментов </a:t>
            </a:r>
            <a:r>
              <a:rPr lang="ru-RU" dirty="0" err="1"/>
              <a:t>TinkerCAD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Задачи: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/>
              <a:t>Познакомиться с библиотекой </a:t>
            </a:r>
            <a:r>
              <a:rPr lang="ru-RU" dirty="0" err="1"/>
              <a:t>Keypad</a:t>
            </a:r>
            <a:r>
              <a:rPr lang="ru-RU" dirty="0"/>
              <a:t>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/>
              <a:t>Научиться правильно подключать различные элементы схемы;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/>
              <a:t>Создать рабочую схемы для сигнала </a:t>
            </a:r>
            <a:r>
              <a:rPr lang="en-US" dirty="0"/>
              <a:t>SOS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55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BB419-C166-487F-89F3-0B1E75AA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Основные элементы схемы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8C9A7D-67EF-4295-AF67-A25704FED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127" y="1936149"/>
            <a:ext cx="1745941" cy="185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286DB-E4E1-4AF7-A40F-0373895BE483}"/>
              </a:ext>
            </a:extLst>
          </p:cNvPr>
          <p:cNvSpPr txBox="1"/>
          <p:nvPr/>
        </p:nvSpPr>
        <p:spPr>
          <a:xfrm>
            <a:off x="4545367" y="2313130"/>
            <a:ext cx="6338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Пьезоэлемент</a:t>
            </a:r>
            <a:r>
              <a:rPr lang="ru-RU" dirty="0"/>
              <a:t> — электромеханический преобразователь, одним из разновидностей которого является </a:t>
            </a:r>
            <a:r>
              <a:rPr lang="ru-RU" dirty="0" err="1"/>
              <a:t>пьезоизлучатель</a:t>
            </a:r>
            <a:r>
              <a:rPr lang="ru-RU" dirty="0"/>
              <a:t> звука, который также называют </a:t>
            </a:r>
            <a:r>
              <a:rPr lang="ru-RU" dirty="0" err="1"/>
              <a:t>пьезодинамиком</a:t>
            </a:r>
            <a:r>
              <a:rPr lang="ru-RU" dirty="0"/>
              <a:t>, просто звонком или английским </a:t>
            </a:r>
            <a:r>
              <a:rPr lang="ru-RU" dirty="0" err="1"/>
              <a:t>buzzer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5F0E07-C79F-4493-A36E-BA45731CF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276" y="4406358"/>
            <a:ext cx="1201584" cy="1184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F50C71-5509-4394-970B-2D51E40BA9AB}"/>
              </a:ext>
            </a:extLst>
          </p:cNvPr>
          <p:cNvSpPr txBox="1"/>
          <p:nvPr/>
        </p:nvSpPr>
        <p:spPr>
          <a:xfrm>
            <a:off x="4545368" y="4483223"/>
            <a:ext cx="633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Резистор</a:t>
            </a:r>
            <a:r>
              <a:rPr lang="ru-RU" dirty="0"/>
              <a:t> – это пассивный элемент</a:t>
            </a:r>
            <a:br>
              <a:rPr lang="ru-RU" dirty="0"/>
            </a:br>
            <a:r>
              <a:rPr lang="ru-RU" dirty="0"/>
              <a:t>применяемый в электрических цепях, действие которого основано на сопротивлении току.</a:t>
            </a:r>
          </a:p>
        </p:txBody>
      </p:sp>
    </p:spTree>
    <p:extLst>
      <p:ext uri="{BB962C8B-B14F-4D97-AF65-F5344CB8AC3E}">
        <p14:creationId xmlns:p14="http://schemas.microsoft.com/office/powerpoint/2010/main" val="75524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BE626-14F0-4322-BFED-870BF7C7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Основные элементы схемы</a:t>
            </a:r>
            <a:endParaRPr lang="ru-RU" sz="4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C61021-B304-49C2-90CD-D21A8FAB1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699" y="2002559"/>
            <a:ext cx="1203965" cy="1625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2D2F93-F57E-4E40-80D4-77CD095502EE}"/>
              </a:ext>
            </a:extLst>
          </p:cNvPr>
          <p:cNvSpPr txBox="1"/>
          <p:nvPr/>
        </p:nvSpPr>
        <p:spPr>
          <a:xfrm>
            <a:off x="4279037" y="2201662"/>
            <a:ext cx="628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Светодиод</a:t>
            </a:r>
            <a:r>
              <a:rPr lang="ru-RU" dirty="0"/>
              <a:t> - полупроводниковый прибор с электронно-дырочным переходом, создающий оптическое излучение при пропускании через него электрического тока в прямом направлении.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ED137C-0BD2-4DBA-BAFE-D4D7612CD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8" y="3788109"/>
            <a:ext cx="4411801" cy="2116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BF9E5-D1EE-45D4-8BCF-EFA3082AD770}"/>
              </a:ext>
            </a:extLst>
          </p:cNvPr>
          <p:cNvSpPr txBox="1"/>
          <p:nvPr/>
        </p:nvSpPr>
        <p:spPr>
          <a:xfrm>
            <a:off x="5850384" y="3977196"/>
            <a:ext cx="5548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Arduino</a:t>
            </a:r>
            <a:r>
              <a:rPr lang="ru-RU" dirty="0"/>
              <a:t> </a:t>
            </a:r>
            <a:r>
              <a:rPr lang="ru-RU" b="1" dirty="0"/>
              <a:t>UNO</a:t>
            </a:r>
            <a:r>
              <a:rPr lang="ru-RU" dirty="0"/>
              <a:t> </a:t>
            </a:r>
            <a:r>
              <a:rPr lang="ru-RU" b="1" dirty="0"/>
              <a:t>R3</a:t>
            </a:r>
            <a:r>
              <a:rPr lang="ru-RU" dirty="0"/>
              <a:t> – это плата-микроконтроллер, имеющая 14 цифровых входов/выходов (из которых 6 могут быть использованы как ШИМ-выходы), 6 аналоговых входов, 16 МГц керамический резонатор, USB интерфейс, силовой вход, ICSP программатор и кнопку сброса.</a:t>
            </a:r>
          </a:p>
        </p:txBody>
      </p:sp>
    </p:spTree>
    <p:extLst>
      <p:ext uri="{BB962C8B-B14F-4D97-AF65-F5344CB8AC3E}">
        <p14:creationId xmlns:p14="http://schemas.microsoft.com/office/powerpoint/2010/main" val="109468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21AFF-D982-43DA-AD87-DE4EF1F0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Основные элементы схемы</a:t>
            </a:r>
            <a:endParaRPr lang="ru-RU" sz="4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76A9EC-0393-4D7D-B7CF-8BE367FDA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144" y="1764614"/>
            <a:ext cx="7629525" cy="2581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0809E-D09B-49EA-ABAF-79F732AD5E47}"/>
              </a:ext>
            </a:extLst>
          </p:cNvPr>
          <p:cNvSpPr txBox="1"/>
          <p:nvPr/>
        </p:nvSpPr>
        <p:spPr>
          <a:xfrm>
            <a:off x="2314255" y="4438835"/>
            <a:ext cx="723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Макетная</a:t>
            </a:r>
            <a:r>
              <a:rPr lang="ru-RU" dirty="0"/>
              <a:t> </a:t>
            </a:r>
            <a:r>
              <a:rPr lang="ru-RU" b="1" dirty="0"/>
              <a:t>плата</a:t>
            </a:r>
            <a:r>
              <a:rPr lang="ru-RU" dirty="0"/>
              <a:t> — универсальная печатная </a:t>
            </a:r>
            <a:r>
              <a:rPr lang="ru-RU" b="1" dirty="0"/>
              <a:t>плата</a:t>
            </a:r>
            <a:r>
              <a:rPr lang="ru-RU" dirty="0"/>
              <a:t> для сборки и моделирования прототипов электронных устройств. </a:t>
            </a:r>
          </a:p>
        </p:txBody>
      </p:sp>
    </p:spTree>
    <p:extLst>
      <p:ext uri="{BB962C8B-B14F-4D97-AF65-F5344CB8AC3E}">
        <p14:creationId xmlns:p14="http://schemas.microsoft.com/office/powerpoint/2010/main" val="275679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E2089-C940-4B31-B482-9D3B5F77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Основная схема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EC5A5F-7486-46E3-89BE-BB5B5D5BE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732" y="2074046"/>
            <a:ext cx="7812349" cy="37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2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11071-9C6F-470E-8A5E-2136631C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КОД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B80E1-7307-49BE-ADD9-F6C9B765F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770109"/>
            <a:ext cx="9603275" cy="4648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Далее приведем скетч для генерации сигнала SOS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3BB5B2-2B6A-4535-9105-FD4422967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093" y="2342403"/>
            <a:ext cx="5079627" cy="340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F37A0-188E-4611-B350-A1291B3E5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051" y="1477941"/>
            <a:ext cx="4679040" cy="44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2BDB8-6B2A-4772-8A4C-4B2F13B1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КОД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30EF40-E122-4751-8B10-44D5CC485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926" y="1780644"/>
            <a:ext cx="3667962" cy="4124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36BB77-8C10-4F0B-A569-7D7DD7E4F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489" y="1874520"/>
            <a:ext cx="4536415" cy="36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40</TotalTime>
  <Words>421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Галерея</vt:lpstr>
      <vt:lpstr>Основы работы в TinkerCAD</vt:lpstr>
      <vt:lpstr>TinkerCAD</vt:lpstr>
      <vt:lpstr>Цель и задачи</vt:lpstr>
      <vt:lpstr>Основные элементы схемы</vt:lpstr>
      <vt:lpstr>Основные элементы схемы</vt:lpstr>
      <vt:lpstr>Основные элементы схемы</vt:lpstr>
      <vt:lpstr>Основная схема</vt:lpstr>
      <vt:lpstr>КОД</vt:lpstr>
      <vt:lpstr>КОД</vt:lpstr>
      <vt:lpstr>КОД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работы в TinkerCAD</dc:title>
  <dc:creator>Vika</dc:creator>
  <cp:lastModifiedBy>Vika</cp:lastModifiedBy>
  <cp:revision>6</cp:revision>
  <dcterms:created xsi:type="dcterms:W3CDTF">2020-11-19T09:50:52Z</dcterms:created>
  <dcterms:modified xsi:type="dcterms:W3CDTF">2020-11-19T10:36:04Z</dcterms:modified>
</cp:coreProperties>
</file>