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D2152-3B84-455E-9B08-0527EE53E1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FFC0-EF63-4378-A273-1554F6696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u="sng" dirty="0" smtClean="0"/>
              <a:t>«</a:t>
            </a:r>
            <a:r>
              <a:rPr lang="ru-RU" sz="5400" i="1" u="sng" dirty="0" smtClean="0"/>
              <a:t>Логопедические часики</a:t>
            </a:r>
            <a:r>
              <a:rPr lang="ru-RU" sz="5400" u="sng" dirty="0" smtClean="0"/>
              <a:t>»</a:t>
            </a:r>
            <a:endParaRPr lang="ru-RU" sz="5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    </a:t>
            </a:r>
            <a:r>
              <a:rPr lang="ru-RU" sz="1800" dirty="0" smtClean="0"/>
              <a:t>  </a:t>
            </a:r>
            <a:r>
              <a:rPr lang="ru-RU" sz="1800" dirty="0" smtClean="0"/>
              <a:t>Мастер-класс  (изготовление </a:t>
            </a:r>
            <a:r>
              <a:rPr lang="ru-RU" sz="1800" dirty="0" smtClean="0"/>
              <a:t>дидактического пособия</a:t>
            </a:r>
            <a:r>
              <a:rPr lang="ru-RU" sz="1800" dirty="0" smtClean="0"/>
              <a:t> </a:t>
            </a:r>
            <a:r>
              <a:rPr lang="ru-RU" sz="1800" dirty="0" smtClean="0"/>
              <a:t>из бросового материала)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           Выполнила: Ваганова О.А.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           Учитель-логопед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                                                             МАДОУ №140,г. Хабаровск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Подготовительный этап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5194920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Необходимые материалы: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-Коробка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-Клей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-Цветная бумага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-Пластиковые трубочки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 (для коктейлей)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-Канцелярский нож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-Ножницы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-Циркуль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-Втулка от пищевой пленки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     -Палочки для суши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-Кнопки канцелярские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-Буквы (гласные и согласные)</a:t>
            </a:r>
            <a:endParaRPr lang="ru-RU" dirty="0"/>
          </a:p>
        </p:txBody>
      </p:sp>
      <p:pic>
        <p:nvPicPr>
          <p:cNvPr id="5" name="Содержимое 4" descr="WLTUgnUVUS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4572000" y="1556792"/>
            <a:ext cx="4320480" cy="331236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Процесс изготовления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Вырезываем из коробки круг и полукруг (произвольного диаметра)</a:t>
            </a:r>
          </a:p>
          <a:p>
            <a:r>
              <a:rPr lang="ru-RU" dirty="0" smtClean="0"/>
              <a:t>Вырезываем внутренний круг</a:t>
            </a:r>
          </a:p>
          <a:p>
            <a:r>
              <a:rPr lang="ru-RU" dirty="0" smtClean="0"/>
              <a:t>Обклеиваем цветной бумагой</a:t>
            </a:r>
          </a:p>
          <a:p>
            <a:endParaRPr lang="ru-RU" dirty="0"/>
          </a:p>
        </p:txBody>
      </p:sp>
      <p:pic>
        <p:nvPicPr>
          <p:cNvPr id="1026" name="Picture 2" descr="C:\Users\1969\Desktop\презентация\pd32N3ek4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772816"/>
            <a:ext cx="1584176" cy="1512168"/>
          </a:xfrm>
          <a:prstGeom prst="rect">
            <a:avLst/>
          </a:prstGeom>
          <a:noFill/>
        </p:spPr>
      </p:pic>
      <p:pic>
        <p:nvPicPr>
          <p:cNvPr id="1027" name="Picture 3" descr="C:\Users\1969\Desktop\презентация\aQP9Sxfvm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645024"/>
            <a:ext cx="1656184" cy="1728192"/>
          </a:xfrm>
          <a:prstGeom prst="rect">
            <a:avLst/>
          </a:prstGeom>
          <a:noFill/>
        </p:spPr>
      </p:pic>
      <p:pic>
        <p:nvPicPr>
          <p:cNvPr id="1028" name="Picture 4" descr="C:\Users\1969\Desktop\презентация\0pL8RmpqQS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4"/>
            <a:ext cx="1944216" cy="1728192"/>
          </a:xfrm>
          <a:prstGeom prst="rect">
            <a:avLst/>
          </a:prstGeom>
          <a:noFill/>
        </p:spPr>
      </p:pic>
      <p:pic>
        <p:nvPicPr>
          <p:cNvPr id="1029" name="Picture 5" descr="C:\Users\1969\Desktop\презентация\x7C8u1GvTL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772816"/>
            <a:ext cx="1944216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Процесс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Втулку разрезаем пополам и вдоль – это подставка </a:t>
            </a:r>
          </a:p>
          <a:p>
            <a:r>
              <a:rPr lang="ru-RU" dirty="0" smtClean="0"/>
              <a:t>Крепим на подставку , используя палочку для суши, круг с глазками и стрелочкой (соломинка для коктейлей)</a:t>
            </a:r>
          </a:p>
        </p:txBody>
      </p:sp>
      <p:pic>
        <p:nvPicPr>
          <p:cNvPr id="2050" name="Picture 2" descr="C:\Users\1969\Desktop\презентация\TbCR_HwZ0x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556792"/>
            <a:ext cx="1944216" cy="1512168"/>
          </a:xfrm>
          <a:prstGeom prst="rect">
            <a:avLst/>
          </a:prstGeom>
          <a:noFill/>
        </p:spPr>
      </p:pic>
      <p:pic>
        <p:nvPicPr>
          <p:cNvPr id="2051" name="Picture 3" descr="C:\Users\1969\Desktop\презентация\B3UmgQDroq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556792"/>
            <a:ext cx="1868016" cy="1512342"/>
          </a:xfrm>
          <a:prstGeom prst="rect">
            <a:avLst/>
          </a:prstGeom>
          <a:noFill/>
        </p:spPr>
      </p:pic>
      <p:pic>
        <p:nvPicPr>
          <p:cNvPr id="2052" name="Picture 4" descr="C:\Users\1969\Desktop\презентация\cnlbx0X6uo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501008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Процесс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ru-RU" dirty="0" smtClean="0"/>
              <a:t>На внешний круг (калачик) приклеиваем гласные буквы .</a:t>
            </a:r>
          </a:p>
          <a:p>
            <a:r>
              <a:rPr lang="ru-RU" dirty="0" smtClean="0"/>
              <a:t>На полукруг (звоночек) приклеиваем кармашек(для согласных букв)</a:t>
            </a:r>
          </a:p>
          <a:p>
            <a:endParaRPr lang="ru-RU" dirty="0"/>
          </a:p>
        </p:txBody>
      </p:sp>
      <p:pic>
        <p:nvPicPr>
          <p:cNvPr id="5" name="Picture 5" descr="C:\Users\1969\Desktop\презентация\6d9pHgQxNk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2300064" cy="1656358"/>
          </a:xfrm>
          <a:prstGeom prst="rect">
            <a:avLst/>
          </a:prstGeom>
          <a:noFill/>
        </p:spPr>
      </p:pic>
      <p:pic>
        <p:nvPicPr>
          <p:cNvPr id="3076" name="Picture 4" descr="C:\Users\1969\Desktop\презентация\cnlbx0X6uo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21087"/>
            <a:ext cx="4032448" cy="19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Готовое изделие </a:t>
            </a:r>
            <a:br>
              <a:rPr lang="ru-RU" dirty="0" smtClean="0"/>
            </a:br>
            <a:r>
              <a:rPr lang="ru-RU" dirty="0" smtClean="0"/>
              <a:t>-  «Логопедические часики»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Собираем конструкцию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969\Desktop\презентация\cRG3jkOTFk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439248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158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«Логопедические часики»</vt:lpstr>
      <vt:lpstr>Подготовительный этап</vt:lpstr>
      <vt:lpstr>Процесс изготовления</vt:lpstr>
      <vt:lpstr>Процесс изготовления</vt:lpstr>
      <vt:lpstr>Процесс изготовления</vt:lpstr>
      <vt:lpstr>Готовое изделие  -  «Логопедические часики»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1969</dc:creator>
  <cp:lastModifiedBy>1969</cp:lastModifiedBy>
  <cp:revision>35</cp:revision>
  <dcterms:created xsi:type="dcterms:W3CDTF">2020-06-21T02:56:53Z</dcterms:created>
  <dcterms:modified xsi:type="dcterms:W3CDTF">2020-11-19T09:59:25Z</dcterms:modified>
</cp:coreProperties>
</file>