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64" r:id="rId3"/>
    <p:sldId id="258" r:id="rId4"/>
    <p:sldId id="259" r:id="rId5"/>
    <p:sldId id="260" r:id="rId6"/>
    <p:sldId id="261" r:id="rId7"/>
    <p:sldId id="262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10" autoAdjust="0"/>
  </p:normalViewPr>
  <p:slideViewPr>
    <p:cSldViewPr>
      <p:cViewPr>
        <p:scale>
          <a:sx n="75" d="100"/>
          <a:sy n="75" d="100"/>
        </p:scale>
        <p:origin x="-16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7D59E-EE6C-4F45-BAA0-9DBE63060B74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ADC-C472-4E5C-AF01-E4CDCBC312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7D59E-EE6C-4F45-BAA0-9DBE63060B74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ADC-C472-4E5C-AF01-E4CDCBC312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7D59E-EE6C-4F45-BAA0-9DBE63060B74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ADC-C472-4E5C-AF01-E4CDCBC312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7D59E-EE6C-4F45-BAA0-9DBE63060B74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ADC-C472-4E5C-AF01-E4CDCBC312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7D59E-EE6C-4F45-BAA0-9DBE63060B74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ADC-C472-4E5C-AF01-E4CDCBC312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7D59E-EE6C-4F45-BAA0-9DBE63060B74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ADC-C472-4E5C-AF01-E4CDCBC312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7D59E-EE6C-4F45-BAA0-9DBE63060B74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ADC-C472-4E5C-AF01-E4CDCBC3126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7D59E-EE6C-4F45-BAA0-9DBE63060B74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ADC-C472-4E5C-AF01-E4CDCBC312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7D59E-EE6C-4F45-BAA0-9DBE63060B74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ADC-C472-4E5C-AF01-E4CDCBC312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7D59E-EE6C-4F45-BAA0-9DBE63060B74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ADC-C472-4E5C-AF01-E4CDCBC3126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7D59E-EE6C-4F45-BAA0-9DBE63060B74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ADC-C472-4E5C-AF01-E4CDCBC312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66A7D59E-EE6C-4F45-BAA0-9DBE63060B74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41DE4ADC-C472-4E5C-AF01-E4CDCBC312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2492896"/>
            <a:ext cx="62786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Творческий проект «Автобус Великобритании»</a:t>
            </a:r>
            <a:endParaRPr lang="ru-RU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2882827" y="4994259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Чех Тимофей, 6Б.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1301840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746324"/>
            <a:ext cx="792088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проекта </a:t>
            </a:r>
            <a:r>
              <a:rPr lang="ru-RU" sz="3200" b="1" dirty="0" smtClean="0"/>
              <a:t>: </a:t>
            </a:r>
            <a:r>
              <a:rPr lang="ru-RU" sz="2000" b="1" dirty="0" smtClean="0"/>
              <a:t>Собрать информацию о Лондонском автобусе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b="1" dirty="0" smtClean="0"/>
          </a:p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Актуальность проекта </a:t>
            </a:r>
            <a:r>
              <a:rPr lang="ru-RU" sz="3200" b="1" dirty="0"/>
              <a:t>: </a:t>
            </a:r>
            <a:r>
              <a:rPr lang="ru-RU" sz="2000" b="1" dirty="0"/>
              <a:t>Актуальность данного </a:t>
            </a:r>
            <a:r>
              <a:rPr lang="ru-RU" sz="2000" b="1" dirty="0" smtClean="0"/>
              <a:t>проекта </a:t>
            </a:r>
            <a:br>
              <a:rPr lang="ru-RU" sz="2000" b="1" dirty="0" smtClean="0"/>
            </a:br>
            <a:r>
              <a:rPr lang="ru-RU" sz="2000" b="1" dirty="0" smtClean="0"/>
              <a:t>состоит </a:t>
            </a:r>
            <a:r>
              <a:rPr lang="ru-RU" sz="2000" b="1" dirty="0"/>
              <a:t>в том, </a:t>
            </a:r>
            <a:r>
              <a:rPr lang="ru-RU" sz="2000" b="1" dirty="0" smtClean="0"/>
              <a:t>что впервые </a:t>
            </a:r>
            <a:r>
              <a:rPr lang="ru-RU" sz="2000" b="1" dirty="0"/>
              <a:t>увидев автобус Великобритании, мне стало</a:t>
            </a:r>
          </a:p>
          <a:p>
            <a:r>
              <a:rPr lang="ru-RU" sz="2000" b="1" dirty="0"/>
              <a:t>интересно, почему он </a:t>
            </a:r>
            <a:r>
              <a:rPr lang="ru-RU" sz="2000" b="1" dirty="0" smtClean="0"/>
              <a:t>красного цвета и имеет два этажа.</a:t>
            </a:r>
            <a:br>
              <a:rPr lang="ru-RU" sz="2000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</a:t>
            </a:r>
            <a:r>
              <a:rPr lang="ru-RU" b="1" dirty="0" smtClean="0"/>
              <a:t> : </a:t>
            </a:r>
            <a:r>
              <a:rPr lang="ru-RU" sz="2000" b="1" dirty="0"/>
              <a:t>Найти и изучить информацию об</a:t>
            </a:r>
          </a:p>
          <a:p>
            <a:r>
              <a:rPr lang="ru-RU" sz="2000" b="1" dirty="0"/>
              <a:t>Английском </a:t>
            </a:r>
            <a:r>
              <a:rPr lang="ru-RU" sz="2000" b="1" dirty="0" smtClean="0"/>
              <a:t>автобусе.</a:t>
            </a:r>
            <a:endParaRPr lang="ru-RU" sz="2000" b="1" dirty="0"/>
          </a:p>
        </p:txBody>
      </p:sp>
      <p:pic>
        <p:nvPicPr>
          <p:cNvPr id="1026" name="Picture 2" descr="http://myenglish67.ru/images/slider/london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941168"/>
            <a:ext cx="4896544" cy="1017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703270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7584" y="4725144"/>
            <a:ext cx="7391400" cy="143596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В Лондоне была большая загазованность от различных фабрик,  из-за этого стоял желтый туман. 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https://avatars.mds.yandex.net/get-zen_doc/1710127/pub_5e233512d5bbc300b0aa6160_5e233543b477bf00adce0364/scale_1200"/>
          <p:cNvPicPr>
            <a:picLocks noGrp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617" b="19617"/>
          <a:stretch>
            <a:fillRect/>
          </a:stretch>
        </p:blipFill>
        <p:spPr bwMode="auto">
          <a:xfrm>
            <a:off x="777240" y="457200"/>
            <a:ext cx="7543800" cy="38358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0420815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body" sz="half" idx="2"/>
          </p:nvPr>
        </p:nvSpPr>
        <p:spPr>
          <a:xfrm>
            <a:off x="850392" y="4437112"/>
            <a:ext cx="7391400" cy="1728192"/>
          </a:xfrm>
        </p:spPr>
        <p:txBody>
          <a:bodyPr>
            <a:normAutofit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2400" b="1" dirty="0" smtClean="0">
                <a:solidFill>
                  <a:schemeClr val="tx1"/>
                </a:solidFill>
              </a:rPr>
              <a:t>В 1820 году в Лондоне появились омнибусы. Омнибус это фургон на много мест с лошадиной тягой.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7" name="Рисунок 6" descr="C:\Users\Пользователь\Desktop\2.-Shillibeers_first_omnibus-1320x845.png"/>
          <p:cNvPicPr>
            <a:picLocks noGrp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020" b="20020"/>
          <a:stretch>
            <a:fillRect/>
          </a:stretch>
        </p:blipFill>
        <p:spPr bwMode="auto">
          <a:xfrm>
            <a:off x="777240" y="457200"/>
            <a:ext cx="7543800" cy="36918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171686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50392" y="4653136"/>
            <a:ext cx="7391400" cy="1440160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tx1"/>
                </a:solidFill>
              </a:rPr>
              <a:t>Омнибус был не комфортным – конные экипажи с открытым вторым этажом, подняться на который можно было лишь по крутой, неудобной </a:t>
            </a:r>
            <a:r>
              <a:rPr lang="ru-RU" sz="2400" b="1" dirty="0" smtClean="0">
                <a:solidFill>
                  <a:schemeClr val="tx1"/>
                </a:solidFill>
              </a:rPr>
              <a:t>лестнице</a:t>
            </a:r>
            <a:endParaRPr lang="ru-RU" sz="2400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5" name="Рисунок 4" descr="https://ic.pics.livejournal.com/vikond65/53941713/1361683/1361683_original.jpg"/>
          <p:cNvPicPr>
            <a:picLocks noGrp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622" b="24622"/>
          <a:stretch>
            <a:fillRect/>
          </a:stretch>
        </p:blipFill>
        <p:spPr bwMode="auto">
          <a:xfrm>
            <a:off x="777240" y="457200"/>
            <a:ext cx="7543800" cy="36198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4478579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7584" y="4653136"/>
            <a:ext cx="7391400" cy="1507976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tx1"/>
                </a:solidFill>
              </a:rPr>
              <a:t>Самый популярный красный автобус на 2 этажа называется </a:t>
            </a:r>
            <a:r>
              <a:rPr lang="ru-RU" sz="2400" b="1" dirty="0" err="1" smtClean="0">
                <a:solidFill>
                  <a:schemeClr val="tx1"/>
                </a:solidFill>
              </a:rPr>
              <a:t>Routemaster</a:t>
            </a:r>
            <a:r>
              <a:rPr lang="ru-RU" sz="2400" b="1" dirty="0" smtClean="0">
                <a:solidFill>
                  <a:schemeClr val="tx1"/>
                </a:solidFill>
              </a:rPr>
              <a:t>. На </a:t>
            </a:r>
            <a:r>
              <a:rPr lang="ru-RU" sz="2400" b="1" dirty="0">
                <a:solidFill>
                  <a:schemeClr val="tx1"/>
                </a:solidFill>
              </a:rPr>
              <a:t>лондонских дорогах этот автобус появился в 1956.  </a:t>
            </a:r>
          </a:p>
        </p:txBody>
      </p:sp>
      <p:pic>
        <p:nvPicPr>
          <p:cNvPr id="5" name="Рисунок 4" descr="http://rasfokus.ru/images/photos/medium/5591726265a679480c503deeb695094a.jpg"/>
          <p:cNvPicPr>
            <a:picLocks noGrp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1176" b="21176"/>
          <a:stretch>
            <a:fillRect/>
          </a:stretch>
        </p:blipFill>
        <p:spPr bwMode="auto">
          <a:xfrm>
            <a:off x="755576" y="548680"/>
            <a:ext cx="7543800" cy="33123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0514357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266010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Сегодня </a:t>
            </a:r>
            <a:r>
              <a:rPr lang="ru-RU" sz="2400" b="1" dirty="0">
                <a:solidFill>
                  <a:schemeClr val="tx1"/>
                </a:solidFill>
              </a:rPr>
              <a:t>город не погружается в густой смог, ведь с 1956 года стал актуальным закон, обеспечивающий сохранность чистоты воздуха</a:t>
            </a:r>
            <a:r>
              <a:rPr lang="ru-RU" sz="2400" b="1" dirty="0" smtClean="0">
                <a:solidFill>
                  <a:schemeClr val="tx1"/>
                </a:solidFill>
              </a:rPr>
              <a:t>.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Автобусы остались красными из-за сохранения традиций Британцами.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s://new.speak-up.com.ua/uploads/landings/23/5fba3ee82c696cd7c985b27cd37e17fc.0.jpg?code=MTU2OS4w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1221" b="21221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684842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3768" y="1185486"/>
            <a:ext cx="3816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Заключение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67804" y="2132856"/>
            <a:ext cx="84483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Все туристы знают о знаменитых красных двухэтажных лондонских автобусах, ведь это символ столицы Британии. Конечно, сегодня во многих странах мира есть такие транспортные средства, но для Лондона эти автобусы имеют </a:t>
            </a:r>
            <a:r>
              <a:rPr lang="ru-RU" sz="2400" b="1" dirty="0" smtClean="0"/>
              <a:t>историческое</a:t>
            </a:r>
            <a:r>
              <a:rPr lang="ru-RU" sz="2400" b="1" dirty="0" smtClean="0"/>
              <a:t> </a:t>
            </a:r>
            <a:r>
              <a:rPr lang="ru-RU" sz="2400" b="1" dirty="0" smtClean="0"/>
              <a:t>значение.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1439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166</TotalTime>
  <Words>136</Words>
  <Application>Microsoft Office PowerPoint</Application>
  <PresentationFormat>Экран (4:3)</PresentationFormat>
  <Paragraphs>13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NewsPrint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user</cp:lastModifiedBy>
  <cp:revision>13</cp:revision>
  <dcterms:created xsi:type="dcterms:W3CDTF">2020-02-24T12:35:59Z</dcterms:created>
  <dcterms:modified xsi:type="dcterms:W3CDTF">2020-03-10T06:39:13Z</dcterms:modified>
</cp:coreProperties>
</file>