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81" r:id="rId3"/>
    <p:sldId id="260" r:id="rId4"/>
    <p:sldId id="261" r:id="rId5"/>
    <p:sldId id="262" r:id="rId6"/>
    <p:sldId id="263" r:id="rId7"/>
    <p:sldId id="27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6C54BC-37C0-4CCA-AA63-1AF3CED0C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83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1A2342-6076-46E4-98CA-D5465E076DA5}" type="slidenum">
              <a:rPr lang="ru-RU" smtClean="0">
                <a:latin typeface="Arial" charset="0"/>
              </a:rPr>
              <a:pPr eaLnBrk="1" hangingPunct="1"/>
              <a:t>3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</p:grpSp>
      <p:sp>
        <p:nvSpPr>
          <p:cNvPr id="389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468B-6FFB-4571-93C0-417D282FE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72500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3094-5BE5-4A84-9D3B-A247951CB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2818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4E0A-0C3B-4F32-B407-85EF44B03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28855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F3913-514B-420A-9B98-0BEC97729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5816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13D4-719A-4E0B-88A6-5DE32D2AE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94219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15BC-2A0F-4AB0-8B7D-03EBA2B00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34029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D87B1-F2A5-4AC2-8203-8687B87A7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96307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95FC6-AD34-4879-AF26-B23ACE944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31979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521E0-8B7A-4203-ADC0-F6E9E83FF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66136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2E3B1-36FE-40D8-8D8D-27A2DAB58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93373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25B76-C112-4D7F-BF9E-99D98A7FD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27123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B414-4FE6-4069-98EB-59E68525C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793506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</p:grpSp>
      <p:sp>
        <p:nvSpPr>
          <p:cNvPr id="379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9CA2D8C7-FA5D-4F94-9D74-3F2B5E16D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0%D1%83%D0%BC,_%D0%9B%D0%B0%D0%B9%D0%BC%D0%B5%D0%BD_%D0%A4%D1%80%D1%8D%D0%BD%D0%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ru.wikipedia.org/wiki/%D0%A3%D0%B4%D0%B8%D0%B2%D0%B8%D1%82%D0%B5%D0%BB%D1%8C%D0%BD%D1%8B%D0%B9_%D0%92%D0%BE%D0%BB%D1%88%D0%B5%D0%B1%D0%BD%D0%B8%D0%BA_%D0%B8%D0%B7_%D0%A1%D1%82%D1%80%D0%B0%D0%BD%D1%8B_%D0%9E%D0%B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8305800" cy="3143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i="1" dirty="0" smtClean="0">
                <a:solidFill>
                  <a:srgbClr val="355E00"/>
                </a:solidFill>
                <a:latin typeface="Arial" charset="0"/>
                <a:ea typeface="Arial Unicode MS" pitchFamily="34" charset="-128"/>
                <a:cs typeface="Tahoma" pitchFamily="34" charset="0"/>
              </a:rPr>
              <a:t>Презентация</a:t>
            </a:r>
            <a:br>
              <a:rPr lang="ru-RU" i="1" dirty="0" smtClean="0">
                <a:solidFill>
                  <a:srgbClr val="355E00"/>
                </a:solidFill>
                <a:latin typeface="Arial" charset="0"/>
                <a:ea typeface="Arial Unicode MS" pitchFamily="34" charset="-128"/>
                <a:cs typeface="Tahoma" pitchFamily="34" charset="0"/>
              </a:rPr>
            </a:br>
            <a:r>
              <a:rPr lang="ru-RU" i="1" dirty="0" smtClean="0">
                <a:solidFill>
                  <a:srgbClr val="355E00"/>
                </a:solidFill>
                <a:latin typeface="Arial" charset="0"/>
                <a:ea typeface="Arial Unicode MS" pitchFamily="34" charset="-128"/>
                <a:cs typeface="Tahoma" pitchFamily="34" charset="0"/>
              </a:rPr>
              <a:t>«МОЯ  ЛЮБИМАЯ  КНИГА»</a:t>
            </a:r>
            <a:endParaRPr lang="ru-RU" i="1" dirty="0" smtClean="0">
              <a:solidFill>
                <a:srgbClr val="355E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620000" cy="2362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/>
              <a:t>Выполнил ученик 2 класса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dirty="0" smtClean="0"/>
              <a:t>МБОУ СОШ №5 г. Карачева им. И.С. Кузнецова</a:t>
            </a:r>
            <a:endParaRPr lang="ru-RU" sz="2400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3600" dirty="0" smtClean="0"/>
              <a:t>Голубев Ратмир</a:t>
            </a:r>
            <a:endParaRPr lang="ru-RU" sz="2400" dirty="0" smtClean="0"/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400" dirty="0" smtClean="0"/>
              <a:t>Руководитель: </a:t>
            </a:r>
            <a:r>
              <a:rPr lang="ru-RU" sz="2400" dirty="0" err="1" smtClean="0"/>
              <a:t>Евтюшина</a:t>
            </a:r>
            <a:r>
              <a:rPr lang="ru-RU" sz="2400" smtClean="0"/>
              <a:t> Н.Н.</a:t>
            </a:r>
            <a:endParaRPr lang="ru-RU" sz="36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dirty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dirty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noFill/>
                </a:ln>
              </a:rPr>
              <a:t>Цель проекта: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847" y="2355851"/>
            <a:ext cx="7200900" cy="3317875"/>
          </a:xfrm>
        </p:spPr>
        <p:txBody>
          <a:bodyPr rtlCol="0">
            <a:normAutofit/>
          </a:bodyPr>
          <a:lstStyle/>
          <a:p>
            <a:pPr fontAlgn="auto">
              <a:buFont typeface="Arial"/>
              <a:buChar char="•"/>
              <a:defRPr/>
            </a:pPr>
            <a:r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Познакомить со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своей любимой книгой</a:t>
            </a:r>
          </a:p>
          <a:p>
            <a:pPr fontAlgn="auto">
              <a:buFont typeface="Arial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Рассказать о чем эта книга</a:t>
            </a:r>
          </a:p>
          <a:p>
            <a:pPr fontAlgn="auto">
              <a:buFont typeface="Arial"/>
              <a:buChar char="•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ему  она учит</a:t>
            </a:r>
          </a:p>
          <a:p>
            <a:pPr marL="0" indent="0" fontAlgn="auto"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buFont typeface="Arial"/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buFont typeface="Arial"/>
              <a:buChar char="•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048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905000"/>
            <a:ext cx="449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   </a:t>
            </a:r>
            <a:r>
              <a:rPr lang="ru-RU" sz="2800" dirty="0" smtClean="0"/>
              <a:t> Главные герои произведения: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Дороти, собачка </a:t>
            </a:r>
            <a:r>
              <a:rPr lang="ru-RU" sz="2800" dirty="0" err="1" smtClean="0"/>
              <a:t>Тото</a:t>
            </a:r>
            <a:r>
              <a:rPr lang="ru-RU" sz="2800" dirty="0" smtClean="0"/>
              <a:t>, Пугало, Жестяной Дровосек, Лев, Волшебник из страны </a:t>
            </a:r>
            <a:r>
              <a:rPr lang="ru-RU" sz="2800" dirty="0" err="1" smtClean="0"/>
              <a:t>Оз</a:t>
            </a:r>
            <a:endParaRPr lang="ru-RU" sz="2800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371600"/>
          </a:xfrm>
          <a:solidFill>
            <a:schemeClr val="bg1">
              <a:alpha val="65097"/>
            </a:schemeClr>
          </a:solidFill>
        </p:spPr>
        <p:txBody>
          <a:bodyPr/>
          <a:lstStyle/>
          <a:p>
            <a:pPr algn="ctr" eaLnBrk="1" hangingPunct="1"/>
            <a:r>
              <a:rPr lang="ru-RU" sz="2400" dirty="0" smtClean="0">
                <a:effectLst/>
              </a:rPr>
              <a:t>Мама подарила мне книгу  американского детского писателя </a:t>
            </a:r>
            <a:r>
              <a:rPr lang="ru-RU" sz="2400" dirty="0" err="1" smtClean="0">
                <a:effectLst/>
                <a:hlinkClick r:id="rId3" tooltip="Баум, Лаймен Фрэнк"/>
              </a:rPr>
              <a:t>Лаймена</a:t>
            </a:r>
            <a:r>
              <a:rPr lang="ru-RU" sz="2400" dirty="0" smtClean="0">
                <a:effectLst/>
                <a:hlinkClick r:id="rId3" tooltip="Баум, Лаймен Фрэнк"/>
              </a:rPr>
              <a:t> Фрэнка </a:t>
            </a:r>
            <a:r>
              <a:rPr lang="ru-RU" sz="2400" dirty="0" err="1" smtClean="0">
                <a:effectLst/>
                <a:hlinkClick r:id="rId3" tooltip="Баум, Лаймен Фрэнк"/>
              </a:rPr>
              <a:t>Баума</a:t>
            </a:r>
            <a:r>
              <a:rPr lang="ru-RU" sz="2400" dirty="0" smtClean="0">
                <a:effectLst/>
              </a:rPr>
              <a:t> «</a:t>
            </a:r>
            <a:r>
              <a:rPr lang="ru-RU" sz="2400" u="sng" dirty="0" smtClean="0">
                <a:effectLst/>
                <a:hlinkClick r:id="rId4" tooltip="Удивительный Волшебник из Страны Оз"/>
              </a:rPr>
              <a:t>Удивительный Волшебник из Страны </a:t>
            </a:r>
            <a:r>
              <a:rPr lang="ru-RU" sz="2400" u="sng" dirty="0" err="1" smtClean="0">
                <a:effectLst/>
                <a:hlinkClick r:id="rId4" tooltip="Удивительный Волшебник из Страны Оз"/>
              </a:rPr>
              <a:t>Оз</a:t>
            </a:r>
            <a:r>
              <a:rPr lang="ru-RU" sz="2400" dirty="0" smtClean="0">
                <a:effectLst/>
              </a:rPr>
              <a:t>».</a:t>
            </a: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191000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600200"/>
            <a:ext cx="4953000" cy="525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	</a:t>
            </a:r>
            <a:r>
              <a:rPr lang="ru-RU" sz="2400" dirty="0" smtClean="0">
                <a:effectLst/>
              </a:rPr>
              <a:t>Дороти жила с родителями в Канзасе. Страшный ураган унёс её с собачкой  </a:t>
            </a:r>
            <a:r>
              <a:rPr lang="ru-RU" sz="2400" dirty="0" err="1" smtClean="0">
                <a:effectLst/>
              </a:rPr>
              <a:t>Тото</a:t>
            </a:r>
            <a:r>
              <a:rPr lang="ru-RU" sz="2400" dirty="0" smtClean="0">
                <a:effectLst/>
              </a:rPr>
              <a:t> далеко от дома. В пути Дороти встретила добрую  фею, которая рассказала ей об Изумрудном городе. Она отправилась  туда, надеясь, что волшебник вернёт её домой. По дороге Дороти встретила верных друзей: соломенное  чучело – Пугало, Железного Дровосека, трусливого Льва</a:t>
            </a:r>
            <a:r>
              <a:rPr lang="ru-RU" sz="2400" b="1" dirty="0" smtClean="0">
                <a:effectLst/>
              </a:rPr>
              <a:t>.</a:t>
            </a:r>
            <a:endParaRPr lang="ru-RU" sz="240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1219200"/>
          </a:xfrm>
          <a:solidFill>
            <a:schemeClr val="bg1">
              <a:alpha val="60001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800" b="0" dirty="0" smtClean="0">
                <a:solidFill>
                  <a:schemeClr val="tx1"/>
                </a:solidFill>
                <a:effectLst/>
              </a:rPr>
              <a:t>«Волшебник из страны </a:t>
            </a:r>
            <a:r>
              <a:rPr lang="ru-RU" sz="2800" b="0" dirty="0" err="1" smtClean="0">
                <a:solidFill>
                  <a:schemeClr val="tx1"/>
                </a:solidFill>
                <a:effectLst/>
              </a:rPr>
              <a:t>Оз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» - это сказка о приключениях маленькой Дороти и её друзей. </a:t>
            </a:r>
            <a:endParaRPr lang="ru-RU" sz="2800" b="0" dirty="0" smtClean="0"/>
          </a:p>
        </p:txBody>
      </p:sp>
      <p:pic>
        <p:nvPicPr>
          <p:cNvPr id="7172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2133600"/>
            <a:ext cx="3794125" cy="3910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4572000" cy="3429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    Железный Дровосек шёл к волшебнику за добрым сердцем.  Пугало хотел получить мозги, а Лев - храбрость. Благодаря крепкой дружбе, выручке и взаимопомощи друзья дошли до цели. Волшебник из страны </a:t>
            </a:r>
            <a:r>
              <a:rPr lang="ru-RU" sz="2400" dirty="0" err="1" smtClean="0">
                <a:effectLst/>
              </a:rPr>
              <a:t>Оз</a:t>
            </a:r>
            <a:r>
              <a:rPr lang="ru-RU" sz="2400" dirty="0" smtClean="0">
                <a:effectLst/>
              </a:rPr>
              <a:t> выполнил их просьбы.</a:t>
            </a:r>
            <a:endParaRPr lang="ru-RU" sz="24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381000"/>
            <a:ext cx="4419600" cy="2667000"/>
          </a:xfrm>
          <a:solidFill>
            <a:schemeClr val="bg1">
              <a:alpha val="60001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0" dirty="0" smtClean="0">
                <a:solidFill>
                  <a:schemeClr val="tx1"/>
                </a:solidFill>
                <a:effectLst/>
              </a:rPr>
              <a:t>  Их путь пролегал через страны, где царствовали злая Ведьма </a:t>
            </a:r>
            <a:r>
              <a:rPr lang="ru-RU" sz="2800" b="0" err="1" smtClean="0">
                <a:solidFill>
                  <a:schemeClr val="tx1"/>
                </a:solidFill>
                <a:effectLst/>
              </a:rPr>
              <a:t>Запада</a:t>
            </a:r>
            <a:r>
              <a:rPr lang="ru-RU" sz="2800" b="0" smtClean="0">
                <a:solidFill>
                  <a:schemeClr val="tx1"/>
                </a:solidFill>
                <a:effectLst/>
              </a:rPr>
              <a:t>, волшебница </a:t>
            </a:r>
            <a:r>
              <a:rPr lang="ru-RU" sz="2800" b="0" dirty="0" err="1" smtClean="0">
                <a:solidFill>
                  <a:schemeClr val="tx1"/>
                </a:solidFill>
                <a:effectLst/>
              </a:rPr>
              <a:t>Глинда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.</a:t>
            </a:r>
            <a:endParaRPr lang="ru-RU" sz="2800" b="0" dirty="0" smtClean="0"/>
          </a:p>
        </p:txBody>
      </p:sp>
      <p:pic>
        <p:nvPicPr>
          <p:cNvPr id="8196" name="Picture 10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81000"/>
            <a:ext cx="3586163" cy="2871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197" name="AutoShape 12" descr="https://encrypted-tbn3.gstatic.com/images?q=tbn:ANd9GcSqVWg96b7oEJbCwlUTtiWVz2CEpXZfLA35OQJHoST2ZXseWS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71800"/>
            <a:ext cx="4267200" cy="327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14800"/>
            <a:ext cx="8991600" cy="2498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0" dirty="0" smtClean="0">
                <a:effectLst/>
              </a:rPr>
              <a:t>     Мне понравилась девочка Дороти своей добротой, решительностью. Она победила злых волшебниц.</a:t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     Эта сказка о дружбе, которая придаёт силы в преодолении препятствий, встречающихся на жизненном пути.</a:t>
            </a:r>
            <a:br>
              <a:rPr lang="ru-RU" sz="2800" b="0" dirty="0" smtClean="0">
                <a:effectLst/>
              </a:rPr>
            </a:br>
            <a:endParaRPr lang="ru-RU" sz="2800" b="0" dirty="0" smtClean="0"/>
          </a:p>
        </p:txBody>
      </p:sp>
      <p:pic>
        <p:nvPicPr>
          <p:cNvPr id="9219" name="Picture 4" descr="C:\Users\Таня\Desktop\картинки 3а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304800"/>
            <a:ext cx="68326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600200"/>
            <a:ext cx="7543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Спасибо за внимание!</a:t>
            </a:r>
          </a:p>
        </p:txBody>
      </p:sp>
      <p:sp>
        <p:nvSpPr>
          <p:cNvPr id="10243" name="AutoShape 7" descr="https://encrypted-tbn0.gstatic.com/images?q=tbn:ANd9GcRLXHWzEkWJCj6niFvbqLamBorV7J0qE89J9OqBDiw3PdnuaeWc3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575</TotalTime>
  <Words>140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Презентация «МОЯ  ЛЮБИМАЯ  КНИГА»</vt:lpstr>
      <vt:lpstr>Цель проекта:</vt:lpstr>
      <vt:lpstr>Мама подарила мне книгу  американского детского писателя Лаймена Фрэнка Баума «Удивительный Волшебник из Страны Оз».</vt:lpstr>
      <vt:lpstr>«Волшебник из страны Оз» - это сказка о приключениях маленькой Дороти и её друзей. </vt:lpstr>
      <vt:lpstr>  Их путь пролегал через страны, где царствовали злая Ведьма Запада, волшебница Глинда.</vt:lpstr>
      <vt:lpstr>     Мне понравилась девочка Дороти своей добротой, решительностью. Она победила злых волшебниц.      Эта сказка о дружбе, которая придаёт силы в преодолении препятствий, встречающихся на жизненном пути.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Захар</dc:creator>
  <cp:lastModifiedBy>user</cp:lastModifiedBy>
  <cp:revision>52</cp:revision>
  <cp:lastPrinted>1601-01-01T00:00:00Z</cp:lastPrinted>
  <dcterms:created xsi:type="dcterms:W3CDTF">1601-01-01T00:00:00Z</dcterms:created>
  <dcterms:modified xsi:type="dcterms:W3CDTF">2020-09-05T09:38:14Z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