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8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8BAB0-7427-46C7-8B38-21A3E26522DC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C6AD3-3503-4503-BD96-25D4BE12F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6AD3-3503-4503-BD96-25D4BE12F0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432" y="1484784"/>
            <a:ext cx="8198728" cy="1092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Открытое внеурочное мероприятие к Дню защиты детей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Внимание: онлайн-покупки! </a:t>
            </a: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322"/>
            <a:ext cx="8244408" cy="5076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Министерство образования, науки и молодежной политики</a:t>
            </a:r>
          </a:p>
          <a:p>
            <a:pPr algn="ctr"/>
            <a:r>
              <a:rPr lang="ru-RU" sz="1800" b="1" dirty="0" smtClean="0"/>
              <a:t>Государственное профессиональное образовательное учреждение</a:t>
            </a:r>
          </a:p>
          <a:p>
            <a:pPr algn="ctr"/>
            <a:r>
              <a:rPr lang="ru-RU" sz="1800" b="1" dirty="0" smtClean="0"/>
              <a:t>Воркутинский горно-экономический колледж</a:t>
            </a:r>
            <a:endParaRPr lang="ru-RU" sz="1800" b="1" dirty="0"/>
          </a:p>
        </p:txBody>
      </p:sp>
      <p:sp>
        <p:nvSpPr>
          <p:cNvPr id="185352" name="AutoShape 8" descr="https://pp.userapi.com/c622116/v622116570/30471/h7EmACKbP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354" name="AutoShape 10" descr="https://pp.userapi.com/c622116/v622116570/30471/h7EmACKbP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356" name="AutoShape 12" descr="https://pp.userapi.com/c622116/v622116570/30471/h7EmACKbP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5358" name="AutoShape 14" descr="https://pp.userapi.com/c622116/v622116570/30471/h7EmACKbP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.seonews.ru/upload/iblock/f4d/f4d36447053c61e0b4620ce872b5e68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34" y="2577108"/>
            <a:ext cx="4237431" cy="28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540568" y="5157192"/>
            <a:ext cx="8198728" cy="116433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Информацию подготовил: </a:t>
            </a:r>
          </a:p>
          <a:p>
            <a:pPr algn="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реподаватель Лукина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арья Игоревна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783" y="1052736"/>
            <a:ext cx="7956376" cy="1700037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</a:rPr>
              <a:t>Подключите </a:t>
            </a:r>
            <a:r>
              <a:rPr lang="ru-RU" sz="3200" dirty="0">
                <a:latin typeface="Times New Roman" panose="02020603050405020304" pitchFamily="18" charset="0"/>
              </a:rPr>
              <a:t>услугу </a:t>
            </a:r>
            <a:r>
              <a:rPr lang="ru-RU" sz="3200" dirty="0" smtClean="0">
                <a:latin typeface="Times New Roman" panose="02020603050405020304" pitchFamily="18" charset="0"/>
              </a:rPr>
              <a:t>смс-информирования! 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www.ideabank.by/upload/medialibrary/e19/e19beb342621e58fc4ee228388048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2773"/>
            <a:ext cx="5776900" cy="32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36428"/>
            <a:ext cx="7956376" cy="2276101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</a:rPr>
              <a:t>Отдельный номер телефона для покупки/продажи на сайте бесплатных объявлений!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valentinka-ok.ucoz.com/doska_o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50" y="3284984"/>
            <a:ext cx="6692628" cy="30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254" y="1052736"/>
            <a:ext cx="7536178" cy="2808312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Никогда и никому не сообщайте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банковской карты, логин и пароль от мобильного банка, одноразовые пароли из смс-сообщений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73088"/>
            <a:ext cx="4032448" cy="26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Структура банковской карты: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тс\Desktop\для пр\38ed5b2c7cf3d27492e950ea252260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05" y="1340768"/>
            <a:ext cx="7829126" cy="45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695" y="1052736"/>
            <a:ext cx="8028384" cy="5400600"/>
          </a:xfrm>
        </p:spPr>
        <p:txBody>
          <a:bodyPr>
            <a:no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Избегайте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покупок в неизвестных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интернет-магазинах!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87" y="2708920"/>
            <a:ext cx="6394397" cy="375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431" y="1280077"/>
            <a:ext cx="7956376" cy="3603345"/>
          </a:xfrm>
        </p:spPr>
        <p:txBody>
          <a:bodyPr>
            <a:no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Проверяйте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сайт магазина на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безопасность! </a:t>
            </a:r>
            <a:endParaRPr lang="ru-RU" sz="3200" b="1" dirty="0"/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robypromoter.ru/images/uploads/590x0/1335_20180618233518_s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5619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0540" y="1052736"/>
            <a:ext cx="7991756" cy="2320893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</a:rPr>
              <a:t>Проверяйте </a:t>
            </a:r>
            <a:r>
              <a:rPr lang="ru-RU" sz="3200" dirty="0">
                <a:latin typeface="Times New Roman" panose="02020603050405020304" pitchFamily="18" charset="0"/>
              </a:rPr>
              <a:t>сертификат безопасности </a:t>
            </a:r>
            <a:r>
              <a:rPr lang="ru-RU" sz="3200" dirty="0" smtClean="0">
                <a:latin typeface="Times New Roman" panose="02020603050405020304" pitchFamily="18" charset="0"/>
              </a:rPr>
              <a:t>сайта! 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rogrammss.ru/wp-content/uploads/2019/09/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995503" cy="36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757" y="1107898"/>
            <a:ext cx="7956376" cy="3603345"/>
          </a:xfrm>
        </p:spPr>
        <p:txBody>
          <a:bodyPr>
            <a:no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</a:rPr>
              <a:t>Используйте систему безопасных </a:t>
            </a:r>
            <a:r>
              <a:rPr lang="ru-RU" sz="3200" dirty="0" smtClean="0">
                <a:latin typeface="Times New Roman" panose="02020603050405020304" pitchFamily="18" charset="0"/>
              </a:rPr>
              <a:t>платежей</a:t>
            </a:r>
            <a:r>
              <a:rPr lang="ru-RU" sz="3200" dirty="0">
                <a:latin typeface="Times New Roman" panose="02020603050405020304" pitchFamily="18" charset="0"/>
              </a:rPr>
              <a:t>!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rotherm-online.ru/upload/iblock/064/064158b2d7eaa6ab71d3201458b245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01" y="2492896"/>
            <a:ext cx="591615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988" y="866552"/>
            <a:ext cx="7956376" cy="3603345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</a:rPr>
              <a:t>Установите </a:t>
            </a:r>
            <a:r>
              <a:rPr lang="ru-RU" sz="3200" dirty="0">
                <a:latin typeface="Times New Roman" panose="02020603050405020304" pitchFamily="18" charset="0"/>
              </a:rPr>
              <a:t>антивирусную программу и </a:t>
            </a:r>
            <a:r>
              <a:rPr lang="ru-RU" sz="3200" dirty="0" smtClean="0">
                <a:latin typeface="Times New Roman" panose="02020603050405020304" pitchFamily="18" charset="0"/>
              </a:rPr>
              <a:t>регулярно </a:t>
            </a:r>
            <a:r>
              <a:rPr lang="ru-RU" sz="3200" dirty="0">
                <a:latin typeface="Times New Roman" panose="02020603050405020304" pitchFamily="18" charset="0"/>
              </a:rPr>
              <a:t>ее </a:t>
            </a:r>
            <a:r>
              <a:rPr lang="ru-RU" sz="3200" dirty="0" smtClean="0">
                <a:latin typeface="Times New Roman" panose="02020603050405020304" pitchFamily="18" charset="0"/>
              </a:rPr>
              <a:t>обновляйте! </a:t>
            </a: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omposervis.ru/wp-content/uploads/2019/01/sa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84" y="2498678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36099"/>
            <a:ext cx="7956376" cy="3603345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</a:rPr>
              <a:t>Оформите </a:t>
            </a:r>
            <a:r>
              <a:rPr lang="ru-RU" sz="3200" dirty="0" smtClean="0">
                <a:latin typeface="Times New Roman" panose="02020603050405020304" pitchFamily="18" charset="0"/>
              </a:rPr>
              <a:t>дополнительную </a:t>
            </a:r>
            <a:r>
              <a:rPr lang="ru-RU" sz="3200" dirty="0">
                <a:latin typeface="Times New Roman" panose="02020603050405020304" pitchFamily="18" charset="0"/>
              </a:rPr>
              <a:t>карту для </a:t>
            </a:r>
            <a:r>
              <a:rPr lang="ru-RU" sz="3200" dirty="0" smtClean="0">
                <a:latin typeface="Times New Roman" panose="02020603050405020304" pitchFamily="18" charset="0"/>
              </a:rPr>
              <a:t>онлайн-покупок</a:t>
            </a:r>
            <a:r>
              <a:rPr lang="ru-RU" sz="3200" dirty="0">
                <a:latin typeface="Times New Roman" panose="02020603050405020304" pitchFamily="18" charset="0"/>
              </a:rPr>
              <a:t>!</a:t>
            </a:r>
            <a:endParaRPr lang="ru-RU" sz="3200" dirty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pdb/2022048/030475fc-b299-4f2b-bfe2-3b160bad5ea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08" y="2492896"/>
            <a:ext cx="5951711" cy="39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Правило №7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783" y="944724"/>
            <a:ext cx="7956376" cy="2520280"/>
          </a:xfrm>
        </p:spPr>
        <p:txBody>
          <a:bodyPr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</a:rPr>
              <a:t>Установите </a:t>
            </a:r>
            <a:r>
              <a:rPr lang="ru-RU" sz="3200" dirty="0">
                <a:latin typeface="Times New Roman" panose="02020603050405020304" pitchFamily="18" charset="0"/>
              </a:rPr>
              <a:t>лимит для совершения покупок по банковской </a:t>
            </a:r>
            <a:r>
              <a:rPr lang="ru-RU" sz="3200" dirty="0" smtClean="0">
                <a:latin typeface="Times New Roman" panose="02020603050405020304" pitchFamily="18" charset="0"/>
              </a:rPr>
              <a:t>карте! </a:t>
            </a:r>
            <a:endParaRPr lang="ru-RU" sz="3200" dirty="0"/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</a:endParaRPr>
          </a:p>
        </p:txBody>
      </p:sp>
      <p:pic>
        <p:nvPicPr>
          <p:cNvPr id="2054" name="Picture 6" descr="https://pbs.twimg.com/media/EERaTuVX4AAS-Zx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7585462"/>
            <a:ext cx="5523582" cy="36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op-zaem.ru/wp-content/uploads/2019/08/bezopasnost-ka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6257817" cy="28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143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Открытое внеурочное мероприятие к Дню защиты детей Внимание: онлайн-покупки! </vt:lpstr>
      <vt:lpstr>Структура банковской карты:</vt:lpstr>
      <vt:lpstr>Правило №1</vt:lpstr>
      <vt:lpstr>Правило №2</vt:lpstr>
      <vt:lpstr>Правило №3</vt:lpstr>
      <vt:lpstr>Правило №4</vt:lpstr>
      <vt:lpstr>Правило №5</vt:lpstr>
      <vt:lpstr>Правило №6</vt:lpstr>
      <vt:lpstr>Правило №7</vt:lpstr>
      <vt:lpstr>Правило №8</vt:lpstr>
      <vt:lpstr>Правило №9</vt:lpstr>
      <vt:lpstr>Правило №10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«Бухгалтер-экономист, специалист по налогообложению»</dc:title>
  <dc:creator>User</dc:creator>
  <cp:lastModifiedBy>Лукина</cp:lastModifiedBy>
  <cp:revision>49</cp:revision>
  <dcterms:created xsi:type="dcterms:W3CDTF">2018-03-23T22:29:59Z</dcterms:created>
  <dcterms:modified xsi:type="dcterms:W3CDTF">2020-06-25T20:17:53Z</dcterms:modified>
</cp:coreProperties>
</file>