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1"/>
  </p:sldMasterIdLst>
  <p:notesMasterIdLst>
    <p:notesMasterId r:id="rId56"/>
  </p:notesMasterIdLst>
  <p:sldIdLst>
    <p:sldId id="269" r:id="rId2"/>
    <p:sldId id="271" r:id="rId3"/>
    <p:sldId id="358" r:id="rId4"/>
    <p:sldId id="274" r:id="rId5"/>
    <p:sldId id="275" r:id="rId6"/>
    <p:sldId id="277" r:id="rId7"/>
    <p:sldId id="278" r:id="rId8"/>
    <p:sldId id="280" r:id="rId9"/>
    <p:sldId id="282" r:id="rId10"/>
    <p:sldId id="284" r:id="rId11"/>
    <p:sldId id="286" r:id="rId12"/>
    <p:sldId id="288" r:id="rId13"/>
    <p:sldId id="289" r:id="rId14"/>
    <p:sldId id="290" r:id="rId15"/>
    <p:sldId id="291" r:id="rId16"/>
    <p:sldId id="292" r:id="rId17"/>
    <p:sldId id="293" r:id="rId18"/>
    <p:sldId id="297" r:id="rId19"/>
    <p:sldId id="300" r:id="rId20"/>
    <p:sldId id="302" r:id="rId21"/>
    <p:sldId id="303" r:id="rId22"/>
    <p:sldId id="306" r:id="rId23"/>
    <p:sldId id="307" r:id="rId24"/>
    <p:sldId id="308" r:id="rId25"/>
    <p:sldId id="310" r:id="rId26"/>
    <p:sldId id="312" r:id="rId27"/>
    <p:sldId id="314" r:id="rId28"/>
    <p:sldId id="315" r:id="rId29"/>
    <p:sldId id="316" r:id="rId30"/>
    <p:sldId id="317" r:id="rId31"/>
    <p:sldId id="323" r:id="rId32"/>
    <p:sldId id="324" r:id="rId33"/>
    <p:sldId id="325" r:id="rId34"/>
    <p:sldId id="326" r:id="rId35"/>
    <p:sldId id="327" r:id="rId36"/>
    <p:sldId id="328" r:id="rId37"/>
    <p:sldId id="329" r:id="rId38"/>
    <p:sldId id="330" r:id="rId39"/>
    <p:sldId id="331" r:id="rId40"/>
    <p:sldId id="333" r:id="rId41"/>
    <p:sldId id="336" r:id="rId42"/>
    <p:sldId id="339" r:id="rId43"/>
    <p:sldId id="340" r:id="rId44"/>
    <p:sldId id="357" r:id="rId45"/>
    <p:sldId id="353" r:id="rId46"/>
    <p:sldId id="342" r:id="rId47"/>
    <p:sldId id="343" r:id="rId48"/>
    <p:sldId id="344" r:id="rId49"/>
    <p:sldId id="348" r:id="rId50"/>
    <p:sldId id="354" r:id="rId51"/>
    <p:sldId id="350" r:id="rId52"/>
    <p:sldId id="351" r:id="rId53"/>
    <p:sldId id="359" r:id="rId54"/>
    <p:sldId id="360" r:id="rId5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2" y="0"/>
            <a:ext cx="2971800" cy="457200"/>
          </a:xfrm>
          <a:prstGeom prst="rect">
            <a:avLst/>
          </a:prstGeom>
        </p:spPr>
        <p:txBody>
          <a:bodyPr lIns="91420" tIns="45710" rIns="91420" bIns="45710"/>
          <a:lstStyle>
            <a:lvl1pPr lvl="0" algn="l">
              <a:defRPr sz="1200"/>
            </a:lvl1pPr>
          </a:lstStyle>
          <a:p>
            <a:endParaRPr/>
          </a:p>
        </p:txBody>
      </p:sp>
      <p:sp>
        <p:nvSpPr>
          <p:cNvPr id="3" name="Дата 2"/>
          <p:cNvSpPr txBox="1">
            <a:spLocks noGrp="1"/>
          </p:cNvSpPr>
          <p:nvPr>
            <p:ph type="dt" idx="1"/>
          </p:nvPr>
        </p:nvSpPr>
        <p:spPr>
          <a:xfrm>
            <a:off x="3884615" y="0"/>
            <a:ext cx="2971800" cy="457200"/>
          </a:xfrm>
          <a:prstGeom prst="rect">
            <a:avLst/>
          </a:prstGeom>
        </p:spPr>
        <p:txBody>
          <a:bodyPr lIns="91420" tIns="45710" rIns="91420" bIns="45710"/>
          <a:lstStyle>
            <a:lvl1pPr lvl="0" algn="r">
              <a:defRPr sz="1200"/>
            </a:lvl1pPr>
          </a:lstStyle>
          <a:p>
            <a:endParaRPr/>
          </a:p>
        </p:txBody>
      </p:sp>
      <p:sp>
        <p:nvSpPr>
          <p:cNvPr id="4" name="Образ слайда 3"/>
          <p:cNvSpPr txBox="1">
            <a:spLocks noGrp="1" noRot="1" noChangeAspect="1"/>
          </p:cNvSpPr>
          <p:nvPr>
            <p:ph type="sldImg" idx="2"/>
          </p:nvPr>
        </p:nvSpPr>
        <p:spPr>
          <a:xfrm>
            <a:off x="381000" y="685800"/>
            <a:ext cx="6096000" cy="3429000"/>
          </a:xfrm>
          <a:prstGeom prst="rect">
            <a:avLst/>
          </a:prstGeom>
          <a:noFill/>
          <a:ln w="12700">
            <a:solidFill>
              <a:srgbClr val="000000"/>
            </a:solidFill>
          </a:ln>
        </p:spPr>
        <p:txBody>
          <a:bodyPr lIns="91420" tIns="45710" rIns="91420" bIns="45710" anchor="ctr"/>
          <a:lstStyle>
            <a:lvl1pPr lvl="0">
              <a:defRPr/>
            </a:lvl1pPr>
          </a:lstStyle>
          <a:p>
            <a:endParaRPr/>
          </a:p>
        </p:txBody>
      </p:sp>
      <p:sp>
        <p:nvSpPr>
          <p:cNvPr id="5" name="Заметки 4"/>
          <p:cNvSpPr txBox="1">
            <a:spLocks noGrp="1"/>
          </p:cNvSpPr>
          <p:nvPr>
            <p:ph type="body" sz="quarter" idx="3"/>
          </p:nvPr>
        </p:nvSpPr>
        <p:spPr>
          <a:xfrm>
            <a:off x="685800" y="4343400"/>
            <a:ext cx="5486400" cy="4114800"/>
          </a:xfrm>
          <a:prstGeom prst="rect">
            <a:avLst/>
          </a:prstGeom>
        </p:spPr>
        <p:txBody>
          <a:bodyPr lIns="91420" tIns="45710" rIns="91420" bIns="45710"/>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txBox="1">
            <a:spLocks noGrp="1"/>
          </p:cNvSpPr>
          <p:nvPr>
            <p:ph type="ftr" sz="quarter" idx="4"/>
          </p:nvPr>
        </p:nvSpPr>
        <p:spPr>
          <a:xfrm>
            <a:off x="2" y="8685214"/>
            <a:ext cx="2971800" cy="457200"/>
          </a:xfrm>
          <a:prstGeom prst="rect">
            <a:avLst/>
          </a:prstGeom>
        </p:spPr>
        <p:txBody>
          <a:bodyPr lIns="91420" tIns="45710" rIns="91420" bIns="45710" anchor="b"/>
          <a:lstStyle>
            <a:lvl1pPr lvl="0" algn="l">
              <a:defRPr sz="1200"/>
            </a:lvl1pPr>
          </a:lstStyle>
          <a:p>
            <a:endParaRPr/>
          </a:p>
        </p:txBody>
      </p:sp>
      <p:sp>
        <p:nvSpPr>
          <p:cNvPr id="7" name="Номер слайда 6"/>
          <p:cNvSpPr txBox="1">
            <a:spLocks noGrp="1"/>
          </p:cNvSpPr>
          <p:nvPr>
            <p:ph type="sldNum" sz="quarter" idx="5"/>
          </p:nvPr>
        </p:nvSpPr>
        <p:spPr>
          <a:xfrm>
            <a:off x="3884615" y="8685214"/>
            <a:ext cx="2971800" cy="457200"/>
          </a:xfrm>
          <a:prstGeom prst="rect">
            <a:avLst/>
          </a:prstGeom>
        </p:spPr>
        <p:txBody>
          <a:bodyPr lIns="91420" tIns="45710" rIns="91420" bIns="45710" anchor="b"/>
          <a:lstStyle>
            <a:lvl1pPr lvl="0" algn="r">
              <a:defRPr sz="1200"/>
            </a:lvl1pPr>
          </a:lstStyle>
          <a:p>
            <a:fld id="{8B38DBA3-52F9-4AF4-A6A4-FA4D7DB2F99C}" type="slidenum">
              <a:rPr/>
              <a:pP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метки 1"/>
          <p:cNvSpPr txBox="1">
            <a:spLocks noGrp="1"/>
          </p:cNvSpPr>
          <p:nvPr>
            <p:ph type="body"/>
          </p:nvPr>
        </p:nvSpPr>
        <p:spPr>
          <a:xfrm>
            <a:off x="685800" y="609602"/>
            <a:ext cx="7086600" cy="533400"/>
          </a:xfrm>
          <a:prstGeom prst="rect">
            <a:avLst/>
          </a:prstGeom>
        </p:spPr>
        <p:txBody>
          <a:bodyPr/>
          <a:lstStyle>
            <a:lvl1pPr lvl="0">
              <a:defRPr/>
            </a:lvl1p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txBox="1">
            <a:spLocks noGrp="1" noRot="1" noChangeAspect="1"/>
          </p:cNvSpPr>
          <p:nvPr>
            <p:ph type="sldImg"/>
          </p:nvPr>
        </p:nvSpPr>
        <p:spPr>
          <a:prstGeom prst="rect">
            <a:avLst/>
          </a:prstGeom>
        </p:spPr>
        <p:txBody>
          <a:bodyPr/>
          <a:lstStyle>
            <a:lvl1pPr lvl="0">
              <a:defRPr/>
            </a:lvl1pPr>
          </a:lstStyle>
          <a:p>
            <a:endParaRPr/>
          </a:p>
        </p:txBody>
      </p:sp>
      <p:sp>
        <p:nvSpPr>
          <p:cNvPr id="3" name="Заметки 2"/>
          <p:cNvSpPr txBox="1">
            <a:spLocks noGrp="1"/>
          </p:cNvSpPr>
          <p:nvPr>
            <p:ph type="body" idx="1"/>
          </p:nvPr>
        </p:nvSpPr>
        <p:spPr>
          <a:prstGeom prst="rect">
            <a:avLst/>
          </a:prstGeom>
        </p:spPr>
        <p:txBody>
          <a:bodyPr/>
          <a:lstStyle>
            <a:lvl1pPr lvl="0">
              <a:defRPr/>
            </a:lvl1pPr>
          </a:lstStyle>
          <a:p>
            <a:endParaRPr/>
          </a:p>
        </p:txBody>
      </p:sp>
      <p:sp>
        <p:nvSpPr>
          <p:cNvPr id="4" name="Номер слайда 3"/>
          <p:cNvSpPr txBox="1">
            <a:spLocks noGrp="1"/>
          </p:cNvSpPr>
          <p:nvPr>
            <p:ph type="sldNum" sz="quarter" idx="10"/>
          </p:nvPr>
        </p:nvSpPr>
        <p:spPr>
          <a:prstGeom prst="rect">
            <a:avLst/>
          </a:prstGeom>
        </p:spPr>
        <p:txBody>
          <a:bodyPr/>
          <a:lstStyle>
            <a:lvl1pPr lvl="0">
              <a:defRPr/>
            </a:lvl1pPr>
          </a:lstStyle>
          <a:p>
            <a:fld id="{8B38DBA3-52F9-4AF4-A6A4-FA4D7DB2F99C}" type="slidenum">
              <a:rPr/>
              <a:pPr/>
              <a:t>21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Только заголовок">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Дата 2"/>
          <p:cNvSpPr txBox="1">
            <a:spLocks noGrp="1"/>
          </p:cNvSpPr>
          <p:nvPr>
            <p:ph type="dt" sz="half" idx="10"/>
          </p:nvPr>
        </p:nvSpPr>
        <p:spPr>
          <a:prstGeom prst="rect">
            <a:avLst/>
          </a:prstGeom>
        </p:spPr>
        <p:txBody>
          <a:bodyPr/>
          <a:lstStyle>
            <a:lvl1pPr lvl="0">
              <a:defRPr/>
            </a:lvl1pPr>
          </a:lstStyle>
          <a:p>
            <a:endParaRPr/>
          </a:p>
        </p:txBody>
      </p:sp>
      <p:sp>
        <p:nvSpPr>
          <p:cNvPr id="4" name="Нижний колонтитул 3"/>
          <p:cNvSpPr txBox="1">
            <a:spLocks noGrp="1"/>
          </p:cNvSpPr>
          <p:nvPr>
            <p:ph type="ftr" sz="quarter" idx="11"/>
          </p:nvPr>
        </p:nvSpPr>
        <p:spPr>
          <a:prstGeom prst="rect">
            <a:avLst/>
          </a:prstGeom>
        </p:spPr>
        <p:txBody>
          <a:bodyPr/>
          <a:lstStyle>
            <a:lvl1pPr lvl="0">
              <a:defRPr/>
            </a:lvl1pPr>
          </a:lstStyle>
          <a:p>
            <a:endParaRPr/>
          </a:p>
        </p:txBody>
      </p:sp>
      <p:sp>
        <p:nvSpPr>
          <p:cNvPr id="5" name="Номер слайда 4"/>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Вертикальный заголовок и текст">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724900" y="365125"/>
            <a:ext cx="2628900" cy="5811839"/>
          </a:xfrm>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xfrm>
            <a:off x="838200" y="365125"/>
            <a:ext cx="7734300" cy="5811839"/>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a:t>Click to edit Master title style</a:t>
            </a:r>
          </a:p>
        </p:txBody>
      </p:sp>
      <p:sp>
        <p:nvSpPr>
          <p:cNvPr id="3" name="Текст 2"/>
          <p:cNvSpPr txBox="1">
            <a:spLocks noGrp="1"/>
          </p:cNvSpPr>
          <p:nvPr>
            <p:ph type="body" idx="1"/>
          </p:nvPr>
        </p:nvSpPr>
        <p:spPr>
          <a:prstGeom prst="rect">
            <a:avLst/>
          </a:prstGeom>
        </p:spPr>
        <p:txBody>
          <a:bodyPr/>
          <a:lstStyle>
            <a:lvl1pPr lvl="0">
              <a:defRPr/>
            </a:lvl1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Рисунок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9788" y="457200"/>
            <a:ext cx="3932237" cy="1600200"/>
          </a:xfrm>
          <a:prstGeom prst="rect">
            <a:avLst/>
          </a:prstGeom>
        </p:spPr>
        <p:txBody>
          <a:bodyPr anchor="b"/>
          <a:lstStyle>
            <a:lvl1pPr lvl="0">
              <a:defRPr sz="3200"/>
            </a:lvl1pPr>
          </a:lstStyle>
          <a:p>
            <a:pPr lvl="0"/>
            <a:r>
              <a:rPr lang="ru-RU"/>
              <a:t>Образец заголовка</a:t>
            </a:r>
          </a:p>
        </p:txBody>
      </p:sp>
      <p:sp>
        <p:nvSpPr>
          <p:cNvPr id="3" name="Текст 2"/>
          <p:cNvSpPr txBox="1">
            <a:spLocks noGrp="1"/>
          </p:cNvSpPr>
          <p:nvPr>
            <p:ph type="body" idx="1"/>
          </p:nvPr>
        </p:nvSpPr>
        <p:spPr>
          <a:xfrm>
            <a:off x="5183188" y="987425"/>
            <a:ext cx="6172200" cy="4873625"/>
          </a:xfrm>
          <a:prstGeom prst="rect">
            <a:avLst/>
          </a:prstGeom>
        </p:spPr>
        <p:txBody>
          <a:bodyPr/>
          <a:lstStyle>
            <a:lvl1pPr marL="0" lvl="0" indent="0">
              <a:buNone/>
              <a:defRPr sz="3200"/>
            </a:lvl1pPr>
          </a:lstStyle>
          <a:p>
            <a:endParaRPr/>
          </a:p>
        </p:txBody>
      </p:sp>
      <p:sp>
        <p:nvSpPr>
          <p:cNvPr id="4" name="Текст 3"/>
          <p:cNvSpPr txBox="1">
            <a:spLocks noGrp="1"/>
          </p:cNvSpPr>
          <p:nvPr>
            <p:ph type="body" sz="half" idx="2"/>
          </p:nvPr>
        </p:nvSpPr>
        <p:spPr>
          <a:xfrm>
            <a:off x="839788" y="2057400"/>
            <a:ext cx="3932237" cy="3811588"/>
          </a:xfrm>
          <a:prstGeom prst="rect">
            <a:avLst/>
          </a:prstGeom>
        </p:spPr>
        <p:txBody>
          <a:bodyPr/>
          <a:lstStyle>
            <a:lvl1pPr marL="0" lvl="0" indent="0">
              <a:buNone/>
              <a:defRPr sz="1600"/>
            </a:lvl1pPr>
          </a:lstStyle>
          <a:p>
            <a:pPr lvl="0"/>
            <a:r>
              <a:rPr lang="ru-RU"/>
              <a:t>Образец текста</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Титульный слайд">
    <p:spTree>
      <p:nvGrpSpPr>
        <p:cNvPr id="1" name=""/>
        <p:cNvGrpSpPr/>
        <p:nvPr/>
      </p:nvGrpSpPr>
      <p:grpSpPr>
        <a:xfrm>
          <a:off x="0" y="0"/>
          <a:ext cx="0" cy="0"/>
          <a:chOff x="0" y="0"/>
          <a:chExt cx="0" cy="0"/>
        </a:xfrm>
      </p:grpSpPr>
      <p:sp>
        <p:nvSpPr>
          <p:cNvPr id="2" name="Заголовок 1"/>
          <p:cNvSpPr txBox="1">
            <a:spLocks noGrp="1"/>
          </p:cNvSpPr>
          <p:nvPr>
            <p:ph type="ctrTitle"/>
          </p:nvPr>
        </p:nvSpPr>
        <p:spPr>
          <a:xfrm>
            <a:off x="1524000" y="1122363"/>
            <a:ext cx="9144000" cy="2387600"/>
          </a:xfrm>
          <a:prstGeom prst="rect">
            <a:avLst/>
          </a:prstGeom>
        </p:spPr>
        <p:txBody>
          <a:bodyPr anchor="b"/>
          <a:lstStyle>
            <a:lvl1pPr lvl="0" algn="ctr">
              <a:defRPr sz="6000"/>
            </a:lvl1pPr>
          </a:lstStyle>
          <a:p>
            <a:pPr lvl="0"/>
            <a:r>
              <a:rPr lang="ru-RU"/>
              <a:t>Образец заголовка</a:t>
            </a:r>
          </a:p>
        </p:txBody>
      </p:sp>
      <p:sp>
        <p:nvSpPr>
          <p:cNvPr id="3" name="Подзаголовок 2"/>
          <p:cNvSpPr txBox="1">
            <a:spLocks noGrp="1"/>
          </p:cNvSpPr>
          <p:nvPr>
            <p:ph type="subTitle" idx="1"/>
          </p:nvPr>
        </p:nvSpPr>
        <p:spPr>
          <a:xfrm>
            <a:off x="1524000" y="3602038"/>
            <a:ext cx="9144000" cy="1655762"/>
          </a:xfrm>
          <a:prstGeom prst="rect">
            <a:avLst/>
          </a:prstGeom>
        </p:spPr>
        <p:txBody>
          <a:bodyPr/>
          <a:lstStyle>
            <a:lvl1pPr marL="0" lvl="0" indent="0" algn="ctr">
              <a:buNone/>
              <a:defRPr sz="2400"/>
            </a:lvl1pPr>
          </a:lstStyle>
          <a:p>
            <a:pPr lvl="0"/>
            <a:r>
              <a:rPr lang="ru-RU"/>
              <a:t>Образец подзаголовка</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Объект с подписью">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9788" y="457200"/>
            <a:ext cx="3932237" cy="1600200"/>
          </a:xfrm>
          <a:prstGeom prst="rect">
            <a:avLst/>
          </a:prstGeom>
        </p:spPr>
        <p:txBody>
          <a:bodyPr anchor="b"/>
          <a:lstStyle>
            <a:lvl1pPr lvl="0">
              <a:defRPr sz="3200"/>
            </a:lvl1pPr>
          </a:lstStyle>
          <a:p>
            <a:pPr lvl="0"/>
            <a:r>
              <a:rPr lang="ru-RU"/>
              <a:t>Образец заголовка</a:t>
            </a:r>
          </a:p>
        </p:txBody>
      </p:sp>
      <p:sp>
        <p:nvSpPr>
          <p:cNvPr id="3" name="Текст 2"/>
          <p:cNvSpPr txBox="1">
            <a:spLocks noGrp="1"/>
          </p:cNvSpPr>
          <p:nvPr>
            <p:ph type="body" idx="1"/>
          </p:nvPr>
        </p:nvSpPr>
        <p:spPr>
          <a:xfrm>
            <a:off x="5183188" y="987425"/>
            <a:ext cx="6172200" cy="4873625"/>
          </a:xfrm>
          <a:prstGeom prst="rect">
            <a:avLst/>
          </a:prstGeom>
        </p:spPr>
        <p:txBody>
          <a:bodyPr/>
          <a:lstStyle>
            <a:lvl1pPr lvl="0">
              <a:defRPr sz="3200"/>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txBox="1">
            <a:spLocks noGrp="1"/>
          </p:cNvSpPr>
          <p:nvPr>
            <p:ph type="body" sz="half" idx="2"/>
          </p:nvPr>
        </p:nvSpPr>
        <p:spPr>
          <a:xfrm>
            <a:off x="839788" y="2057400"/>
            <a:ext cx="3932237" cy="3811588"/>
          </a:xfrm>
          <a:prstGeom prst="rect">
            <a:avLst/>
          </a:prstGeom>
        </p:spPr>
        <p:txBody>
          <a:bodyPr/>
          <a:lstStyle>
            <a:lvl1pPr marL="0" lvl="0" indent="0">
              <a:buNone/>
              <a:defRPr sz="1600"/>
            </a:lvl1pPr>
          </a:lstStyle>
          <a:p>
            <a:pPr lvl="0"/>
            <a:r>
              <a:rPr lang="ru-RU"/>
              <a:t>Образец текста</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Два объекта">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sz="half" idx="1"/>
          </p:nvPr>
        </p:nvSpPr>
        <p:spPr>
          <a:xfrm>
            <a:off x="838200" y="1825625"/>
            <a:ext cx="5181600" cy="4351338"/>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txBox="1">
            <a:spLocks noGrp="1"/>
          </p:cNvSpPr>
          <p:nvPr>
            <p:ph type="body" sz="half" idx="2"/>
          </p:nvPr>
        </p:nvSpPr>
        <p:spPr>
          <a:xfrm>
            <a:off x="6172200" y="1825625"/>
            <a:ext cx="5181600" cy="4351338"/>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txBox="1">
            <a:spLocks noGrp="1"/>
          </p:cNvSpPr>
          <p:nvPr>
            <p:ph type="dt" sz="half" idx="10"/>
          </p:nvPr>
        </p:nvSpPr>
        <p:spPr>
          <a:prstGeom prst="rect">
            <a:avLst/>
          </a:prstGeom>
        </p:spPr>
        <p:txBody>
          <a:bodyPr/>
          <a:lstStyle>
            <a:lvl1pPr lvl="0">
              <a:defRPr/>
            </a:lvl1pPr>
          </a:lstStyle>
          <a:p>
            <a:endParaRPr/>
          </a:p>
        </p:txBody>
      </p:sp>
      <p:sp>
        <p:nvSpPr>
          <p:cNvPr id="6" name="Нижний колонтитул 5"/>
          <p:cNvSpPr txBox="1">
            <a:spLocks noGrp="1"/>
          </p:cNvSpPr>
          <p:nvPr>
            <p:ph type="ftr" sz="quarter" idx="11"/>
          </p:nvPr>
        </p:nvSpPr>
        <p:spPr>
          <a:prstGeom prst="rect">
            <a:avLst/>
          </a:prstGeom>
        </p:spPr>
        <p:txBody>
          <a:bodyPr/>
          <a:lstStyle>
            <a:lvl1pPr lvl="0">
              <a:defRPr/>
            </a:lvl1pPr>
          </a:lstStyle>
          <a:p>
            <a:endParaRPr/>
          </a:p>
        </p:txBody>
      </p:sp>
      <p:sp>
        <p:nvSpPr>
          <p:cNvPr id="7" name="Номер слайда 6"/>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Сравнение">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9788" y="365125"/>
            <a:ext cx="10515600" cy="1325563"/>
          </a:xfrm>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xfrm>
            <a:off x="839788" y="1681163"/>
            <a:ext cx="5157787" cy="823912"/>
          </a:xfrm>
          <a:prstGeom prst="rect">
            <a:avLst/>
          </a:prstGeom>
        </p:spPr>
        <p:txBody>
          <a:bodyPr anchor="b"/>
          <a:lstStyle>
            <a:lvl1pPr marL="0" lvl="0" indent="0">
              <a:buNone/>
              <a:defRPr sz="2400" b="1"/>
            </a:lvl1pPr>
          </a:lstStyle>
          <a:p>
            <a:pPr lvl="0"/>
            <a:r>
              <a:rPr lang="ru-RU"/>
              <a:t>Образец текста</a:t>
            </a:r>
          </a:p>
        </p:txBody>
      </p:sp>
      <p:sp>
        <p:nvSpPr>
          <p:cNvPr id="4" name="Текст 3"/>
          <p:cNvSpPr txBox="1">
            <a:spLocks noGrp="1"/>
          </p:cNvSpPr>
          <p:nvPr>
            <p:ph type="body" sz="half" idx="2"/>
          </p:nvPr>
        </p:nvSpPr>
        <p:spPr>
          <a:xfrm>
            <a:off x="839788" y="2505075"/>
            <a:ext cx="5157787" cy="3684588"/>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txBox="1">
            <a:spLocks noGrp="1"/>
          </p:cNvSpPr>
          <p:nvPr>
            <p:ph type="body" sz="quarter" idx="3"/>
          </p:nvPr>
        </p:nvSpPr>
        <p:spPr>
          <a:xfrm>
            <a:off x="6172200" y="1681163"/>
            <a:ext cx="5183188" cy="823912"/>
          </a:xfrm>
          <a:prstGeom prst="rect">
            <a:avLst/>
          </a:prstGeom>
        </p:spPr>
        <p:txBody>
          <a:bodyPr anchor="b"/>
          <a:lstStyle>
            <a:lvl1pPr marL="0" lvl="0" indent="0">
              <a:buNone/>
              <a:defRPr sz="2400" b="1"/>
            </a:lvl1pPr>
          </a:lstStyle>
          <a:p>
            <a:pPr lvl="0"/>
            <a:r>
              <a:rPr lang="ru-RU"/>
              <a:t>Образец текста</a:t>
            </a:r>
          </a:p>
        </p:txBody>
      </p:sp>
      <p:sp>
        <p:nvSpPr>
          <p:cNvPr id="6" name="Текст 5"/>
          <p:cNvSpPr txBox="1">
            <a:spLocks noGrp="1"/>
          </p:cNvSpPr>
          <p:nvPr>
            <p:ph type="body" sz="quarter" idx="4"/>
          </p:nvPr>
        </p:nvSpPr>
        <p:spPr>
          <a:xfrm>
            <a:off x="6172200" y="2505075"/>
            <a:ext cx="5183188" cy="3684588"/>
          </a:xfrm>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txBox="1">
            <a:spLocks noGrp="1"/>
          </p:cNvSpPr>
          <p:nvPr>
            <p:ph type="dt" sz="half" idx="10"/>
          </p:nvPr>
        </p:nvSpPr>
        <p:spPr>
          <a:prstGeom prst="rect">
            <a:avLst/>
          </a:prstGeom>
        </p:spPr>
        <p:txBody>
          <a:bodyPr/>
          <a:lstStyle>
            <a:lvl1pPr lvl="0">
              <a:defRPr/>
            </a:lvl1pPr>
          </a:lstStyle>
          <a:p>
            <a:endParaRPr/>
          </a:p>
        </p:txBody>
      </p:sp>
      <p:sp>
        <p:nvSpPr>
          <p:cNvPr id="8" name="Нижний колонтитул 7"/>
          <p:cNvSpPr txBox="1">
            <a:spLocks noGrp="1"/>
          </p:cNvSpPr>
          <p:nvPr>
            <p:ph type="ftr" sz="quarter" idx="11"/>
          </p:nvPr>
        </p:nvSpPr>
        <p:spPr>
          <a:prstGeom prst="rect">
            <a:avLst/>
          </a:prstGeom>
        </p:spPr>
        <p:txBody>
          <a:bodyPr/>
          <a:lstStyle>
            <a:lvl1pPr lvl="0">
              <a:defRPr/>
            </a:lvl1pPr>
          </a:lstStyle>
          <a:p>
            <a:endParaRPr/>
          </a:p>
        </p:txBody>
      </p:sp>
      <p:sp>
        <p:nvSpPr>
          <p:cNvPr id="9" name="Номер слайда 8"/>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Пустой слайд">
    <p:spTree>
      <p:nvGrpSpPr>
        <p:cNvPr id="1" name=""/>
        <p:cNvGrpSpPr/>
        <p:nvPr/>
      </p:nvGrpSpPr>
      <p:grpSpPr>
        <a:xfrm>
          <a:off x="0" y="0"/>
          <a:ext cx="0" cy="0"/>
          <a:chOff x="0" y="0"/>
          <a:chExt cx="0" cy="0"/>
        </a:xfrm>
      </p:grpSpPr>
      <p:sp>
        <p:nvSpPr>
          <p:cNvPr id="2" name="Дата 1"/>
          <p:cNvSpPr txBox="1">
            <a:spLocks noGrp="1"/>
          </p:cNvSpPr>
          <p:nvPr>
            <p:ph type="dt" sz="half" idx="10"/>
          </p:nvPr>
        </p:nvSpPr>
        <p:spPr>
          <a:prstGeom prst="rect">
            <a:avLst/>
          </a:prstGeom>
        </p:spPr>
        <p:txBody>
          <a:bodyPr/>
          <a:lstStyle>
            <a:lvl1pPr lvl="0">
              <a:defRPr/>
            </a:lvl1pPr>
          </a:lstStyle>
          <a:p>
            <a:endParaRPr/>
          </a:p>
        </p:txBody>
      </p:sp>
      <p:sp>
        <p:nvSpPr>
          <p:cNvPr id="3" name="Нижний колонтитул 2"/>
          <p:cNvSpPr txBox="1">
            <a:spLocks noGrp="1"/>
          </p:cNvSpPr>
          <p:nvPr>
            <p:ph type="ftr" sz="quarter" idx="11"/>
          </p:nvPr>
        </p:nvSpPr>
        <p:spPr>
          <a:prstGeom prst="rect">
            <a:avLst/>
          </a:prstGeom>
        </p:spPr>
        <p:txBody>
          <a:bodyPr/>
          <a:lstStyle>
            <a:lvl1pPr lvl="0">
              <a:defRPr/>
            </a:lvl1pPr>
          </a:lstStyle>
          <a:p>
            <a:endParaRPr/>
          </a:p>
        </p:txBody>
      </p:sp>
      <p:sp>
        <p:nvSpPr>
          <p:cNvPr id="4" name="Номер слайда 3"/>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Заголовок и вертикальный текст">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Образец заголовка</a:t>
            </a:r>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10"/>
          </p:nvPr>
        </p:nvSpPr>
        <p:spPr>
          <a:prstGeom prst="rect">
            <a:avLst/>
          </a:prstGeom>
        </p:spPr>
        <p:txBody>
          <a:bodyPr/>
          <a:lstStyle>
            <a:lvl1pPr lvl="0">
              <a:defRPr/>
            </a:lvl1pPr>
          </a:lstStyle>
          <a:p>
            <a:endParaRPr/>
          </a:p>
        </p:txBody>
      </p:sp>
      <p:sp>
        <p:nvSpPr>
          <p:cNvPr id="5" name="Нижний колонтитул 4"/>
          <p:cNvSpPr txBox="1">
            <a:spLocks noGrp="1"/>
          </p:cNvSpPr>
          <p:nvPr>
            <p:ph type="ftr" sz="quarter" idx="11"/>
          </p:nvPr>
        </p:nvSpPr>
        <p:spPr>
          <a:prstGeom prst="rect">
            <a:avLst/>
          </a:prstGeom>
        </p:spPr>
        <p:txBody>
          <a:bodyPr/>
          <a:lstStyle>
            <a:lvl1pPr lvl="0">
              <a:defRPr/>
            </a:lvl1pPr>
          </a:lstStyle>
          <a:p>
            <a:endParaRPr/>
          </a:p>
        </p:txBody>
      </p:sp>
      <p:sp>
        <p:nvSpPr>
          <p:cNvPr id="6" name="Номер слайда 5"/>
          <p:cNvSpPr txBox="1">
            <a:spLocks noGrp="1"/>
          </p:cNvSpPr>
          <p:nvPr>
            <p:ph type="sldNum" sz="quarter" idx="12"/>
          </p:nvPr>
        </p:nvSpPr>
        <p:spPr>
          <a:prstGeom prst="rect">
            <a:avLst/>
          </a:prstGeom>
        </p:spPr>
        <p:txBody>
          <a:bodyPr/>
          <a:lstStyle>
            <a:lvl1pPr lvl="0">
              <a:defRPr/>
            </a:lvl1pPr>
          </a:lstStyle>
          <a:p>
            <a:fld id="{8B38DBA3-52F9-4AF4-A6A4-FA4D7DB2F99C}"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lIns="91440" tIns="45720" rIns="91440" bIns="45720" anchor="ctr"/>
          <a:lstStyle>
            <a:lvl1pPr lvl="0">
              <a:defRPr/>
            </a:lvl1pPr>
          </a:lstStyle>
          <a:p>
            <a:pPr lvl="0"/>
            <a:r>
              <a:rPr lang="ru-RU"/>
              <a:t>Образец заголовка</a:t>
            </a:r>
          </a:p>
        </p:txBody>
      </p:sp>
      <p:sp>
        <p:nvSpPr>
          <p:cNvPr id="3" name="Текст 2"/>
          <p:cNvSpPr txBox="1">
            <a:spLocks noGrp="1"/>
          </p:cNvSpPr>
          <p:nvPr>
            <p:ph type="body" idx="1"/>
          </p:nvPr>
        </p:nvSpPr>
        <p:spPr>
          <a:xfrm>
            <a:off x="838200" y="1825625"/>
            <a:ext cx="10515600" cy="4351338"/>
          </a:xfrm>
          <a:prstGeom prst="rect">
            <a:avLst/>
          </a:prstGeom>
        </p:spPr>
        <p:txBody>
          <a:bodyPr lIns="91440" tIns="45720" rIns="91440" bIns="45720"/>
          <a:lstStyle>
            <a:lvl1pPr lvl="0">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txBox="1">
            <a:spLocks noGrp="1"/>
          </p:cNvSpPr>
          <p:nvPr>
            <p:ph type="dt" sz="half" idx="2"/>
          </p:nvPr>
        </p:nvSpPr>
        <p:spPr>
          <a:xfrm>
            <a:off x="838200" y="6356350"/>
            <a:ext cx="2743200" cy="365125"/>
          </a:xfrm>
          <a:prstGeom prst="rect">
            <a:avLst/>
          </a:prstGeom>
        </p:spPr>
        <p:txBody>
          <a:bodyPr lIns="91440" tIns="45720" rIns="91440" bIns="45720" anchor="ctr"/>
          <a:lstStyle>
            <a:lvl1pPr lvl="0" algn="l">
              <a:defRPr sz="1200">
                <a:solidFill>
                  <a:schemeClr val="tx1">
                    <a:tint val="75000"/>
                  </a:schemeClr>
                </a:solidFill>
              </a:defRPr>
            </a:lvl1pPr>
          </a:lstStyle>
          <a:p>
            <a:endParaRPr/>
          </a:p>
        </p:txBody>
      </p:sp>
      <p:sp>
        <p:nvSpPr>
          <p:cNvPr id="5" name="Нижний колонтитул 4"/>
          <p:cNvSpPr txBox="1">
            <a:spLocks noGrp="1"/>
          </p:cNvSpPr>
          <p:nvPr>
            <p:ph type="ftr" sz="quarter" idx="3"/>
          </p:nvPr>
        </p:nvSpPr>
        <p:spPr>
          <a:xfrm>
            <a:off x="4038600" y="6356350"/>
            <a:ext cx="4114800" cy="365125"/>
          </a:xfrm>
          <a:prstGeom prst="rect">
            <a:avLst/>
          </a:prstGeom>
        </p:spPr>
        <p:txBody>
          <a:bodyPr lIns="91440" tIns="45720" rIns="91440" bIns="45720" anchor="ctr"/>
          <a:lstStyle>
            <a:lvl1pPr lvl="0" algn="ctr">
              <a:defRPr sz="1200">
                <a:solidFill>
                  <a:schemeClr val="tx1">
                    <a:tint val="75000"/>
                  </a:schemeClr>
                </a:solidFill>
              </a:defRPr>
            </a:lvl1pPr>
          </a:lstStyle>
          <a:p>
            <a:endParaRPr/>
          </a:p>
        </p:txBody>
      </p:sp>
      <p:sp>
        <p:nvSpPr>
          <p:cNvPr id="6" name="Номер слайда 5"/>
          <p:cNvSpPr txBox="1">
            <a:spLocks noGrp="1"/>
          </p:cNvSpPr>
          <p:nvPr>
            <p:ph type="sldNum" sz="quarter" idx="4"/>
          </p:nvPr>
        </p:nvSpPr>
        <p:spPr>
          <a:xfrm>
            <a:off x="8610600" y="6356350"/>
            <a:ext cx="2743200" cy="365125"/>
          </a:xfrm>
          <a:prstGeom prst="rect">
            <a:avLst/>
          </a:prstGeom>
        </p:spPr>
        <p:txBody>
          <a:bodyPr lIns="91440" tIns="45720" rIns="91440" bIns="45720" anchor="ctr"/>
          <a:lstStyle>
            <a:lvl1pPr lvl="0" algn="r">
              <a:defRPr sz="1200">
                <a:solidFill>
                  <a:schemeClr val="tx1">
                    <a:tint val="75000"/>
                  </a:schemeClr>
                </a:solidFill>
              </a:defRPr>
            </a:lvl1pPr>
          </a:lstStyle>
          <a:p>
            <a:fld id="{8B38DBA3-52F9-4AF4-A6A4-FA4D7DB2F99C}"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txStyles>
    <p:titleStyle>
      <a:lvl1pPr lvl="0" algn="l">
        <a:lnSpc>
          <a:spcPct val="90000"/>
        </a:lnSpc>
        <a:buNone/>
        <a:defRPr sz="4400">
          <a:solidFill>
            <a:schemeClr val="tx1"/>
          </a:solidFill>
          <a:latin typeface="Calibri Light"/>
        </a:defRPr>
      </a:lvl1pPr>
    </p:titleStyle>
    <p:bodyStyle>
      <a:lvl1pPr marL="228600" lvl="0" indent="-228600" algn="l">
        <a:lnSpc>
          <a:spcPct val="90000"/>
        </a:lnSpc>
        <a:spcBef>
          <a:spcPts val="1000"/>
        </a:spcBef>
        <a:buFont typeface="Arial"/>
        <a:buChar char="•"/>
        <a:defRPr sz="2800">
          <a:solidFill>
            <a:schemeClr val="tx1"/>
          </a:solidFill>
          <a:latin typeface="Calibri"/>
        </a:defRPr>
      </a:lvl1pPr>
      <a:lvl2pPr marL="685800" lvl="0" indent="-228600" algn="l">
        <a:lnSpc>
          <a:spcPct val="90000"/>
        </a:lnSpc>
        <a:spcBef>
          <a:spcPts val="500"/>
        </a:spcBef>
        <a:buFont typeface="Arial"/>
        <a:buChar char="•"/>
        <a:defRPr sz="2400">
          <a:solidFill>
            <a:schemeClr val="tx1"/>
          </a:solidFill>
          <a:latin typeface="Calibri"/>
        </a:defRPr>
      </a:lvl2pPr>
      <a:lvl3pPr marL="1143000" lvl="0" indent="-228600" algn="l">
        <a:lnSpc>
          <a:spcPct val="90000"/>
        </a:lnSpc>
        <a:spcBef>
          <a:spcPts val="500"/>
        </a:spcBef>
        <a:buFont typeface="Arial"/>
        <a:buChar char="•"/>
        <a:defRPr sz="2000">
          <a:solidFill>
            <a:schemeClr val="tx1"/>
          </a:solidFill>
          <a:latin typeface="Calibri"/>
        </a:defRPr>
      </a:lvl3pPr>
      <a:lvl4pPr marL="1600200" lvl="0" indent="-228600" algn="l">
        <a:lnSpc>
          <a:spcPct val="90000"/>
        </a:lnSpc>
        <a:spcBef>
          <a:spcPts val="500"/>
        </a:spcBef>
        <a:buFont typeface="Arial"/>
        <a:buChar char="•"/>
        <a:defRPr sz="1800">
          <a:solidFill>
            <a:schemeClr val="tx1"/>
          </a:solidFill>
          <a:latin typeface="Calibri"/>
        </a:defRPr>
      </a:lvl4pPr>
      <a:lvl5pPr marL="2057400" lvl="0" indent="-228600" algn="l">
        <a:lnSpc>
          <a:spcPct val="90000"/>
        </a:lnSpc>
        <a:spcBef>
          <a:spcPts val="500"/>
        </a:spcBef>
        <a:buFont typeface="Arial"/>
        <a:buChar char="•"/>
        <a:defRPr sz="1800">
          <a:solidFill>
            <a:schemeClr val="tx1"/>
          </a:solidFill>
          <a:latin typeface="Calibri"/>
        </a:defRPr>
      </a:lvl5pPr>
      <a:lvl6pPr marL="2514600" lvl="0" indent="-228600" algn="l">
        <a:lnSpc>
          <a:spcPct val="90000"/>
        </a:lnSpc>
        <a:spcBef>
          <a:spcPts val="500"/>
        </a:spcBef>
        <a:buFont typeface="Arial"/>
        <a:buChar char="•"/>
        <a:defRPr sz="1800">
          <a:solidFill>
            <a:schemeClr val="tx1"/>
          </a:solidFill>
          <a:latin typeface="Calibri"/>
        </a:defRPr>
      </a:lvl6pPr>
      <a:lvl7pPr marL="2971800" lvl="0" indent="-228600" algn="l">
        <a:lnSpc>
          <a:spcPct val="90000"/>
        </a:lnSpc>
        <a:spcBef>
          <a:spcPts val="500"/>
        </a:spcBef>
        <a:buFont typeface="Arial"/>
        <a:buChar char="•"/>
        <a:defRPr sz="1800">
          <a:solidFill>
            <a:schemeClr val="tx1"/>
          </a:solidFill>
          <a:latin typeface="Calibri"/>
        </a:defRPr>
      </a:lvl7pPr>
      <a:lvl8pPr marL="3429000" lvl="0" indent="-228600" algn="l">
        <a:lnSpc>
          <a:spcPct val="90000"/>
        </a:lnSpc>
        <a:spcBef>
          <a:spcPts val="500"/>
        </a:spcBef>
        <a:buFont typeface="Arial"/>
        <a:buChar char="•"/>
        <a:defRPr sz="1800">
          <a:solidFill>
            <a:schemeClr val="tx1"/>
          </a:solidFill>
          <a:latin typeface="Calibri"/>
        </a:defRPr>
      </a:lvl8pPr>
      <a:lvl9pPr marL="3886200" lvl="0" indent="-228600" algn="l">
        <a:lnSpc>
          <a:spcPct val="90000"/>
        </a:lnSpc>
        <a:spcBef>
          <a:spcPts val="500"/>
        </a:spcBef>
        <a:buFont typeface="Arial"/>
        <a:buChar char="•"/>
        <a:defRPr sz="1800">
          <a:solidFill>
            <a:schemeClr val="tx1"/>
          </a:solidFill>
          <a:latin typeface="Calibri"/>
        </a:defRPr>
      </a:lvl9pPr>
    </p:bodyStyle>
    <p:otherStyle>
      <a:lvl1pPr marL="0" lvl="0" algn="l">
        <a:defRPr sz="1800">
          <a:solidFill>
            <a:schemeClr val="tx1"/>
          </a:solidFill>
          <a:latin typeface="Calibri"/>
        </a:defRPr>
      </a:lvl1pPr>
      <a:lvl2pPr marL="457200" lvl="0" algn="l">
        <a:defRPr sz="1800">
          <a:solidFill>
            <a:schemeClr val="tx1"/>
          </a:solidFill>
          <a:latin typeface="Calibri"/>
        </a:defRPr>
      </a:lvl2pPr>
      <a:lvl3pPr marL="914400" lvl="0" algn="l">
        <a:defRPr sz="1800">
          <a:solidFill>
            <a:schemeClr val="tx1"/>
          </a:solidFill>
          <a:latin typeface="Calibri"/>
        </a:defRPr>
      </a:lvl3pPr>
      <a:lvl4pPr marL="1371600" lvl="0" algn="l">
        <a:defRPr sz="1800">
          <a:solidFill>
            <a:schemeClr val="tx1"/>
          </a:solidFill>
          <a:latin typeface="Calibri"/>
        </a:defRPr>
      </a:lvl4pPr>
      <a:lvl5pPr marL="1828800" lvl="0" algn="l">
        <a:defRPr sz="1800">
          <a:solidFill>
            <a:schemeClr val="tx1"/>
          </a:solidFill>
          <a:latin typeface="Calibri"/>
        </a:defRPr>
      </a:lvl5pPr>
      <a:lvl6pPr marL="2286000" lvl="0" algn="l">
        <a:defRPr sz="1800">
          <a:solidFill>
            <a:schemeClr val="tx1"/>
          </a:solidFill>
          <a:latin typeface="Calibri"/>
        </a:defRPr>
      </a:lvl6pPr>
      <a:lvl7pPr marL="2743200" lvl="0" algn="l">
        <a:defRPr sz="1800">
          <a:solidFill>
            <a:schemeClr val="tx1"/>
          </a:solidFill>
          <a:latin typeface="Calibri"/>
        </a:defRPr>
      </a:lvl7pPr>
      <a:lvl8pPr marL="3200400" lvl="0" algn="l">
        <a:defRPr sz="1800">
          <a:solidFill>
            <a:schemeClr val="tx1"/>
          </a:solidFill>
          <a:latin typeface="Calibri"/>
        </a:defRPr>
      </a:lvl8pPr>
      <a:lvl9pPr marL="3657600" lvl="0" algn="l">
        <a:defRPr sz="1800">
          <a:solidFill>
            <a:schemeClr val="tx1"/>
          </a:solidFill>
          <a:latin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ctrTitle"/>
          </p:nvPr>
        </p:nvSpPr>
        <p:spPr>
          <a:xfrm>
            <a:off x="1524000" y="1628800"/>
            <a:ext cx="9144000" cy="2387600"/>
          </a:xfrm>
          <a:prstGeom prst="rect">
            <a:avLst/>
          </a:prstGeom>
        </p:spPr>
        <p:txBody>
          <a:bodyPr/>
          <a:lstStyle>
            <a:lvl1pPr lvl="0">
              <a:defRPr/>
            </a:lvl1pPr>
          </a:lstStyle>
          <a:p>
            <a:pPr lvl="0"/>
            <a:r>
              <a:rPr lang="ru-RU" dirty="0"/>
              <a:t>Проект </a:t>
            </a:r>
            <a:r>
              <a:rPr lang="ru-RU" dirty="0" smtClean="0"/>
              <a:t>организации жизнедеятельности необитаемого острова </a:t>
            </a:r>
            <a:endParaRPr lang="ru-RU" dirty="0"/>
          </a:p>
        </p:txBody>
      </p:sp>
      <p:sp>
        <p:nvSpPr>
          <p:cNvPr id="3" name="Подзаголовок 2"/>
          <p:cNvSpPr txBox="1">
            <a:spLocks noGrp="1"/>
          </p:cNvSpPr>
          <p:nvPr>
            <p:ph type="subTitle" idx="1"/>
          </p:nvPr>
        </p:nvSpPr>
        <p:spPr>
          <a:xfrm>
            <a:off x="2855640" y="4941168"/>
            <a:ext cx="9144000" cy="1655762"/>
          </a:xfrm>
          <a:prstGeom prst="rect">
            <a:avLst/>
          </a:prstGeom>
        </p:spPr>
        <p:txBody>
          <a:bodyPr/>
          <a:lstStyle>
            <a:lvl1pPr lvl="0">
              <a:defRPr/>
            </a:lvl1pPr>
          </a:lstStyle>
          <a:p>
            <a:r>
              <a:rPr lang="ru-RU" b="1" dirty="0"/>
              <a:t>ученик 8 класса Мак Артем</a:t>
            </a:r>
            <a:endParaRPr lang="ru-RU" dirty="0"/>
          </a:p>
          <a:p>
            <a:r>
              <a:rPr lang="ru-RU" b="1" dirty="0"/>
              <a:t>Научный руководитель: Петрова И.А., учитель физики</a:t>
            </a:r>
            <a:endParaRPr lang="ru-RU" dirty="0"/>
          </a:p>
          <a:p>
            <a:pPr lvl="0"/>
            <a:endParaRPr lang="ru-RU" dirty="0"/>
          </a:p>
        </p:txBody>
      </p:sp>
      <p:sp>
        <p:nvSpPr>
          <p:cNvPr id="4" name="Прямоугольник 3"/>
          <p:cNvSpPr/>
          <p:nvPr/>
        </p:nvSpPr>
        <p:spPr>
          <a:xfrm>
            <a:off x="1271464" y="411548"/>
            <a:ext cx="9649072" cy="646331"/>
          </a:xfrm>
          <a:prstGeom prst="rect">
            <a:avLst/>
          </a:prstGeom>
        </p:spPr>
        <p:txBody>
          <a:bodyPr wrap="square">
            <a:spAutoFit/>
          </a:bodyPr>
          <a:lstStyle/>
          <a:p>
            <a:r>
              <a:rPr lang="ru-RU" dirty="0">
                <a:solidFill>
                  <a:srgbClr val="000000"/>
                </a:solidFill>
                <a:latin typeface="Times New Roman" panose="02020603050405020304" pitchFamily="18" charset="0"/>
                <a:ea typeface="Calibri" panose="020F0502020204030204" pitchFamily="34" charset="0"/>
              </a:rPr>
              <a:t>ДЕПАРТАМЕНТ ОБРАЗОВАНИЯ ГОРОДА МОСКВЫ ГОСУДАРСТВЕННОЕ БЮДЖЕТНОЕ ОБЩЕОБРАЗОВАТЕЛЬНОЕ УЧРЕЖДЕНИЕ ГОРОДА МОСКВЫ (ГБОУ ШКОЛА № 630)</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4" name="Группа 3"/>
          <p:cNvGrpSpPr/>
          <p:nvPr/>
        </p:nvGrpSpPr>
        <p:grpSpPr>
          <a:xfrm>
            <a:off x="4310050" y="1714488"/>
            <a:ext cx="4857784" cy="2786083"/>
            <a:chOff x="3452794" y="1714488"/>
            <a:chExt cx="4857784" cy="2786082"/>
          </a:xfrm>
        </p:grpSpPr>
        <p:sp>
          <p:nvSpPr>
            <p:cNvPr id="5" name="Прямоугольник 4"/>
            <p:cNvSpPr/>
            <p:nvPr/>
          </p:nvSpPr>
          <p:spPr>
            <a:xfrm>
              <a:off x="6596066" y="2857496"/>
              <a:ext cx="1714512"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595670" y="3000372"/>
              <a:ext cx="3000396"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оугольник 6"/>
            <p:cNvSpPr/>
            <p:nvPr/>
          </p:nvSpPr>
          <p:spPr>
            <a:xfrm>
              <a:off x="3452794" y="1714488"/>
              <a:ext cx="142876" cy="278608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sp>
        <p:nvSpPr>
          <p:cNvPr id="8" name="Прямая соединительная линия 7"/>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9" name="Рисунок 8"/>
          <p:cNvPicPr/>
          <p:nvPr/>
        </p:nvPicPr>
        <p:blipFill>
          <a:blip r:embed="rId2"/>
          <a:srcRect/>
          <a:stretch>
            <a:fillRect/>
          </a:stretch>
        </p:blipFill>
        <p:spPr>
          <a:xfrm>
            <a:off x="1309654" y="1928802"/>
            <a:ext cx="2905188" cy="2352650"/>
          </a:xfrm>
          <a:prstGeom prst="rect">
            <a:avLst/>
          </a:prstGeom>
          <a:noFill/>
        </p:spPr>
      </p:pic>
      <p:pic>
        <p:nvPicPr>
          <p:cNvPr id="10" name="Рисунок 9"/>
          <p:cNvPicPr/>
          <p:nvPr/>
        </p:nvPicPr>
        <p:blipFill>
          <a:blip r:embed="rId3"/>
          <a:srcRect l="29817" t="9991" r="28060" b="4991"/>
          <a:stretch>
            <a:fillRect/>
          </a:stretch>
        </p:blipFill>
        <p:spPr>
          <a:xfrm rot="16200000">
            <a:off x="9203556" y="2750338"/>
            <a:ext cx="642942" cy="714382"/>
          </a:xfrm>
          <a:prstGeom prst="rect">
            <a:avLst/>
          </a:prstGeom>
          <a:noFill/>
        </p:spPr>
      </p:pic>
      <p:sp>
        <p:nvSpPr>
          <p:cNvPr id="11" name="Стрелка вправо 10"/>
          <p:cNvSpPr/>
          <p:nvPr/>
        </p:nvSpPr>
        <p:spPr>
          <a:xfrm rot="10800000">
            <a:off x="1809720" y="2857496"/>
            <a:ext cx="1928826" cy="642942"/>
          </a:xfrm>
          <a:prstGeom prst="rightArrow">
            <a:avLst/>
          </a:prstGeom>
          <a:solidFill>
            <a:srgbClr val="FFFF00"/>
          </a:solidFill>
          <a:ln w="12700" cap="flat">
            <a:solidFill>
              <a:schemeClr val="accent1">
                <a:shade val="50000"/>
              </a:schemeClr>
            </a:solidFill>
            <a:miter/>
          </a:ln>
        </p:spPr>
        <p:txBody>
          <a:bodyPr anchor="ctr"/>
          <a:lstStyle>
            <a:lvl1pPr lvl="0">
              <a:defRPr/>
            </a:lvl1pPr>
          </a:lstStyle>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4" name="Группа 3"/>
          <p:cNvGrpSpPr/>
          <p:nvPr/>
        </p:nvGrpSpPr>
        <p:grpSpPr>
          <a:xfrm>
            <a:off x="4095736" y="1714488"/>
            <a:ext cx="4857784" cy="2786083"/>
            <a:chOff x="3452794" y="1714488"/>
            <a:chExt cx="4857784" cy="2786082"/>
          </a:xfrm>
        </p:grpSpPr>
        <p:sp>
          <p:nvSpPr>
            <p:cNvPr id="5" name="Прямоугольник 4"/>
            <p:cNvSpPr/>
            <p:nvPr/>
          </p:nvSpPr>
          <p:spPr>
            <a:xfrm>
              <a:off x="6596066" y="2857496"/>
              <a:ext cx="1714512"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595670" y="3000372"/>
              <a:ext cx="3000396"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оугольник 6"/>
            <p:cNvSpPr/>
            <p:nvPr/>
          </p:nvSpPr>
          <p:spPr>
            <a:xfrm>
              <a:off x="3452794" y="1714488"/>
              <a:ext cx="142876" cy="278608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sp>
        <p:nvSpPr>
          <p:cNvPr id="8" name="Прямая соединительная линия 7"/>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9" name="Рисунок 8"/>
          <p:cNvPicPr/>
          <p:nvPr/>
        </p:nvPicPr>
        <p:blipFill>
          <a:blip r:embed="rId2"/>
          <a:srcRect/>
          <a:stretch>
            <a:fillRect/>
          </a:stretch>
        </p:blipFill>
        <p:spPr>
          <a:xfrm>
            <a:off x="1023902" y="2071678"/>
            <a:ext cx="2905188" cy="2352650"/>
          </a:xfrm>
          <a:prstGeom prst="rect">
            <a:avLst/>
          </a:prstGeom>
          <a:noFill/>
        </p:spPr>
      </p:pic>
      <p:pic>
        <p:nvPicPr>
          <p:cNvPr id="10" name="Рисунок 9"/>
          <p:cNvPicPr/>
          <p:nvPr/>
        </p:nvPicPr>
        <p:blipFill>
          <a:blip r:embed="rId3"/>
          <a:srcRect l="29817" t="9991" r="28060" b="4991"/>
          <a:stretch>
            <a:fillRect/>
          </a:stretch>
        </p:blipFill>
        <p:spPr>
          <a:xfrm rot="16200000">
            <a:off x="9096398" y="2643181"/>
            <a:ext cx="642942" cy="928696"/>
          </a:xfrm>
          <a:prstGeom prst="rect">
            <a:avLst/>
          </a:prstGeom>
          <a:noFill/>
        </p:spPr>
      </p:pic>
      <p:sp>
        <p:nvSpPr>
          <p:cNvPr id="11" name="Стрелка вправо 10"/>
          <p:cNvSpPr/>
          <p:nvPr/>
        </p:nvSpPr>
        <p:spPr>
          <a:xfrm rot="10800000">
            <a:off x="1523968" y="2928934"/>
            <a:ext cx="1928826" cy="642942"/>
          </a:xfrm>
          <a:prstGeom prst="rightArrow">
            <a:avLst/>
          </a:prstGeom>
          <a:solidFill>
            <a:srgbClr val="FFFF00"/>
          </a:solidFill>
          <a:ln w="12700" cap="flat">
            <a:solidFill>
              <a:schemeClr val="accent1">
                <a:shade val="50000"/>
              </a:schemeClr>
            </a:solidFill>
            <a:miter/>
          </a:ln>
        </p:spPr>
        <p:txBody>
          <a:bodyPr anchor="ctr"/>
          <a:lstStyle>
            <a:lvl1pPr lvl="0">
              <a:defRPr/>
            </a:lvl1pPr>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4" name="Группа 3"/>
          <p:cNvGrpSpPr/>
          <p:nvPr/>
        </p:nvGrpSpPr>
        <p:grpSpPr>
          <a:xfrm>
            <a:off x="3452794" y="1714488"/>
            <a:ext cx="4857784" cy="2786083"/>
            <a:chOff x="3452794" y="1714488"/>
            <a:chExt cx="4857784" cy="2786082"/>
          </a:xfrm>
        </p:grpSpPr>
        <p:sp>
          <p:nvSpPr>
            <p:cNvPr id="5" name="Прямоугольник 4"/>
            <p:cNvSpPr/>
            <p:nvPr/>
          </p:nvSpPr>
          <p:spPr>
            <a:xfrm>
              <a:off x="6596066" y="2857496"/>
              <a:ext cx="1714512"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595670" y="3000372"/>
              <a:ext cx="3000396"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оугольник 6"/>
            <p:cNvSpPr/>
            <p:nvPr/>
          </p:nvSpPr>
          <p:spPr>
            <a:xfrm>
              <a:off x="3452794" y="1714488"/>
              <a:ext cx="142876" cy="278608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sp>
        <p:nvSpPr>
          <p:cNvPr id="8" name="Прямая соединительная линия 7"/>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9" name="Рисунок 8"/>
          <p:cNvPicPr/>
          <p:nvPr/>
        </p:nvPicPr>
        <p:blipFill>
          <a:blip r:embed="rId2"/>
          <a:srcRect/>
          <a:stretch>
            <a:fillRect/>
          </a:stretch>
        </p:blipFill>
        <p:spPr>
          <a:xfrm>
            <a:off x="380960" y="2071678"/>
            <a:ext cx="2905188" cy="2352650"/>
          </a:xfrm>
          <a:prstGeom prst="rect">
            <a:avLst/>
          </a:prstGeom>
          <a:noFill/>
        </p:spPr>
      </p:pic>
      <p:pic>
        <p:nvPicPr>
          <p:cNvPr id="10" name="Рисунок 9"/>
          <p:cNvPicPr/>
          <p:nvPr/>
        </p:nvPicPr>
        <p:blipFill>
          <a:blip r:embed="rId3"/>
          <a:srcRect l="29817" t="9991" r="28060" b="4991"/>
          <a:stretch>
            <a:fillRect/>
          </a:stretch>
        </p:blipFill>
        <p:spPr>
          <a:xfrm rot="16200000">
            <a:off x="8810646" y="2357428"/>
            <a:ext cx="642942" cy="1500201"/>
          </a:xfrm>
          <a:prstGeom prst="rect">
            <a:avLst/>
          </a:prstGeom>
          <a:noFill/>
        </p:spPr>
      </p:pic>
      <p:sp>
        <p:nvSpPr>
          <p:cNvPr id="11" name="Стрелка вправо 10"/>
          <p:cNvSpPr/>
          <p:nvPr/>
        </p:nvSpPr>
        <p:spPr>
          <a:xfrm rot="10800000">
            <a:off x="881026" y="2928934"/>
            <a:ext cx="1928826" cy="642942"/>
          </a:xfrm>
          <a:prstGeom prst="rightArrow">
            <a:avLst/>
          </a:prstGeom>
          <a:solidFill>
            <a:srgbClr val="FFFF00"/>
          </a:solidFill>
          <a:ln w="12700" cap="flat">
            <a:solidFill>
              <a:schemeClr val="accent1">
                <a:shade val="50000"/>
              </a:schemeClr>
            </a:solidFill>
            <a:miter/>
          </a:ln>
        </p:spPr>
        <p:txBody>
          <a:bodyPr anchor="ctr"/>
          <a:lstStyle>
            <a:lvl1pPr lvl="0">
              <a:defRPr/>
            </a:lvl1pPr>
          </a:lstStyle>
          <a:p>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l="32064" t="36422" r="33566" b="31420"/>
          <a:stretch>
            <a:fillRect/>
          </a:stretch>
        </p:blipFill>
        <p:spPr>
          <a:xfrm>
            <a:off x="5381620" y="1214422"/>
            <a:ext cx="6810380" cy="4643470"/>
          </a:xfrm>
          <a:prstGeom prst="rect">
            <a:avLst/>
          </a:prstGeom>
        </p:spPr>
      </p:pic>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lgn="ctr"/>
            <a:r>
              <a:rPr lang="ru-RU" dirty="0" smtClean="0"/>
              <a:t>Энергия </a:t>
            </a:r>
            <a:r>
              <a:rPr lang="ru-RU" dirty="0"/>
              <a:t>волн</a:t>
            </a:r>
          </a:p>
        </p:txBody>
      </p:sp>
      <p:sp>
        <p:nvSpPr>
          <p:cNvPr id="3" name="Текст 2"/>
          <p:cNvSpPr txBox="1">
            <a:spLocks noGrp="1"/>
          </p:cNvSpPr>
          <p:nvPr>
            <p:ph type="body" idx="1"/>
          </p:nvPr>
        </p:nvSpPr>
        <p:spPr>
          <a:xfrm>
            <a:off x="309522" y="1785926"/>
            <a:ext cx="6000792" cy="4720647"/>
          </a:xfrm>
          <a:prstGeom prst="rect">
            <a:avLst/>
          </a:prstGeom>
        </p:spPr>
        <p:txBody>
          <a:bodyPr/>
          <a:lstStyle>
            <a:lvl1pPr lvl="0">
              <a:defRPr/>
            </a:lvl1pPr>
          </a:lstStyle>
          <a:p>
            <a:pPr lvl="0"/>
            <a:r>
              <a:rPr lang="ru-RU" sz="2000" dirty="0"/>
              <a:t>Такие генераторы предлагается разместить вдоль берега моря, над водой. Преимущество системы заключается в том, что энергия вырабатывается при любом движении пластины </a:t>
            </a:r>
          </a:p>
          <a:p>
            <a:pPr lvl="0"/>
            <a:r>
              <a:rPr lang="ru-RU" sz="2000" dirty="0"/>
              <a:t>Под водой можно разместить достаточно маленькие винты на манер ветряков. Несмотря на то, что мощность ветряка прямо пропорциональна размеру винта, большое сопротивление воды будет мешать лопастям вращаться, поэтому имеет смысл сделать размер около метра в диаметре.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a:off x="5810248" y="2285992"/>
            <a:ext cx="500066"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TextBox 6"/>
          <p:cNvSpPr txBox="1"/>
          <p:nvPr/>
        </p:nvSpPr>
        <p:spPr>
          <a:xfrm>
            <a:off x="6310314" y="2500306"/>
            <a:ext cx="1357322" cy="369332"/>
          </a:xfrm>
          <a:prstGeom prst="rect">
            <a:avLst/>
          </a:prstGeom>
          <a:noFill/>
        </p:spPr>
        <p:txBody>
          <a:bodyPr wrap="square"/>
          <a:lstStyle>
            <a:lvl1pPr lvl="0">
              <a:defRPr/>
            </a:lvl1pPr>
          </a:lstStyle>
          <a:p>
            <a:pPr lvl="0"/>
            <a:r>
              <a:rPr lang="ru-RU"/>
              <a:t>Лопасти </a:t>
            </a:r>
          </a:p>
        </p:txBody>
      </p:sp>
      <p:sp>
        <p:nvSpPr>
          <p:cNvPr id="8" name="TextBox 7"/>
          <p:cNvSpPr txBox="1"/>
          <p:nvPr/>
        </p:nvSpPr>
        <p:spPr>
          <a:xfrm>
            <a:off x="4524364" y="1785926"/>
            <a:ext cx="1428760" cy="923330"/>
          </a:xfrm>
          <a:prstGeom prst="rect">
            <a:avLst/>
          </a:prstGeom>
          <a:noFill/>
        </p:spPr>
        <p:txBody>
          <a:bodyPr wrap="square"/>
          <a:lstStyle>
            <a:lvl1pPr lvl="0">
              <a:defRPr/>
            </a:lvl1pPr>
          </a:lstStyle>
          <a:p>
            <a:pPr lvl="0"/>
            <a:r>
              <a:rPr lang="ru-RU"/>
              <a:t>Корпус обтекаемой формы</a:t>
            </a:r>
          </a:p>
        </p:txBody>
      </p:sp>
      <p:sp>
        <p:nvSpPr>
          <p:cNvPr id="9" name="TextBox 8"/>
          <p:cNvSpPr txBox="1"/>
          <p:nvPr/>
        </p:nvSpPr>
        <p:spPr>
          <a:xfrm>
            <a:off x="5810248" y="4357694"/>
            <a:ext cx="857256" cy="369332"/>
          </a:xfrm>
          <a:prstGeom prst="rect">
            <a:avLst/>
          </a:prstGeom>
          <a:noFill/>
        </p:spPr>
        <p:txBody>
          <a:bodyPr wrap="square"/>
          <a:lstStyle>
            <a:lvl1pPr lvl="0">
              <a:defRPr/>
            </a:lvl1pPr>
          </a:lstStyle>
          <a:p>
            <a:pPr lvl="0"/>
            <a:r>
              <a:rPr lang="ru-RU"/>
              <a:t>Столб </a:t>
            </a:r>
          </a:p>
        </p:txBody>
      </p:sp>
      <p:sp>
        <p:nvSpPr>
          <p:cNvPr id="10" name="TextBox 9"/>
          <p:cNvSpPr txBox="1"/>
          <p:nvPr/>
        </p:nvSpPr>
        <p:spPr>
          <a:xfrm>
            <a:off x="3952860" y="3357562"/>
            <a:ext cx="1571636" cy="646331"/>
          </a:xfrm>
          <a:prstGeom prst="rect">
            <a:avLst/>
          </a:prstGeom>
          <a:noFill/>
        </p:spPr>
        <p:txBody>
          <a:bodyPr wrap="square"/>
          <a:lstStyle>
            <a:lvl1pPr lvl="0">
              <a:defRPr/>
            </a:lvl1pPr>
          </a:lstStyle>
          <a:p>
            <a:pPr lvl="0"/>
            <a:r>
              <a:rPr lang="ru-RU"/>
              <a:t>Поворотная платформа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V="1">
            <a:off x="5810248" y="2357430"/>
            <a:ext cx="500066" cy="1643074"/>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6238876"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31031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59593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881686"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6381752" y="271462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024694"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667504" y="2643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6667504" y="221455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6738942" y="371475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310314" y="392906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6953256"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5738810" y="171448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810380" y="17859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453190"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6596066" y="300037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Овал 38"/>
          <p:cNvSpPr/>
          <p:nvPr/>
        </p:nvSpPr>
        <p:spPr>
          <a:xfrm>
            <a:off x="7239008" y="1142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p:cNvSpPr/>
          <p:nvPr/>
        </p:nvSpPr>
        <p:spPr>
          <a:xfrm>
            <a:off x="7358066" y="15477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a:off x="5810248" y="2285992"/>
            <a:ext cx="500066"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6810380" y="157161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881818"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6167438"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453190" y="185736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6953256" y="250030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596198" y="271462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7239008" y="242886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7239008" y="20002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7310446" y="350043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881818" y="371475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7524760" y="307181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6310314" y="150017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7381884" y="157161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7024694" y="307181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7167570" y="278605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5953124" y="242886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6310314"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453190" y="278605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6524628" y="221455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6524628" y="321468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7072314" y="2905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Овал 48"/>
          <p:cNvSpPr/>
          <p:nvPr/>
        </p:nvSpPr>
        <p:spPr>
          <a:xfrm>
            <a:off x="6524628" y="21429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Овал 49"/>
          <p:cNvSpPr/>
          <p:nvPr/>
        </p:nvSpPr>
        <p:spPr>
          <a:xfrm>
            <a:off x="6167438" y="50004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Овал 50"/>
          <p:cNvSpPr/>
          <p:nvPr/>
        </p:nvSpPr>
        <p:spPr>
          <a:xfrm>
            <a:off x="6667504" y="1142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Овал 51"/>
          <p:cNvSpPr/>
          <p:nvPr/>
        </p:nvSpPr>
        <p:spPr>
          <a:xfrm>
            <a:off x="7024694" y="214311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Овал 52"/>
          <p:cNvSpPr/>
          <p:nvPr/>
        </p:nvSpPr>
        <p:spPr>
          <a:xfrm>
            <a:off x="6596066"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Овал 53"/>
          <p:cNvSpPr/>
          <p:nvPr/>
        </p:nvSpPr>
        <p:spPr>
          <a:xfrm>
            <a:off x="6238876" y="85723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Овал 54"/>
          <p:cNvSpPr/>
          <p:nvPr/>
        </p:nvSpPr>
        <p:spPr>
          <a:xfrm>
            <a:off x="6786562" y="15477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V="1">
            <a:off x="5810248" y="2357430"/>
            <a:ext cx="500066" cy="1643074"/>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6238876"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31031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59593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881686"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6381752" y="271462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024694"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667504" y="2643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6667504" y="221455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6738942" y="371475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310314" y="392906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6953256"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5738810" y="171448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810380" y="17859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453190"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6596066" y="300037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6881818" y="85723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6524628" y="1142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7024694"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381884" y="278605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6953256" y="300037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6596066" y="150017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143752" y="219073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V="1">
            <a:off x="5810248" y="2357430"/>
            <a:ext cx="500066" cy="1643074"/>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6238876"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31031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59593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881686"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6381752" y="271462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024694"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667504" y="2643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6667504" y="221455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6738942" y="371475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310314" y="392906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6953256"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5738810" y="171448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810380" y="17859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453190"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6596066" y="300037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6738942" y="42860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6381752" y="71435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6881818" y="135729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239008"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6810380" y="257174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6453190" y="107154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000876" y="176210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V="1">
            <a:off x="5810248" y="2357430"/>
            <a:ext cx="500066" cy="1643074"/>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4881554" y="2786058"/>
            <a:ext cx="1143008"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16200000">
            <a:off x="4417207" y="2893215"/>
            <a:ext cx="571504" cy="357190"/>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6238876"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631031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5595934" y="214311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5881686"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6381752" y="271462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024694"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6667504" y="2643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6667504" y="221455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6738942" y="371475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6310314" y="392906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6953256"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5738810" y="171448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810380" y="17859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453190"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6596066" y="300037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6881818" y="35716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6524628" y="64291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7024694" y="128586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7381884" y="228599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6953256" y="250030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6596066" y="100010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7143752" y="169067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55905" y="886880"/>
            <a:ext cx="6058197" cy="523220"/>
          </a:xfrm>
          <a:prstGeom prst="rect">
            <a:avLst/>
          </a:prstGeom>
        </p:spPr>
        <p:txBody>
          <a:bodyPr wrap="none">
            <a:spAutoFit/>
          </a:bodyPr>
          <a:lstStyle/>
          <a:p>
            <a:r>
              <a:rPr lang="ru-RU" sz="2800" dirty="0" smtClean="0">
                <a:solidFill>
                  <a:srgbClr val="000000"/>
                </a:solidFill>
                <a:latin typeface="Calibri" panose="020F0502020204030204" pitchFamily="34" charset="0"/>
                <a:ea typeface="Calibri" panose="020F0502020204030204" pitchFamily="34" charset="0"/>
              </a:rPr>
              <a:t>При изменении направления течения</a:t>
            </a:r>
            <a:r>
              <a:rPr lang="af-ZA" sz="2800" dirty="0" smtClean="0">
                <a:solidFill>
                  <a:srgbClr val="000000"/>
                </a:solidFill>
                <a:latin typeface="Calibri" panose="020F0502020204030204" pitchFamily="34" charset="0"/>
                <a:ea typeface="Calibri" panose="020F0502020204030204" pitchFamily="34" charset="0"/>
              </a:rPr>
              <a:t>.</a:t>
            </a: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Цели проекта</a:t>
            </a:r>
          </a:p>
        </p:txBody>
      </p:sp>
      <p:sp>
        <p:nvSpPr>
          <p:cNvPr id="3" name="Текст 2"/>
          <p:cNvSpPr txBox="1">
            <a:spLocks noGrp="1"/>
          </p:cNvSpPr>
          <p:nvPr>
            <p:ph type="body" idx="1"/>
          </p:nvPr>
        </p:nvSpPr>
        <p:spPr>
          <a:xfrm>
            <a:off x="840818" y="1871914"/>
            <a:ext cx="10515600" cy="4351339"/>
          </a:xfrm>
          <a:prstGeom prst="rect">
            <a:avLst/>
          </a:prstGeom>
        </p:spPr>
        <p:txBody>
          <a:bodyPr/>
          <a:lstStyle>
            <a:lvl1pPr lvl="0">
              <a:defRPr/>
            </a:lvl1pPr>
          </a:lstStyle>
          <a:p>
            <a:pPr lvl="0"/>
            <a:r>
              <a:rPr lang="ru-RU" dirty="0"/>
              <a:t>Создание проекта глобальной колонизации Острова изобретателей </a:t>
            </a:r>
            <a:r>
              <a:rPr lang="ru-RU" dirty="0" smtClean="0"/>
              <a:t>(был дан в условиях конкурса)</a:t>
            </a:r>
          </a:p>
          <a:p>
            <a:pPr lvl="0"/>
            <a:r>
              <a:rPr lang="ru-RU" dirty="0" smtClean="0"/>
              <a:t>Задачи</a:t>
            </a:r>
            <a:r>
              <a:rPr lang="ru-RU" dirty="0" smtClean="0"/>
              <a:t> :</a:t>
            </a:r>
          </a:p>
          <a:p>
            <a:pPr lvl="0">
              <a:buNone/>
            </a:pPr>
            <a:r>
              <a:rPr lang="en-US" dirty="0" smtClean="0"/>
              <a:t>1</a:t>
            </a:r>
            <a:r>
              <a:rPr lang="en-US" dirty="0" smtClean="0"/>
              <a:t>. </a:t>
            </a:r>
            <a:r>
              <a:rPr lang="ru-RU" dirty="0"/>
              <a:t>С</a:t>
            </a:r>
            <a:r>
              <a:rPr lang="ru-RU" dirty="0" smtClean="0"/>
              <a:t>оздание экосистемы. </a:t>
            </a:r>
            <a:endParaRPr lang="ru-RU" dirty="0"/>
          </a:p>
          <a:p>
            <a:pPr lvl="0">
              <a:buNone/>
            </a:pPr>
            <a:r>
              <a:rPr lang="en-US" dirty="0" smtClean="0"/>
              <a:t>2. </a:t>
            </a:r>
            <a:r>
              <a:rPr lang="ru-RU" dirty="0" smtClean="0"/>
              <a:t>И</a:t>
            </a:r>
            <a:r>
              <a:rPr lang="ru-RU" dirty="0" smtClean="0"/>
              <a:t>сследование </a:t>
            </a:r>
            <a:r>
              <a:rPr lang="ru-RU" dirty="0"/>
              <a:t>источников </a:t>
            </a:r>
            <a:r>
              <a:rPr lang="ru-RU" dirty="0" smtClean="0"/>
              <a:t>энергии. </a:t>
            </a:r>
            <a:endParaRPr lang="ru-RU" dirty="0"/>
          </a:p>
          <a:p>
            <a:pPr lvl="0">
              <a:buNone/>
            </a:pPr>
            <a:r>
              <a:rPr lang="en-US" dirty="0" smtClean="0"/>
              <a:t>3. </a:t>
            </a:r>
            <a:r>
              <a:rPr lang="ru-RU" dirty="0"/>
              <a:t>С</a:t>
            </a:r>
            <a:r>
              <a:rPr lang="ru-RU" dirty="0" smtClean="0"/>
              <a:t>оздание </a:t>
            </a:r>
            <a:r>
              <a:rPr lang="ru-RU" dirty="0"/>
              <a:t>системы утилизации </a:t>
            </a:r>
            <a:r>
              <a:rPr lang="ru-RU" dirty="0" smtClean="0"/>
              <a:t>отходов. </a:t>
            </a:r>
            <a:endParaRPr lang="ru-RU" dirty="0"/>
          </a:p>
          <a:p>
            <a:pPr lvl="0">
              <a:buNone/>
            </a:pPr>
            <a:r>
              <a:rPr lang="en-US" dirty="0" smtClean="0"/>
              <a:t>4. </a:t>
            </a:r>
            <a:r>
              <a:rPr lang="ru-RU" dirty="0"/>
              <a:t>С</a:t>
            </a:r>
            <a:r>
              <a:rPr lang="ru-RU" dirty="0" smtClean="0"/>
              <a:t>оздание </a:t>
            </a:r>
            <a:r>
              <a:rPr lang="ru-RU" dirty="0"/>
              <a:t>проекта </a:t>
            </a:r>
            <a:r>
              <a:rPr lang="ru-RU" dirty="0" smtClean="0"/>
              <a:t>жилья.</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rot="20313255" flipV="1">
            <a:off x="4600841" y="2285270"/>
            <a:ext cx="1829776" cy="1739745"/>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238744" y="3429000"/>
            <a:ext cx="428629"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310182" y="3357562"/>
            <a:ext cx="28575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Блок-схема: узел 4"/>
          <p:cNvSpPr/>
          <p:nvPr/>
        </p:nvSpPr>
        <p:spPr>
          <a:xfrm>
            <a:off x="5167306" y="2786058"/>
            <a:ext cx="600076" cy="600076"/>
          </a:xfrm>
          <a:prstGeom prst="flowChartConnector">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Овал 5"/>
          <p:cNvSpPr/>
          <p:nvPr/>
        </p:nvSpPr>
        <p:spPr>
          <a:xfrm>
            <a:off x="4238612"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4310050" y="242886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5310182" y="7857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881422"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6096000" y="135729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5024430" y="321468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667240"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667240" y="250030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6453190"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6024562" y="257174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4952992" y="357187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3738546" y="20002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4810116" y="207167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6167438"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6310314" y="164305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3381356"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3738546"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5595934" y="164305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5667372" y="107154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952860" y="371475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4500546" y="3405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381356" y="50004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024166" y="7857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3524232" y="142873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5595934" y="78579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30"/>
          <p:cNvSpPr/>
          <p:nvPr/>
        </p:nvSpPr>
        <p:spPr>
          <a:xfrm>
            <a:off x="5167306" y="100010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вал 31"/>
          <p:cNvSpPr/>
          <p:nvPr/>
        </p:nvSpPr>
        <p:spPr>
          <a:xfrm>
            <a:off x="3095604" y="1142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Овал 32"/>
          <p:cNvSpPr/>
          <p:nvPr/>
        </p:nvSpPr>
        <p:spPr>
          <a:xfrm>
            <a:off x="3643290" y="183354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667108"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738546"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024166"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309918" y="221455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809984"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452926" y="307181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095736" y="278605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095736"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167174" y="385762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738546" y="407194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381488"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167042" y="185736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238612"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881422"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4024298" y="314324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3381356" y="57148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3024166" y="85723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524232" y="150017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881422" y="250030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3452794" y="271462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095604" y="121442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643290" y="1904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738546"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809984"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095604"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381356" y="221455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881422"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524364" y="307181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167174" y="278605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167174"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238612" y="385762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809984" y="407194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452926"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238480" y="185736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310050"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952860"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4095736" y="314324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3452794" y="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3095604" y="28575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595670" y="9286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952860" y="19288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3524232" y="21431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167042" y="64294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714728" y="133350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flipV="1">
            <a:off x="4524364" y="2428868"/>
            <a:ext cx="560074" cy="1500198"/>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595670" y="171448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667108"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952728"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238480" y="200024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738546" y="264318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381488"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024298" y="257174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024298" y="214311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095736" y="364331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667108" y="385762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310050" y="321468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095604" y="164305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167174" y="171448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809984" y="321468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3952860" y="292893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2738414" y="257174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3095604" y="250030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238480"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309918"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3309918" y="335756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857604" y="3047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167042" y="92867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2809852" y="121442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Овал 29"/>
          <p:cNvSpPr/>
          <p:nvPr/>
        </p:nvSpPr>
        <p:spPr>
          <a:xfrm>
            <a:off x="3309918" y="185736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Овал 30"/>
          <p:cNvSpPr/>
          <p:nvPr/>
        </p:nvSpPr>
        <p:spPr>
          <a:xfrm>
            <a:off x="3667108" y="285749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вал 31"/>
          <p:cNvSpPr/>
          <p:nvPr/>
        </p:nvSpPr>
        <p:spPr>
          <a:xfrm>
            <a:off x="3238480" y="307181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Овал 32"/>
          <p:cNvSpPr/>
          <p:nvPr/>
        </p:nvSpPr>
        <p:spPr>
          <a:xfrm>
            <a:off x="2881290" y="157161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Овал 33"/>
          <p:cNvSpPr/>
          <p:nvPr/>
        </p:nvSpPr>
        <p:spPr>
          <a:xfrm>
            <a:off x="3428976" y="226217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738546" y="200024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809984"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3095604"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381356"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881422"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524364" y="314324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167174"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167174" y="242886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238612" y="392906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809984" y="414338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452926" y="350043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238480"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310050" y="20002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952860" y="350043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4095736" y="321468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3524232" y="28572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3167042" y="57148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667108" y="121442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4024298" y="221455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3595670" y="242886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3238480" y="92867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786166" y="161923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595670"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667108" y="242886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952728" y="242886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238480" y="235743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738546" y="300037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381488" y="321468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024298" y="292893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024298" y="250030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095736" y="400050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667108" y="421481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310050" y="357187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095604" y="20002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167174" y="207167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809984" y="357187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3952860"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3095604" y="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2738414" y="28575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238480" y="92869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595670" y="1928826"/>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3167042" y="214314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2809852" y="64294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357538" y="133350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595670"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667108"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952728"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238480" y="221455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738546"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381488" y="307181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024298" y="278605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024298"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095736" y="385762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667108" y="407194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310050"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095604" y="185736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167174"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809984"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3952860" y="314324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2881290" y="114298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2524100" y="142873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024166" y="207167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381356" y="307181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2952728" y="328612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2595538" y="178592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143224" y="247648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5-конечная звезда 1"/>
          <p:cNvSpPr/>
          <p:nvPr/>
        </p:nvSpPr>
        <p:spPr>
          <a:xfrm flipH="1">
            <a:off x="4524364" y="2285992"/>
            <a:ext cx="560074" cy="1428760"/>
          </a:xfrm>
          <a:prstGeom prst="star5">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flipH="1">
            <a:off x="5244459" y="3429000"/>
            <a:ext cx="480063" cy="228601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flipH="1">
            <a:off x="4844406" y="2786058"/>
            <a:ext cx="1280170" cy="57150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flipH="1">
            <a:off x="5324470" y="3357562"/>
            <a:ext cx="320042" cy="7143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Равнобедренный треугольник 5"/>
          <p:cNvSpPr/>
          <p:nvPr/>
        </p:nvSpPr>
        <p:spPr>
          <a:xfrm rot="5400000" flipH="1">
            <a:off x="6038850" y="2871784"/>
            <a:ext cx="571504" cy="400053"/>
          </a:xfrm>
          <a:prstGeom prst="triangle">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Овал 6"/>
          <p:cNvSpPr/>
          <p:nvPr/>
        </p:nvSpPr>
        <p:spPr>
          <a:xfrm>
            <a:off x="3595670"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3667108"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2952728" y="228599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3238480" y="2214554"/>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3738546" y="2857496"/>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4381488" y="307181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p:cNvSpPr/>
          <p:nvPr/>
        </p:nvSpPr>
        <p:spPr>
          <a:xfrm>
            <a:off x="4024298" y="278605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4024298" y="235743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4095736" y="385762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p:cNvSpPr/>
          <p:nvPr/>
        </p:nvSpPr>
        <p:spPr>
          <a:xfrm>
            <a:off x="3667108" y="407194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4310050"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p:cNvSpPr/>
          <p:nvPr/>
        </p:nvSpPr>
        <p:spPr>
          <a:xfrm>
            <a:off x="3095604" y="185736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p:cNvSpPr/>
          <p:nvPr/>
        </p:nvSpPr>
        <p:spPr>
          <a:xfrm>
            <a:off x="4167174" y="1928802"/>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3809984" y="3429000"/>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p:cNvSpPr/>
          <p:nvPr/>
        </p:nvSpPr>
        <p:spPr>
          <a:xfrm>
            <a:off x="3952860" y="314324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p:cNvSpPr/>
          <p:nvPr/>
        </p:nvSpPr>
        <p:spPr>
          <a:xfrm>
            <a:off x="2881290" y="1000108"/>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2524100" y="128586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p:cNvSpPr/>
          <p:nvPr/>
        </p:nvSpPr>
        <p:spPr>
          <a:xfrm>
            <a:off x="3024166" y="192880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p:cNvSpPr/>
          <p:nvPr/>
        </p:nvSpPr>
        <p:spPr>
          <a:xfrm>
            <a:off x="3381356" y="2928934"/>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2952728" y="3143248"/>
            <a:ext cx="214314" cy="21908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2595538" y="1643050"/>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Овал 27"/>
          <p:cNvSpPr/>
          <p:nvPr/>
        </p:nvSpPr>
        <p:spPr>
          <a:xfrm>
            <a:off x="3143224" y="2333612"/>
            <a:ext cx="142876" cy="142876"/>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dirty="0" smtClean="0"/>
              <a:t> </a:t>
            </a:r>
            <a:r>
              <a:rPr lang="ru-RU" dirty="0"/>
              <a:t>Энергия ветра</a:t>
            </a:r>
          </a:p>
        </p:txBody>
      </p:sp>
      <p:sp>
        <p:nvSpPr>
          <p:cNvPr id="3" name="Текст 2"/>
          <p:cNvSpPr txBox="1">
            <a:spLocks noGrp="1"/>
          </p:cNvSpPr>
          <p:nvPr>
            <p:ph type="body" idx="1"/>
          </p:nvPr>
        </p:nvSpPr>
        <p:spPr>
          <a:xfrm>
            <a:off x="838200" y="1825625"/>
            <a:ext cx="3939557" cy="3154229"/>
          </a:xfrm>
          <a:prstGeom prst="rect">
            <a:avLst/>
          </a:prstGeom>
        </p:spPr>
        <p:txBody>
          <a:bodyPr/>
          <a:lstStyle>
            <a:lvl1pPr lvl="0">
              <a:defRPr/>
            </a:lvl1pPr>
          </a:lstStyle>
          <a:p>
            <a:pPr marL="0" lvl="0" indent="0">
              <a:buNone/>
            </a:pPr>
            <a:r>
              <a:rPr lang="ru-RU" dirty="0"/>
              <a:t>Мощность  ветряка: </a:t>
            </a:r>
            <a:endParaRPr lang="ru-RU" dirty="0" smtClean="0"/>
          </a:p>
          <a:p>
            <a:pPr marL="0" lvl="0" indent="0">
              <a:buNone/>
            </a:pPr>
            <a:r>
              <a:rPr lang="af-ZA" dirty="0" smtClean="0"/>
              <a:t>N </a:t>
            </a:r>
            <a:r>
              <a:rPr lang="af-ZA" dirty="0"/>
              <a:t>= 0.6 * S </a:t>
            </a:r>
            <a:r>
              <a:rPr lang="ru-RU" dirty="0"/>
              <a:t>круга, описываемого винтом * </a:t>
            </a:r>
            <a:r>
              <a:rPr lang="af-ZA" dirty="0"/>
              <a:t>V </a:t>
            </a:r>
            <a:r>
              <a:rPr lang="ru-RU" dirty="0"/>
              <a:t>ветра ^ 3.    Потери составляют примерно 20 - 50%</a:t>
            </a:r>
          </a:p>
        </p:txBody>
      </p:sp>
      <p:pic>
        <p:nvPicPr>
          <p:cNvPr id="4" name="Рисунок 3"/>
          <p:cNvPicPr/>
          <p:nvPr/>
        </p:nvPicPr>
        <p:blipFill>
          <a:blip r:embed="rId2"/>
          <a:srcRect/>
          <a:stretch>
            <a:fillRect/>
          </a:stretch>
        </p:blipFill>
        <p:spPr>
          <a:xfrm>
            <a:off x="5167462" y="1193348"/>
            <a:ext cx="6833194" cy="4539907"/>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a:off x="6096000" y="78579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TextBox 5"/>
          <p:cNvSpPr txBox="1"/>
          <p:nvPr/>
        </p:nvSpPr>
        <p:spPr>
          <a:xfrm>
            <a:off x="7096132" y="1643050"/>
            <a:ext cx="1071570" cy="369332"/>
          </a:xfrm>
          <a:prstGeom prst="rect">
            <a:avLst/>
          </a:prstGeom>
          <a:noFill/>
        </p:spPr>
        <p:txBody>
          <a:bodyPr wrap="square"/>
          <a:lstStyle>
            <a:lvl1pPr lvl="0">
              <a:defRPr/>
            </a:lvl1pPr>
          </a:lstStyle>
          <a:p>
            <a:pPr lvl="0"/>
            <a:r>
              <a:rPr lang="ru-RU"/>
              <a:t>Лопасти</a:t>
            </a:r>
          </a:p>
        </p:txBody>
      </p:sp>
      <p:sp>
        <p:nvSpPr>
          <p:cNvPr id="7" name="TextBox 6"/>
          <p:cNvSpPr txBox="1"/>
          <p:nvPr/>
        </p:nvSpPr>
        <p:spPr>
          <a:xfrm>
            <a:off x="4381488" y="1857364"/>
            <a:ext cx="2143140" cy="646331"/>
          </a:xfrm>
          <a:prstGeom prst="rect">
            <a:avLst/>
          </a:prstGeom>
          <a:noFill/>
        </p:spPr>
        <p:txBody>
          <a:bodyPr wrap="square"/>
          <a:lstStyle>
            <a:lvl1pPr lvl="0">
              <a:defRPr/>
            </a:lvl1pPr>
          </a:lstStyle>
          <a:p>
            <a:pPr lvl="0"/>
            <a:r>
              <a:rPr lang="ru-RU"/>
              <a:t>Корпус обтекаемой формы</a:t>
            </a:r>
          </a:p>
        </p:txBody>
      </p:sp>
      <p:sp>
        <p:nvSpPr>
          <p:cNvPr id="8" name="TextBox 7"/>
          <p:cNvSpPr txBox="1"/>
          <p:nvPr/>
        </p:nvSpPr>
        <p:spPr>
          <a:xfrm>
            <a:off x="4238612" y="4643446"/>
            <a:ext cx="1285884" cy="369332"/>
          </a:xfrm>
          <a:prstGeom prst="rect">
            <a:avLst/>
          </a:prstGeom>
          <a:noFill/>
        </p:spPr>
        <p:txBody>
          <a:bodyPr wrap="square"/>
          <a:lstStyle>
            <a:lvl1pPr lvl="0">
              <a:defRPr/>
            </a:lvl1pPr>
          </a:lstStyle>
          <a:p>
            <a:pPr lvl="0"/>
            <a:r>
              <a:rPr lang="ru-RU"/>
              <a:t>Столб</a:t>
            </a:r>
          </a:p>
        </p:txBody>
      </p:sp>
      <p:sp>
        <p:nvSpPr>
          <p:cNvPr id="9" name="TextBox 8"/>
          <p:cNvSpPr txBox="1"/>
          <p:nvPr/>
        </p:nvSpPr>
        <p:spPr>
          <a:xfrm>
            <a:off x="4238612" y="3286124"/>
            <a:ext cx="1643074" cy="646331"/>
          </a:xfrm>
          <a:prstGeom prst="rect">
            <a:avLst/>
          </a:prstGeom>
          <a:noFill/>
        </p:spPr>
        <p:txBody>
          <a:bodyPr wrap="square"/>
          <a:lstStyle>
            <a:lvl1pPr lvl="0">
              <a:defRPr/>
            </a:lvl1pPr>
          </a:lstStyle>
          <a:p>
            <a:pPr lvl="0"/>
            <a:r>
              <a:rPr lang="ru-RU"/>
              <a:t>Поворотная площадка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Прямоугольник 59"/>
          <p:cNvSpPr/>
          <p:nvPr/>
        </p:nvSpPr>
        <p:spPr>
          <a:xfrm>
            <a:off x="80650" y="1654637"/>
            <a:ext cx="646593" cy="505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schemeClr val="tx1"/>
              </a:solidFill>
            </a:endParaRPr>
          </a:p>
        </p:txBody>
      </p:sp>
      <p:grpSp>
        <p:nvGrpSpPr>
          <p:cNvPr id="2" name="Группа 57"/>
          <p:cNvGrpSpPr/>
          <p:nvPr/>
        </p:nvGrpSpPr>
        <p:grpSpPr>
          <a:xfrm>
            <a:off x="0" y="116633"/>
            <a:ext cx="12191999" cy="6774300"/>
            <a:chOff x="0" y="176881"/>
            <a:chExt cx="12191999" cy="6714052"/>
          </a:xfrm>
        </p:grpSpPr>
        <p:sp>
          <p:nvSpPr>
            <p:cNvPr id="21" name="Стрелка вниз 20"/>
            <p:cNvSpPr/>
            <p:nvPr/>
          </p:nvSpPr>
          <p:spPr>
            <a:xfrm>
              <a:off x="4134589" y="1566341"/>
              <a:ext cx="435834" cy="2998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низ 21"/>
            <p:cNvSpPr/>
            <p:nvPr/>
          </p:nvSpPr>
          <p:spPr>
            <a:xfrm>
              <a:off x="1063303" y="2625588"/>
              <a:ext cx="435834" cy="41179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 name="Группа 55"/>
            <p:cNvGrpSpPr/>
            <p:nvPr/>
          </p:nvGrpSpPr>
          <p:grpSpPr>
            <a:xfrm>
              <a:off x="0" y="176881"/>
              <a:ext cx="12191999" cy="6714052"/>
              <a:chOff x="0" y="176881"/>
              <a:chExt cx="12191999" cy="6714052"/>
            </a:xfrm>
          </p:grpSpPr>
          <p:sp>
            <p:nvSpPr>
              <p:cNvPr id="67" name="Стрелка углом 66"/>
              <p:cNvSpPr/>
              <p:nvPr/>
            </p:nvSpPr>
            <p:spPr>
              <a:xfrm rot="16200000" flipV="1">
                <a:off x="9360173" y="4689075"/>
                <a:ext cx="1495552" cy="958080"/>
              </a:xfrm>
              <a:prstGeom prst="bentArrow">
                <a:avLst>
                  <a:gd name="adj1" fmla="val 4019"/>
                  <a:gd name="adj2" fmla="val 8151"/>
                  <a:gd name="adj3" fmla="val 33626"/>
                  <a:gd name="adj4" fmla="val 47447"/>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nvGrpSpPr>
              <p:cNvPr id="7" name="Группа 10"/>
              <p:cNvGrpSpPr/>
              <p:nvPr/>
            </p:nvGrpSpPr>
            <p:grpSpPr>
              <a:xfrm>
                <a:off x="2035454" y="457122"/>
                <a:ext cx="2149578" cy="944382"/>
                <a:chOff x="1588957" y="5066675"/>
                <a:chExt cx="2218545" cy="944382"/>
              </a:xfrm>
            </p:grpSpPr>
            <p:pic>
              <p:nvPicPr>
                <p:cNvPr id="1026" name="Picture 2" descr="http://d22r54gnmuhwmk.cloudfront.net/photos/0/ng/mc/XRngmcBLQdcQCXJ-1600x900-noPad.jpg?14238095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957" y="5066675"/>
                  <a:ext cx="2218545" cy="944382"/>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p:cNvSpPr/>
                <p:nvPr/>
              </p:nvSpPr>
              <p:spPr>
                <a:xfrm>
                  <a:off x="2360950" y="5538866"/>
                  <a:ext cx="674557" cy="299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effectLst>
                        <a:outerShdw blurRad="38100" dist="38100" dir="2700000" algn="tl">
                          <a:srgbClr val="000000">
                            <a:alpha val="43137"/>
                          </a:srgbClr>
                        </a:outerShdw>
                      </a:effectLst>
                    </a:rPr>
                    <a:t>H</a:t>
                  </a:r>
                  <a:r>
                    <a:rPr lang="en-US" sz="2000" b="1" baseline="-25000" dirty="0">
                      <a:solidFill>
                        <a:schemeClr val="tx1"/>
                      </a:solidFill>
                      <a:effectLst>
                        <a:outerShdw blurRad="38100" dist="38100" dir="2700000" algn="tl">
                          <a:srgbClr val="000000">
                            <a:alpha val="43137"/>
                          </a:srgbClr>
                        </a:outerShdw>
                      </a:effectLst>
                    </a:rPr>
                    <a:t>2</a:t>
                  </a:r>
                  <a:r>
                    <a:rPr lang="en-US" sz="2000" b="1" dirty="0">
                      <a:solidFill>
                        <a:schemeClr val="tx1"/>
                      </a:solidFill>
                      <a:effectLst>
                        <a:outerShdw blurRad="38100" dist="38100" dir="2700000" algn="tl">
                          <a:srgbClr val="000000">
                            <a:alpha val="43137"/>
                          </a:srgbClr>
                        </a:outerShdw>
                      </a:effectLst>
                    </a:rPr>
                    <a:t>O</a:t>
                  </a:r>
                  <a:endParaRPr lang="ru-RU" sz="2000" b="1" dirty="0">
                    <a:solidFill>
                      <a:schemeClr val="tx1"/>
                    </a:solidFill>
                    <a:effectLst>
                      <a:outerShdw blurRad="38100" dist="38100" dir="2700000" algn="tl">
                        <a:srgbClr val="000000">
                          <a:alpha val="43137"/>
                        </a:srgbClr>
                      </a:outerShdw>
                    </a:effectLst>
                  </a:endParaRPr>
                </a:p>
              </p:txBody>
            </p:sp>
          </p:grpSp>
          <p:grpSp>
            <p:nvGrpSpPr>
              <p:cNvPr id="8" name="Группа 17"/>
              <p:cNvGrpSpPr/>
              <p:nvPr/>
            </p:nvGrpSpPr>
            <p:grpSpPr>
              <a:xfrm>
                <a:off x="852116" y="1634323"/>
                <a:ext cx="11339883" cy="1215563"/>
                <a:chOff x="841711" y="2547859"/>
                <a:chExt cx="10837888" cy="1215563"/>
              </a:xfrm>
            </p:grpSpPr>
            <p:sp>
              <p:nvSpPr>
                <p:cNvPr id="4" name="Прямоугольник 3"/>
                <p:cNvSpPr/>
                <p:nvPr/>
              </p:nvSpPr>
              <p:spPr>
                <a:xfrm>
                  <a:off x="841711" y="2547859"/>
                  <a:ext cx="10837888" cy="12155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b="1" dirty="0" smtClean="0">
                      <a:ln w="0"/>
                      <a:solidFill>
                        <a:srgbClr val="00B050"/>
                      </a:solidFill>
                      <a:effectLst>
                        <a:outerShdw blurRad="38100" dist="19050" dir="2700000" algn="tl" rotWithShape="0">
                          <a:schemeClr val="dk1">
                            <a:alpha val="40000"/>
                          </a:schemeClr>
                        </a:outerShdw>
                      </a:effectLst>
                    </a:rPr>
                    <a:t>ЭКОСИСТЕМА</a:t>
                  </a:r>
                  <a:endParaRPr lang="ru-RU" sz="4000" b="1" dirty="0">
                    <a:ln w="0"/>
                    <a:solidFill>
                      <a:srgbClr val="00B050"/>
                    </a:solidFill>
                    <a:effectLst>
                      <a:outerShdw blurRad="38100" dist="19050" dir="2700000" algn="tl" rotWithShape="0">
                        <a:schemeClr val="dk1">
                          <a:alpha val="40000"/>
                        </a:schemeClr>
                      </a:outerShdw>
                    </a:effectLst>
                  </a:endParaRPr>
                </a:p>
              </p:txBody>
            </p:sp>
            <p:sp>
              <p:nvSpPr>
                <p:cNvPr id="5" name="Прямоугольник 4"/>
                <p:cNvSpPr/>
                <p:nvPr/>
              </p:nvSpPr>
              <p:spPr>
                <a:xfrm>
                  <a:off x="8046773" y="2702958"/>
                  <a:ext cx="3482925" cy="8603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ln w="0"/>
                      <a:solidFill>
                        <a:schemeClr val="tx1"/>
                      </a:solidFill>
                      <a:effectLst>
                        <a:outerShdw blurRad="38100" dist="19050" dir="2700000" algn="tl" rotWithShape="0">
                          <a:schemeClr val="dk1">
                            <a:alpha val="40000"/>
                          </a:schemeClr>
                        </a:outerShdw>
                      </a:effectLst>
                    </a:rPr>
                    <a:t>        </a:t>
                  </a:r>
                  <a:r>
                    <a:rPr lang="ru-RU" sz="2400" dirty="0" smtClean="0">
                      <a:ln w="0"/>
                      <a:solidFill>
                        <a:schemeClr val="tx1"/>
                      </a:solidFill>
                      <a:effectLst>
                        <a:outerShdw blurRad="38100" dist="19050" dir="2700000" algn="tl" rotWithShape="0">
                          <a:schemeClr val="dk1">
                            <a:alpha val="40000"/>
                          </a:schemeClr>
                        </a:outerShdw>
                      </a:effectLst>
                    </a:rPr>
                    <a:t>Животное</a:t>
                  </a:r>
                  <a:endParaRPr lang="ru-RU" sz="2400" dirty="0">
                    <a:ln w="0"/>
                    <a:solidFill>
                      <a:schemeClr val="tx1"/>
                    </a:solidFill>
                    <a:effectLst>
                      <a:outerShdw blurRad="38100" dist="19050" dir="2700000" algn="tl" rotWithShape="0">
                        <a:schemeClr val="dk1">
                          <a:alpha val="40000"/>
                        </a:schemeClr>
                      </a:outerShdw>
                    </a:effectLst>
                  </a:endParaRPr>
                </a:p>
              </p:txBody>
            </p:sp>
            <p:sp>
              <p:nvSpPr>
                <p:cNvPr id="6" name="Прямоугольник 5"/>
                <p:cNvSpPr/>
                <p:nvPr/>
              </p:nvSpPr>
              <p:spPr>
                <a:xfrm>
                  <a:off x="961632" y="2719694"/>
                  <a:ext cx="3402767" cy="843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n w="0"/>
                      <a:solidFill>
                        <a:schemeClr val="tx1"/>
                      </a:solidFill>
                      <a:effectLst>
                        <a:outerShdw blurRad="38100" dist="19050" dir="2700000" algn="tl" rotWithShape="0">
                          <a:schemeClr val="dk1">
                            <a:alpha val="40000"/>
                          </a:schemeClr>
                        </a:outerShdw>
                      </a:effectLst>
                    </a:rPr>
                    <a:t>                     </a:t>
                  </a:r>
                  <a:r>
                    <a:rPr lang="ru-RU" sz="2400" dirty="0" smtClean="0">
                      <a:ln w="0"/>
                      <a:solidFill>
                        <a:schemeClr val="tx1"/>
                      </a:solidFill>
                      <a:effectLst>
                        <a:outerShdw blurRad="38100" dist="19050" dir="2700000" algn="tl" rotWithShape="0">
                          <a:schemeClr val="dk1">
                            <a:alpha val="40000"/>
                          </a:schemeClr>
                        </a:outerShdw>
                      </a:effectLst>
                    </a:rPr>
                    <a:t>Растение</a:t>
                  </a:r>
                  <a:endParaRPr lang="ru-RU" sz="2400" dirty="0">
                    <a:ln w="0"/>
                    <a:solidFill>
                      <a:schemeClr val="tx1"/>
                    </a:solidFill>
                    <a:effectLst>
                      <a:outerShdw blurRad="38100" dist="19050" dir="2700000" algn="tl" rotWithShape="0">
                        <a:schemeClr val="dk1">
                          <a:alpha val="40000"/>
                        </a:schemeClr>
                      </a:outerShdw>
                    </a:effectLst>
                  </a:endParaRPr>
                </a:p>
              </p:txBody>
            </p:sp>
            <p:pic>
              <p:nvPicPr>
                <p:cNvPr id="1028" name="Picture 4" descr="https://artsintherightplace.files.wordpress.com/2012/09/katze.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4473" y="2758266"/>
                  <a:ext cx="860293" cy="6851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openclipart.org/image/2400px/svg_to_png/170298/eco-plant-green-ic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1632" y="2758266"/>
                  <a:ext cx="1358121" cy="809973"/>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Стрелка вниз 11"/>
              <p:cNvSpPr/>
              <p:nvPr/>
            </p:nvSpPr>
            <p:spPr>
              <a:xfrm>
                <a:off x="1468232" y="1539062"/>
                <a:ext cx="435834" cy="326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10032941" y="1517947"/>
                <a:ext cx="435834" cy="307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2835085" y="1545233"/>
                <a:ext cx="435834" cy="3025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32" name="Picture 8" descr="http://files.moin-energie.webnode.com/200000257-57c4858be8/co2_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17810" y="422671"/>
                <a:ext cx="1116428" cy="119104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http://files.moin-energie.webnode.com/200000257-57c4858be8/co2_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91778" y="2963234"/>
                <a:ext cx="1116428" cy="111891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kar-kch.ru/_nw/7/3121033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6193" y="176881"/>
                <a:ext cx="1293350" cy="807704"/>
              </a:xfrm>
              <a:prstGeom prst="rect">
                <a:avLst/>
              </a:prstGeom>
              <a:noFill/>
              <a:extLst>
                <a:ext uri="{909E8E84-426E-40DD-AFC4-6F175D3DCCD1}">
                  <a14:hiddenFill xmlns:a14="http://schemas.microsoft.com/office/drawing/2010/main">
                    <a:solidFill>
                      <a:srgbClr val="FFFFFF"/>
                    </a:solidFill>
                  </a14:hiddenFill>
                </a:ext>
              </a:extLst>
            </p:spPr>
          </p:pic>
          <p:sp>
            <p:nvSpPr>
              <p:cNvPr id="13" name="Прямоугольник 12"/>
              <p:cNvSpPr/>
              <p:nvPr/>
            </p:nvSpPr>
            <p:spPr>
              <a:xfrm>
                <a:off x="692218" y="1054737"/>
                <a:ext cx="2178512" cy="491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МИНЕРАЛЬНЫЕ ВЕЩЕСТВА</a:t>
                </a:r>
                <a:endParaRPr lang="ru-RU" b="1" dirty="0">
                  <a:solidFill>
                    <a:schemeClr val="tx1"/>
                  </a:solidFill>
                </a:endParaRPr>
              </a:p>
            </p:txBody>
          </p:sp>
          <p:sp>
            <p:nvSpPr>
              <p:cNvPr id="28" name="Стрелка вниз 27"/>
              <p:cNvSpPr/>
              <p:nvPr/>
            </p:nvSpPr>
            <p:spPr>
              <a:xfrm>
                <a:off x="8832075" y="2529890"/>
                <a:ext cx="435834" cy="433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Picture 12" descr="http://www.davidpassmore.co.uk/communities/4/004/010/605/724/images/4579151077.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92571" y="756121"/>
                <a:ext cx="1116573" cy="73417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12" descr="http://www.davidpassmore.co.uk/communities/4/004/010/605/724/images/4579151077.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3096" y="3026819"/>
                <a:ext cx="1160970" cy="754939"/>
              </a:xfrm>
              <a:prstGeom prst="rect">
                <a:avLst/>
              </a:prstGeom>
              <a:noFill/>
              <a:extLst>
                <a:ext uri="{909E8E84-426E-40DD-AFC4-6F175D3DCCD1}">
                  <a14:hiddenFill xmlns:a14="http://schemas.microsoft.com/office/drawing/2010/main">
                    <a:solidFill>
                      <a:srgbClr val="FFFFFF"/>
                    </a:solidFill>
                  </a14:hiddenFill>
                </a:ext>
              </a:extLst>
            </p:spPr>
          </p:pic>
          <p:sp>
            <p:nvSpPr>
              <p:cNvPr id="32" name="Стрелка вниз 31"/>
              <p:cNvSpPr/>
              <p:nvPr/>
            </p:nvSpPr>
            <p:spPr>
              <a:xfrm>
                <a:off x="10312374" y="2529890"/>
                <a:ext cx="435834" cy="4363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9435761" y="2978659"/>
                <a:ext cx="2343059" cy="491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Отходы</a:t>
                </a:r>
                <a:endParaRPr lang="ru-RU" b="1" dirty="0">
                  <a:solidFill>
                    <a:schemeClr val="tx1"/>
                  </a:solidFill>
                </a:endParaRPr>
              </a:p>
            </p:txBody>
          </p:sp>
          <p:sp>
            <p:nvSpPr>
              <p:cNvPr id="34" name="Стрелка вниз 33"/>
              <p:cNvSpPr/>
              <p:nvPr/>
            </p:nvSpPr>
            <p:spPr>
              <a:xfrm>
                <a:off x="10355775" y="3360616"/>
                <a:ext cx="435834" cy="4355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9892145" y="3886614"/>
                <a:ext cx="1177638" cy="491132"/>
              </a:xfrm>
              <a:prstGeom prst="rect">
                <a:avLst/>
              </a:prstGeom>
              <a:noFill/>
              <a:ln w="130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Свет</a:t>
                </a:r>
                <a:endParaRPr lang="ru-RU" b="1" dirty="0">
                  <a:solidFill>
                    <a:schemeClr val="tx1"/>
                  </a:solidFill>
                </a:endParaRPr>
              </a:p>
            </p:txBody>
          </p:sp>
          <p:sp>
            <p:nvSpPr>
              <p:cNvPr id="38" name="Прямоугольник 37"/>
              <p:cNvSpPr/>
              <p:nvPr/>
            </p:nvSpPr>
            <p:spPr>
              <a:xfrm>
                <a:off x="3158940" y="4292892"/>
                <a:ext cx="675385" cy="16011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dirty="0" smtClean="0">
                    <a:ln w="0"/>
                    <a:solidFill>
                      <a:schemeClr val="tx1"/>
                    </a:solidFill>
                    <a:effectLst>
                      <a:outerShdw blurRad="38100" dist="19050" dir="2700000" algn="tl" rotWithShape="0">
                        <a:schemeClr val="dk1">
                          <a:alpha val="40000"/>
                        </a:schemeClr>
                      </a:outerShdw>
                    </a:effectLst>
                  </a:rPr>
                  <a:t>ОПРЕСНИТЕЛЬ</a:t>
                </a:r>
                <a:endParaRPr lang="ru-RU" dirty="0">
                  <a:ln w="0"/>
                  <a:solidFill>
                    <a:schemeClr val="tx1"/>
                  </a:solidFill>
                  <a:effectLst>
                    <a:outerShdw blurRad="38100" dist="19050" dir="2700000" algn="tl" rotWithShape="0">
                      <a:schemeClr val="dk1">
                        <a:alpha val="40000"/>
                      </a:schemeClr>
                    </a:outerShdw>
                  </a:effectLst>
                </a:endParaRPr>
              </a:p>
            </p:txBody>
          </p:sp>
          <p:grpSp>
            <p:nvGrpSpPr>
              <p:cNvPr id="9" name="Группа 22"/>
              <p:cNvGrpSpPr/>
              <p:nvPr/>
            </p:nvGrpSpPr>
            <p:grpSpPr>
              <a:xfrm>
                <a:off x="4357635" y="4268689"/>
                <a:ext cx="2666552" cy="1707618"/>
                <a:chOff x="223618" y="4919089"/>
                <a:chExt cx="2666552" cy="1707618"/>
              </a:xfrm>
            </p:grpSpPr>
            <p:pic>
              <p:nvPicPr>
                <p:cNvPr id="1038" name="Picture 14" descr="http://cloud.graphicleftovers.com/29157/3550200/3550200_125.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3618" y="4919089"/>
                  <a:ext cx="2556101" cy="1707618"/>
                </a:xfrm>
                <a:prstGeom prst="rect">
                  <a:avLst/>
                </a:prstGeom>
                <a:noFill/>
                <a:extLst>
                  <a:ext uri="{909E8E84-426E-40DD-AFC4-6F175D3DCCD1}">
                    <a14:hiddenFill xmlns:a14="http://schemas.microsoft.com/office/drawing/2010/main">
                      <a:solidFill>
                        <a:srgbClr val="FFFFFF"/>
                      </a:solidFill>
                    </a14:hiddenFill>
                  </a:ext>
                </a:extLst>
              </p:spPr>
            </p:pic>
            <p:sp>
              <p:nvSpPr>
                <p:cNvPr id="39" name="Прямоугольник 38"/>
                <p:cNvSpPr/>
                <p:nvPr/>
              </p:nvSpPr>
              <p:spPr>
                <a:xfrm>
                  <a:off x="1648917" y="5846163"/>
                  <a:ext cx="1241253" cy="2223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b="1" dirty="0">
                    <a:solidFill>
                      <a:schemeClr val="tx1"/>
                    </a:solidFill>
                  </a:endParaRPr>
                </a:p>
              </p:txBody>
            </p:sp>
            <p:sp>
              <p:nvSpPr>
                <p:cNvPr id="40" name="Прямоугольник 39"/>
                <p:cNvSpPr/>
                <p:nvPr/>
              </p:nvSpPr>
              <p:spPr>
                <a:xfrm>
                  <a:off x="1739150" y="5705859"/>
                  <a:ext cx="955868" cy="491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ОКЕАН</a:t>
                  </a:r>
                  <a:endParaRPr lang="ru-RU" b="1" dirty="0">
                    <a:solidFill>
                      <a:schemeClr val="tx1"/>
                    </a:solidFill>
                  </a:endParaRPr>
                </a:p>
              </p:txBody>
            </p:sp>
          </p:grpSp>
          <p:sp>
            <p:nvSpPr>
              <p:cNvPr id="43" name="Прямоугольник 42"/>
              <p:cNvSpPr/>
              <p:nvPr/>
            </p:nvSpPr>
            <p:spPr>
              <a:xfrm rot="5400000">
                <a:off x="848212" y="4872771"/>
                <a:ext cx="492033" cy="2188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err="1" smtClean="0">
                    <a:ln w="0"/>
                    <a:solidFill>
                      <a:schemeClr val="tx1"/>
                    </a:solidFill>
                    <a:effectLst>
                      <a:outerShdw blurRad="38100" dist="19050" dir="2700000" algn="tl" rotWithShape="0">
                        <a:schemeClr val="dk1">
                          <a:alpha val="40000"/>
                        </a:schemeClr>
                      </a:outerShdw>
                    </a:effectLst>
                  </a:rPr>
                  <a:t>NaCL</a:t>
                </a:r>
                <a:r>
                  <a:rPr lang="en-US" dirty="0" smtClean="0">
                    <a:ln w="0"/>
                    <a:solidFill>
                      <a:schemeClr val="tx1"/>
                    </a:solidFill>
                    <a:effectLst>
                      <a:outerShdw blurRad="38100" dist="19050" dir="2700000" algn="tl" rotWithShape="0">
                        <a:schemeClr val="dk1">
                          <a:alpha val="40000"/>
                        </a:schemeClr>
                      </a:outerShdw>
                    </a:effectLst>
                  </a:rPr>
                  <a:t> </a:t>
                </a:r>
                <a:r>
                  <a:rPr lang="ru-RU" dirty="0" smtClean="0">
                    <a:ln w="0"/>
                    <a:solidFill>
                      <a:schemeClr val="tx1"/>
                    </a:solidFill>
                    <a:effectLst>
                      <a:outerShdw blurRad="38100" dist="19050" dir="2700000" algn="tl" rotWithShape="0">
                        <a:schemeClr val="dk1">
                          <a:alpha val="40000"/>
                        </a:schemeClr>
                      </a:outerShdw>
                    </a:effectLst>
                  </a:rPr>
                  <a:t>в пищу</a:t>
                </a:r>
                <a:endParaRPr lang="ru-RU" dirty="0">
                  <a:ln w="0"/>
                  <a:solidFill>
                    <a:schemeClr val="tx1"/>
                  </a:solidFill>
                  <a:effectLst>
                    <a:outerShdw blurRad="38100" dist="19050" dir="2700000" algn="tl" rotWithShape="0">
                      <a:schemeClr val="dk1">
                        <a:alpha val="40000"/>
                      </a:schemeClr>
                    </a:outerShdw>
                  </a:effectLst>
                </a:endParaRPr>
              </a:p>
            </p:txBody>
          </p:sp>
          <p:sp>
            <p:nvSpPr>
              <p:cNvPr id="44" name="Стрелка вниз 43"/>
              <p:cNvSpPr/>
              <p:nvPr/>
            </p:nvSpPr>
            <p:spPr>
              <a:xfrm rot="16200000" flipV="1">
                <a:off x="3937524" y="4836714"/>
                <a:ext cx="435834" cy="4839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Стрелка вниз 44"/>
              <p:cNvSpPr/>
              <p:nvPr/>
            </p:nvSpPr>
            <p:spPr>
              <a:xfrm rot="16200000" flipV="1">
                <a:off x="2508736" y="5609252"/>
                <a:ext cx="435834" cy="462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5" name="Рисунок 24"/>
              <p:cNvPicPr>
                <a:picLocks noChangeAspect="1"/>
              </p:cNvPicPr>
              <p:nvPr/>
            </p:nvPicPr>
            <p:blipFill>
              <a:blip r:embed="rId10"/>
              <a:stretch>
                <a:fillRect/>
              </a:stretch>
            </p:blipFill>
            <p:spPr>
              <a:xfrm flipH="1">
                <a:off x="2413997" y="4191004"/>
                <a:ext cx="457148" cy="469433"/>
              </a:xfrm>
              <a:prstGeom prst="rect">
                <a:avLst/>
              </a:prstGeom>
            </p:spPr>
          </p:pic>
          <p:sp>
            <p:nvSpPr>
              <p:cNvPr id="37" name="Полилиния 36"/>
              <p:cNvSpPr/>
              <p:nvPr/>
            </p:nvSpPr>
            <p:spPr>
              <a:xfrm>
                <a:off x="397889" y="2216727"/>
                <a:ext cx="819994" cy="2282773"/>
              </a:xfrm>
              <a:custGeom>
                <a:avLst/>
                <a:gdLst>
                  <a:gd name="connsiteX0" fmla="*/ 5546361 w 5546361"/>
                  <a:gd name="connsiteY0" fmla="*/ 2353456 h 2353456"/>
                  <a:gd name="connsiteX1" fmla="*/ 5486400 w 5546361"/>
                  <a:gd name="connsiteY1" fmla="*/ 2053652 h 2353456"/>
                  <a:gd name="connsiteX2" fmla="*/ 5486400 w 5546361"/>
                  <a:gd name="connsiteY2" fmla="*/ 2053652 h 2353456"/>
                  <a:gd name="connsiteX3" fmla="*/ 0 w 5546361"/>
                  <a:gd name="connsiteY3" fmla="*/ 2068642 h 2353456"/>
                  <a:gd name="connsiteX4" fmla="*/ 0 w 5546361"/>
                  <a:gd name="connsiteY4" fmla="*/ 2068642 h 2353456"/>
                  <a:gd name="connsiteX5" fmla="*/ 14990 w 5546361"/>
                  <a:gd name="connsiteY5" fmla="*/ 89941 h 2353456"/>
                  <a:gd name="connsiteX6" fmla="*/ 14990 w 5546361"/>
                  <a:gd name="connsiteY6" fmla="*/ 89941 h 2353456"/>
                  <a:gd name="connsiteX7" fmla="*/ 44971 w 5546361"/>
                  <a:gd name="connsiteY7" fmla="*/ 0 h 235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46361" h="2353456">
                    <a:moveTo>
                      <a:pt x="5546361" y="2353456"/>
                    </a:moveTo>
                    <a:lnTo>
                      <a:pt x="5486400" y="2053652"/>
                    </a:lnTo>
                    <a:lnTo>
                      <a:pt x="5486400" y="2053652"/>
                    </a:lnTo>
                    <a:lnTo>
                      <a:pt x="0" y="2068642"/>
                    </a:lnTo>
                    <a:lnTo>
                      <a:pt x="0" y="2068642"/>
                    </a:lnTo>
                    <a:cubicBezTo>
                      <a:pt x="2498" y="1738858"/>
                      <a:pt x="14990" y="89941"/>
                      <a:pt x="14990" y="89941"/>
                    </a:cubicBezTo>
                    <a:lnTo>
                      <a:pt x="14990" y="89941"/>
                    </a:lnTo>
                    <a:lnTo>
                      <a:pt x="44971" y="0"/>
                    </a:lnTo>
                  </a:path>
                </a:pathLst>
              </a:custGeom>
              <a:noFill/>
              <a:ln w="412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1" name="Прямая со стрелкой 50"/>
              <p:cNvCxnSpPr/>
              <p:nvPr/>
            </p:nvCxnSpPr>
            <p:spPr>
              <a:xfrm>
                <a:off x="397888" y="2205024"/>
                <a:ext cx="406361" cy="1459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68" name="Овал 67"/>
              <p:cNvSpPr/>
              <p:nvPr/>
            </p:nvSpPr>
            <p:spPr>
              <a:xfrm rot="4566507">
                <a:off x="5134533" y="-3088001"/>
                <a:ext cx="1667301" cy="10631970"/>
              </a:xfrm>
              <a:prstGeom prst="ellipse">
                <a:avLst/>
              </a:prstGeom>
              <a:no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Стрелка углом 75"/>
              <p:cNvSpPr/>
              <p:nvPr/>
            </p:nvSpPr>
            <p:spPr>
              <a:xfrm rot="16200000" flipV="1">
                <a:off x="10773336" y="2860275"/>
                <a:ext cx="1495552" cy="958080"/>
              </a:xfrm>
              <a:prstGeom prst="bentArrow">
                <a:avLst>
                  <a:gd name="adj1" fmla="val 4019"/>
                  <a:gd name="adj2" fmla="val 8151"/>
                  <a:gd name="adj3" fmla="val 33626"/>
                  <a:gd name="adj4" fmla="val 47447"/>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6" name="Пятно 2 65"/>
              <p:cNvSpPr/>
              <p:nvPr/>
            </p:nvSpPr>
            <p:spPr>
              <a:xfrm>
                <a:off x="6894571" y="5246082"/>
                <a:ext cx="4540601" cy="1644851"/>
              </a:xfrm>
              <a:prstGeom prst="irregularSeal2">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00B050"/>
                    </a:solidFill>
                    <a:effectLst>
                      <a:outerShdw blurRad="38100" dist="38100" dir="2700000" algn="tl">
                        <a:srgbClr val="000000">
                          <a:alpha val="43137"/>
                        </a:srgbClr>
                      </a:outerShdw>
                    </a:effectLst>
                  </a:rPr>
                  <a:t>ЭНЕРГИЯ</a:t>
                </a:r>
                <a:endParaRPr lang="ru-RU" sz="3200" b="1" dirty="0">
                  <a:solidFill>
                    <a:srgbClr val="00B050"/>
                  </a:solidFill>
                  <a:effectLst>
                    <a:outerShdw blurRad="38100" dist="38100" dir="2700000" algn="tl">
                      <a:srgbClr val="000000">
                        <a:alpha val="43137"/>
                      </a:srgbClr>
                    </a:outerShdw>
                  </a:effectLst>
                </a:endParaRPr>
              </a:p>
            </p:txBody>
          </p:sp>
          <p:sp>
            <p:nvSpPr>
              <p:cNvPr id="78" name="Стрелка углом 77"/>
              <p:cNvSpPr/>
              <p:nvPr/>
            </p:nvSpPr>
            <p:spPr>
              <a:xfrm rot="16200000">
                <a:off x="5327999" y="4025671"/>
                <a:ext cx="705837" cy="4487765"/>
              </a:xfrm>
              <a:prstGeom prst="bentArrow">
                <a:avLst>
                  <a:gd name="adj1" fmla="val 8451"/>
                  <a:gd name="adj2" fmla="val 8151"/>
                  <a:gd name="adj3" fmla="val 33626"/>
                  <a:gd name="adj4" fmla="val 47447"/>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9" name="Стрелка углом 78"/>
              <p:cNvSpPr/>
              <p:nvPr/>
            </p:nvSpPr>
            <p:spPr>
              <a:xfrm rot="16200000">
                <a:off x="6312325" y="424144"/>
                <a:ext cx="1423857" cy="5846619"/>
              </a:xfrm>
              <a:prstGeom prst="bentArrow">
                <a:avLst>
                  <a:gd name="adj1" fmla="val 4019"/>
                  <a:gd name="adj2" fmla="val 6078"/>
                  <a:gd name="adj3" fmla="val 32590"/>
                  <a:gd name="adj4" fmla="val 47447"/>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2" name="Прямоугольник 41"/>
              <p:cNvSpPr/>
              <p:nvPr/>
            </p:nvSpPr>
            <p:spPr>
              <a:xfrm rot="5400000">
                <a:off x="801902" y="3343154"/>
                <a:ext cx="584653" cy="21884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dirty="0" smtClean="0">
                    <a:ln w="0"/>
                    <a:solidFill>
                      <a:schemeClr val="tx1"/>
                    </a:solidFill>
                    <a:effectLst>
                      <a:outerShdw blurRad="38100" dist="19050" dir="2700000" algn="tl" rotWithShape="0">
                        <a:schemeClr val="dk1">
                          <a:alpha val="40000"/>
                        </a:schemeClr>
                      </a:outerShdw>
                    </a:effectLst>
                  </a:rPr>
                  <a:t>Минеральные вещества</a:t>
                </a:r>
                <a:endParaRPr lang="ru-RU" dirty="0">
                  <a:ln w="0"/>
                  <a:solidFill>
                    <a:schemeClr val="tx1"/>
                  </a:solidFill>
                  <a:effectLst>
                    <a:outerShdw blurRad="38100" dist="19050" dir="2700000" algn="tl" rotWithShape="0">
                      <a:schemeClr val="dk1">
                        <a:alpha val="40000"/>
                      </a:schemeClr>
                    </a:outerShdw>
                  </a:effectLst>
                </a:endParaRPr>
              </a:p>
            </p:txBody>
          </p:sp>
          <p:grpSp>
            <p:nvGrpSpPr>
              <p:cNvPr id="11" name="Группа 47"/>
              <p:cNvGrpSpPr/>
              <p:nvPr/>
            </p:nvGrpSpPr>
            <p:grpSpPr>
              <a:xfrm>
                <a:off x="0" y="4752031"/>
                <a:ext cx="2149578" cy="944382"/>
                <a:chOff x="1588957" y="5066675"/>
                <a:chExt cx="2218545" cy="944382"/>
              </a:xfrm>
            </p:grpSpPr>
            <p:pic>
              <p:nvPicPr>
                <p:cNvPr id="49" name="Picture 2" descr="http://d22r54gnmuhwmk.cloudfront.net/photos/0/ng/mc/XRngmcBLQdcQCXJ-1600x900-noPad.jpg?14238095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8957" y="5066675"/>
                  <a:ext cx="2218545" cy="944382"/>
                </a:xfrm>
                <a:prstGeom prst="rect">
                  <a:avLst/>
                </a:prstGeom>
                <a:noFill/>
                <a:extLst>
                  <a:ext uri="{909E8E84-426E-40DD-AFC4-6F175D3DCCD1}">
                    <a14:hiddenFill xmlns:a14="http://schemas.microsoft.com/office/drawing/2010/main">
                      <a:solidFill>
                        <a:srgbClr val="FFFFFF"/>
                      </a:solidFill>
                    </a14:hiddenFill>
                  </a:ext>
                </a:extLst>
              </p:spPr>
            </p:pic>
            <p:sp>
              <p:nvSpPr>
                <p:cNvPr id="50" name="Прямоугольник 49"/>
                <p:cNvSpPr/>
                <p:nvPr/>
              </p:nvSpPr>
              <p:spPr>
                <a:xfrm>
                  <a:off x="2360950" y="5538866"/>
                  <a:ext cx="674557" cy="299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effectLst>
                        <a:outerShdw blurRad="38100" dist="38100" dir="2700000" algn="tl">
                          <a:srgbClr val="000000">
                            <a:alpha val="43137"/>
                          </a:srgbClr>
                        </a:outerShdw>
                      </a:effectLst>
                    </a:rPr>
                    <a:t>H</a:t>
                  </a:r>
                  <a:r>
                    <a:rPr lang="en-US" sz="2000" b="1" baseline="-25000" dirty="0">
                      <a:solidFill>
                        <a:schemeClr val="tx1"/>
                      </a:solidFill>
                      <a:effectLst>
                        <a:outerShdw blurRad="38100" dist="38100" dir="2700000" algn="tl">
                          <a:srgbClr val="000000">
                            <a:alpha val="43137"/>
                          </a:srgbClr>
                        </a:outerShdw>
                      </a:effectLst>
                    </a:rPr>
                    <a:t>2</a:t>
                  </a:r>
                  <a:r>
                    <a:rPr lang="en-US" sz="2000" b="1" dirty="0">
                      <a:solidFill>
                        <a:schemeClr val="tx1"/>
                      </a:solidFill>
                      <a:effectLst>
                        <a:outerShdw blurRad="38100" dist="38100" dir="2700000" algn="tl">
                          <a:srgbClr val="000000">
                            <a:alpha val="43137"/>
                          </a:srgbClr>
                        </a:outerShdw>
                      </a:effectLst>
                    </a:rPr>
                    <a:t>O</a:t>
                  </a:r>
                  <a:endParaRPr lang="ru-RU" sz="2000" b="1" dirty="0">
                    <a:solidFill>
                      <a:schemeClr val="tx1"/>
                    </a:solidFill>
                    <a:effectLst>
                      <a:outerShdw blurRad="38100" dist="38100" dir="2700000" algn="tl">
                        <a:srgbClr val="000000">
                          <a:alpha val="43137"/>
                        </a:srgbClr>
                      </a:outerShdw>
                    </a:effectLst>
                  </a:endParaRPr>
                </a:p>
              </p:txBody>
            </p:sp>
          </p:grpSp>
          <p:pic>
            <p:nvPicPr>
              <p:cNvPr id="52" name="Рисунок 51"/>
              <p:cNvPicPr>
                <a:picLocks noChangeAspect="1"/>
              </p:cNvPicPr>
              <p:nvPr/>
            </p:nvPicPr>
            <p:blipFill>
              <a:blip r:embed="rId10"/>
              <a:stretch>
                <a:fillRect/>
              </a:stretch>
            </p:blipFill>
            <p:spPr>
              <a:xfrm flipH="1">
                <a:off x="2455561" y="4911440"/>
                <a:ext cx="457148" cy="469433"/>
              </a:xfrm>
              <a:prstGeom prst="rect">
                <a:avLst/>
              </a:prstGeom>
            </p:spPr>
          </p:pic>
          <p:sp>
            <p:nvSpPr>
              <p:cNvPr id="53" name="Прямоугольник 52"/>
              <p:cNvSpPr/>
              <p:nvPr/>
            </p:nvSpPr>
            <p:spPr>
              <a:xfrm rot="5400000">
                <a:off x="2910445" y="2398392"/>
                <a:ext cx="496217" cy="17451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dirty="0" smtClean="0">
                    <a:ln w="0"/>
                    <a:solidFill>
                      <a:schemeClr val="tx1"/>
                    </a:solidFill>
                    <a:effectLst>
                      <a:outerShdw blurRad="38100" dist="19050" dir="2700000" algn="tl" rotWithShape="0">
                        <a:schemeClr val="dk1">
                          <a:alpha val="40000"/>
                        </a:schemeClr>
                      </a:outerShdw>
                    </a:effectLst>
                  </a:rPr>
                  <a:t>Перегной</a:t>
                </a:r>
                <a:endParaRPr lang="ru-RU" dirty="0">
                  <a:ln w="0"/>
                  <a:solidFill>
                    <a:schemeClr val="tx1"/>
                  </a:solidFill>
                  <a:effectLst>
                    <a:outerShdw blurRad="38100" dist="19050" dir="2700000" algn="tl" rotWithShape="0">
                      <a:schemeClr val="dk1">
                        <a:alpha val="40000"/>
                      </a:schemeClr>
                    </a:outerShdw>
                  </a:effectLst>
                </a:endParaRPr>
              </a:p>
            </p:txBody>
          </p:sp>
          <p:sp>
            <p:nvSpPr>
              <p:cNvPr id="55" name="Стрелка вниз 54"/>
              <p:cNvSpPr/>
              <p:nvPr/>
            </p:nvSpPr>
            <p:spPr>
              <a:xfrm>
                <a:off x="3016794" y="2625588"/>
                <a:ext cx="435834" cy="411794"/>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7" name="Прямая со стрелкой 56"/>
              <p:cNvCxnSpPr/>
              <p:nvPr/>
            </p:nvCxnSpPr>
            <p:spPr>
              <a:xfrm rot="5400000" flipH="1" flipV="1">
                <a:off x="1780309" y="2930237"/>
                <a:ext cx="623454" cy="1"/>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65" name="Полилиния 64"/>
              <p:cNvSpPr/>
              <p:nvPr/>
            </p:nvSpPr>
            <p:spPr>
              <a:xfrm flipV="1">
                <a:off x="2101998" y="3224881"/>
                <a:ext cx="211711" cy="45719"/>
              </a:xfrm>
              <a:custGeom>
                <a:avLst/>
                <a:gdLst>
                  <a:gd name="connsiteX0" fmla="*/ 5546361 w 5546361"/>
                  <a:gd name="connsiteY0" fmla="*/ 2353456 h 2353456"/>
                  <a:gd name="connsiteX1" fmla="*/ 5486400 w 5546361"/>
                  <a:gd name="connsiteY1" fmla="*/ 2053652 h 2353456"/>
                  <a:gd name="connsiteX2" fmla="*/ 5486400 w 5546361"/>
                  <a:gd name="connsiteY2" fmla="*/ 2053652 h 2353456"/>
                  <a:gd name="connsiteX3" fmla="*/ 0 w 5546361"/>
                  <a:gd name="connsiteY3" fmla="*/ 2068642 h 2353456"/>
                  <a:gd name="connsiteX4" fmla="*/ 0 w 5546361"/>
                  <a:gd name="connsiteY4" fmla="*/ 2068642 h 2353456"/>
                  <a:gd name="connsiteX5" fmla="*/ 14990 w 5546361"/>
                  <a:gd name="connsiteY5" fmla="*/ 89941 h 2353456"/>
                  <a:gd name="connsiteX6" fmla="*/ 14990 w 5546361"/>
                  <a:gd name="connsiteY6" fmla="*/ 89941 h 2353456"/>
                  <a:gd name="connsiteX7" fmla="*/ 44971 w 5546361"/>
                  <a:gd name="connsiteY7" fmla="*/ 0 h 235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46361" h="2353456">
                    <a:moveTo>
                      <a:pt x="5546361" y="2353456"/>
                    </a:moveTo>
                    <a:lnTo>
                      <a:pt x="5486400" y="2053652"/>
                    </a:lnTo>
                    <a:lnTo>
                      <a:pt x="5486400" y="2053652"/>
                    </a:lnTo>
                    <a:lnTo>
                      <a:pt x="0" y="2068642"/>
                    </a:lnTo>
                    <a:lnTo>
                      <a:pt x="0" y="2068642"/>
                    </a:lnTo>
                    <a:cubicBezTo>
                      <a:pt x="2498" y="1738858"/>
                      <a:pt x="14990" y="89941"/>
                      <a:pt x="14990" y="89941"/>
                    </a:cubicBezTo>
                    <a:lnTo>
                      <a:pt x="14990" y="89941"/>
                    </a:lnTo>
                    <a:lnTo>
                      <a:pt x="44971" y="0"/>
                    </a:lnTo>
                  </a:path>
                </a:pathLst>
              </a:custGeom>
              <a:noFill/>
              <a:ln w="412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9" name="Овал 58"/>
            <p:cNvSpPr/>
            <p:nvPr/>
          </p:nvSpPr>
          <p:spPr>
            <a:xfrm rot="1639945">
              <a:off x="3323414" y="1300247"/>
              <a:ext cx="6621338" cy="2044688"/>
            </a:xfrm>
            <a:prstGeom prst="ellipse">
              <a:avLst/>
            </a:prstGeom>
            <a:no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pic>
        <p:nvPicPr>
          <p:cNvPr id="86018" name="Picture 2" descr="https://im3-tub-ru.yandex.net/i?id=f9ece3af0a0d2e8d3129e9a6c675ab74&amp;n=33&amp;h=215&amp;w=103"/>
          <p:cNvPicPr>
            <a:picLocks noChangeAspect="1" noChangeArrowheads="1"/>
          </p:cNvPicPr>
          <p:nvPr/>
        </p:nvPicPr>
        <p:blipFill>
          <a:blip r:embed="rId11"/>
          <a:srcRect/>
          <a:stretch>
            <a:fillRect/>
          </a:stretch>
        </p:blipFill>
        <p:spPr bwMode="auto">
          <a:xfrm>
            <a:off x="10668032" y="1857364"/>
            <a:ext cx="552447" cy="714380"/>
          </a:xfrm>
          <a:prstGeom prst="rect">
            <a:avLst/>
          </a:prstGeom>
          <a:noFill/>
        </p:spPr>
      </p:pic>
    </p:spTree>
    <p:extLst>
      <p:ext uri="{BB962C8B-B14F-4D97-AF65-F5344CB8AC3E}">
        <p14:creationId xmlns:p14="http://schemas.microsoft.com/office/powerpoint/2010/main" val="733686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rot="10800000">
            <a:off x="6096000" y="114298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12" name="Группа 11"/>
          <p:cNvGrpSpPr/>
          <p:nvPr/>
        </p:nvGrpSpPr>
        <p:grpSpPr>
          <a:xfrm>
            <a:off x="7310446" y="500042"/>
            <a:ext cx="2357454" cy="928694"/>
            <a:chOff x="8739206" y="1142984"/>
            <a:chExt cx="2357454" cy="928694"/>
          </a:xfrm>
        </p:grpSpPr>
        <p:sp>
          <p:nvSpPr>
            <p:cNvPr id="13" name="Выноска-облако 12"/>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 name="Группа 14"/>
          <p:cNvGrpSpPr/>
          <p:nvPr/>
        </p:nvGrpSpPr>
        <p:grpSpPr>
          <a:xfrm>
            <a:off x="309522" y="214290"/>
            <a:ext cx="1214446" cy="428628"/>
            <a:chOff x="8739206" y="1142984"/>
            <a:chExt cx="2357454" cy="928694"/>
          </a:xfrm>
        </p:grpSpPr>
        <p:sp>
          <p:nvSpPr>
            <p:cNvPr id="16" name="Выноска-облако 15"/>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rot="10800000">
            <a:off x="6096000" y="114298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18" name="Группа 17"/>
          <p:cNvGrpSpPr/>
          <p:nvPr/>
        </p:nvGrpSpPr>
        <p:grpSpPr>
          <a:xfrm>
            <a:off x="9953652" y="357166"/>
            <a:ext cx="1214446" cy="428628"/>
            <a:chOff x="8739206" y="1142984"/>
            <a:chExt cx="2357454" cy="928694"/>
          </a:xfrm>
        </p:grpSpPr>
        <p:sp>
          <p:nvSpPr>
            <p:cNvPr id="19" name="Выноска-облако 18"/>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1" name="Группа 20"/>
          <p:cNvGrpSpPr/>
          <p:nvPr/>
        </p:nvGrpSpPr>
        <p:grpSpPr>
          <a:xfrm>
            <a:off x="5881686" y="357166"/>
            <a:ext cx="1023902" cy="714380"/>
            <a:chOff x="8739206" y="1142984"/>
            <a:chExt cx="2357454" cy="928694"/>
          </a:xfrm>
        </p:grpSpPr>
        <p:sp>
          <p:nvSpPr>
            <p:cNvPr id="22" name="Выноска-облако 21"/>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4" name="Группа 23"/>
          <p:cNvGrpSpPr/>
          <p:nvPr/>
        </p:nvGrpSpPr>
        <p:grpSpPr>
          <a:xfrm>
            <a:off x="0" y="357166"/>
            <a:ext cx="1214446" cy="428628"/>
            <a:chOff x="8739206" y="1142984"/>
            <a:chExt cx="2357454" cy="928694"/>
          </a:xfrm>
        </p:grpSpPr>
        <p:sp>
          <p:nvSpPr>
            <p:cNvPr id="25" name="Выноска-облако 24"/>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a:off x="6096000" y="78579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21" name="Группа 20"/>
          <p:cNvGrpSpPr/>
          <p:nvPr/>
        </p:nvGrpSpPr>
        <p:grpSpPr>
          <a:xfrm>
            <a:off x="8120034" y="500042"/>
            <a:ext cx="1023902" cy="714380"/>
            <a:chOff x="8739206" y="1142984"/>
            <a:chExt cx="2357454" cy="928694"/>
          </a:xfrm>
        </p:grpSpPr>
        <p:sp>
          <p:nvSpPr>
            <p:cNvPr id="22" name="Выноска-облако 21"/>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4" name="Группа 23"/>
          <p:cNvGrpSpPr/>
          <p:nvPr/>
        </p:nvGrpSpPr>
        <p:grpSpPr>
          <a:xfrm>
            <a:off x="2238348" y="500042"/>
            <a:ext cx="1214446" cy="428628"/>
            <a:chOff x="8739206" y="1142984"/>
            <a:chExt cx="2357454" cy="928694"/>
          </a:xfrm>
        </p:grpSpPr>
        <p:sp>
          <p:nvSpPr>
            <p:cNvPr id="25" name="Выноска-облако 24"/>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rot="10800000">
            <a:off x="6096000" y="114298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30" name="Группа 29"/>
          <p:cNvGrpSpPr/>
          <p:nvPr/>
        </p:nvGrpSpPr>
        <p:grpSpPr>
          <a:xfrm>
            <a:off x="10548926" y="857232"/>
            <a:ext cx="1023902" cy="714380"/>
            <a:chOff x="8739206" y="1142984"/>
            <a:chExt cx="2357454" cy="928694"/>
          </a:xfrm>
        </p:grpSpPr>
        <p:sp>
          <p:nvSpPr>
            <p:cNvPr id="31" name="Выноска-облако 30"/>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вал 31"/>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Группа 32"/>
          <p:cNvGrpSpPr/>
          <p:nvPr/>
        </p:nvGrpSpPr>
        <p:grpSpPr>
          <a:xfrm>
            <a:off x="4667240" y="857232"/>
            <a:ext cx="1214446" cy="428628"/>
            <a:chOff x="8739206" y="1142984"/>
            <a:chExt cx="2357454" cy="928694"/>
          </a:xfrm>
        </p:grpSpPr>
        <p:sp>
          <p:nvSpPr>
            <p:cNvPr id="34" name="Выноска-облако 33"/>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Овал 34"/>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6" name="Группа 35"/>
          <p:cNvGrpSpPr/>
          <p:nvPr/>
        </p:nvGrpSpPr>
        <p:grpSpPr>
          <a:xfrm>
            <a:off x="0" y="714356"/>
            <a:ext cx="2095472" cy="928694"/>
            <a:chOff x="8739206" y="1142984"/>
            <a:chExt cx="2357454" cy="928694"/>
          </a:xfrm>
        </p:grpSpPr>
        <p:sp>
          <p:nvSpPr>
            <p:cNvPr id="37" name="Выноска-облако 36"/>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Овал 37"/>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конечная звезда 1"/>
          <p:cNvSpPr/>
          <p:nvPr/>
        </p:nvSpPr>
        <p:spPr>
          <a:xfrm>
            <a:off x="6096000" y="785794"/>
            <a:ext cx="1285885" cy="4214842"/>
          </a:xfrm>
          <a:prstGeom prst="star5">
            <a:avLst>
              <a:gd name="adj" fmla="val 7592"/>
              <a:gd name="hf" fmla="val 105146"/>
              <a:gd name="vf" fmla="val 110557"/>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5810248" y="3286124"/>
            <a:ext cx="214314" cy="142877"/>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5738810" y="3429000"/>
            <a:ext cx="357190" cy="314327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Скругленный прямоугольник 4"/>
          <p:cNvSpPr/>
          <p:nvPr/>
        </p:nvSpPr>
        <p:spPr>
          <a:xfrm>
            <a:off x="5167306" y="2714620"/>
            <a:ext cx="1571636" cy="642942"/>
          </a:xfrm>
          <a:prstGeom prst="roundRect">
            <a:avLst>
              <a:gd name="adj" fmla="val 50000"/>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18" name="Группа 17"/>
          <p:cNvGrpSpPr/>
          <p:nvPr/>
        </p:nvGrpSpPr>
        <p:grpSpPr>
          <a:xfrm>
            <a:off x="9310710" y="642918"/>
            <a:ext cx="1214446" cy="428628"/>
            <a:chOff x="8739206" y="1142984"/>
            <a:chExt cx="2357454" cy="928694"/>
          </a:xfrm>
        </p:grpSpPr>
        <p:sp>
          <p:nvSpPr>
            <p:cNvPr id="19" name="Выноска-облако 18"/>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1" name="Группа 20"/>
          <p:cNvGrpSpPr/>
          <p:nvPr/>
        </p:nvGrpSpPr>
        <p:grpSpPr>
          <a:xfrm>
            <a:off x="4643470" y="500042"/>
            <a:ext cx="2095472" cy="928694"/>
            <a:chOff x="8739206" y="1142984"/>
            <a:chExt cx="2357454" cy="928694"/>
          </a:xfrm>
        </p:grpSpPr>
        <p:sp>
          <p:nvSpPr>
            <p:cNvPr id="22" name="Выноска-облако 21"/>
            <p:cNvSpPr/>
            <p:nvPr/>
          </p:nvSpPr>
          <p:spPr>
            <a:xfrm>
              <a:off x="8739206" y="1142984"/>
              <a:ext cx="2357454" cy="785818"/>
            </a:xfrm>
            <a:prstGeom prst="cloudCallou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9239272" y="1857364"/>
              <a:ext cx="428628" cy="2143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2.4 Энергия молнии </a:t>
            </a:r>
          </a:p>
        </p:txBody>
      </p:sp>
      <p:sp>
        <p:nvSpPr>
          <p:cNvPr id="3" name="Текст 2"/>
          <p:cNvSpPr txBox="1">
            <a:spLocks noGrp="1"/>
          </p:cNvSpPr>
          <p:nvPr>
            <p:ph type="body" idx="1"/>
          </p:nvPr>
        </p:nvSpPr>
        <p:spPr>
          <a:xfrm>
            <a:off x="838200" y="1825625"/>
            <a:ext cx="5622235" cy="4351338"/>
          </a:xfrm>
          <a:prstGeom prst="rect">
            <a:avLst/>
          </a:prstGeom>
        </p:spPr>
        <p:txBody>
          <a:bodyPr/>
          <a:lstStyle>
            <a:lvl1pPr lvl="0">
              <a:defRPr/>
            </a:lvl1pPr>
          </a:lstStyle>
          <a:p>
            <a:r>
              <a:rPr lang="ru-RU" dirty="0" smtClean="0"/>
              <a:t>Энергия </a:t>
            </a:r>
            <a:r>
              <a:rPr lang="ru-RU" dirty="0"/>
              <a:t>молнии: по большим </a:t>
            </a:r>
            <a:r>
              <a:rPr lang="ru-RU" dirty="0" smtClean="0"/>
              <a:t>антеннам</a:t>
            </a:r>
            <a:r>
              <a:rPr lang="ru-RU" dirty="0"/>
              <a:t>, направленным в небо молния стекает напрямую к трансформатору </a:t>
            </a:r>
            <a:r>
              <a:rPr lang="ru-RU" dirty="0" smtClean="0"/>
              <a:t>10</a:t>
            </a:r>
            <a:r>
              <a:rPr lang="ru-RU" baseline="30000" dirty="0" smtClean="0"/>
              <a:t>9</a:t>
            </a:r>
            <a:r>
              <a:rPr lang="ru-RU" dirty="0" smtClean="0"/>
              <a:t> </a:t>
            </a:r>
            <a:r>
              <a:rPr lang="ru-RU" dirty="0"/>
              <a:t>Дж</a:t>
            </a:r>
          </a:p>
          <a:p>
            <a:pPr lvl="0"/>
            <a:endParaRPr lang="ru-RU" dirty="0"/>
          </a:p>
        </p:txBody>
      </p:sp>
      <p:pic>
        <p:nvPicPr>
          <p:cNvPr id="4" name="Рисунок 3"/>
          <p:cNvPicPr/>
          <p:nvPr/>
        </p:nvPicPr>
        <p:blipFill>
          <a:blip r:embed="rId2"/>
          <a:srcRect l="35488" t="16401" r="22697" b="20315"/>
          <a:stretch>
            <a:fillRect/>
          </a:stretch>
        </p:blipFill>
        <p:spPr>
          <a:xfrm>
            <a:off x="6460434" y="932177"/>
            <a:ext cx="5353182" cy="4107138"/>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r>
              <a:rPr/>
              <a:t>сбор</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TextBox 11"/>
          <p:cNvSpPr txBox="1"/>
          <p:nvPr/>
        </p:nvSpPr>
        <p:spPr>
          <a:xfrm>
            <a:off x="2666976" y="785794"/>
            <a:ext cx="1285884" cy="646331"/>
          </a:xfrm>
          <a:prstGeom prst="rect">
            <a:avLst/>
          </a:prstGeom>
          <a:noFill/>
        </p:spPr>
        <p:txBody>
          <a:bodyPr wrap="square"/>
          <a:lstStyle>
            <a:lvl1pPr lvl="0">
              <a:defRPr/>
            </a:lvl1pPr>
          </a:lstStyle>
          <a:p>
            <a:pPr lvl="0"/>
            <a:r>
              <a:rPr lang="ru-RU"/>
              <a:t>Сборщик молний</a:t>
            </a:r>
          </a:p>
        </p:txBody>
      </p:sp>
      <p:sp>
        <p:nvSpPr>
          <p:cNvPr id="13" name="TextBox 12"/>
          <p:cNvSpPr txBox="1"/>
          <p:nvPr/>
        </p:nvSpPr>
        <p:spPr>
          <a:xfrm>
            <a:off x="7239008" y="4643446"/>
            <a:ext cx="1357322" cy="369332"/>
          </a:xfrm>
          <a:prstGeom prst="rect">
            <a:avLst/>
          </a:prstGeom>
          <a:noFill/>
        </p:spPr>
        <p:txBody>
          <a:bodyPr wrap="square"/>
          <a:lstStyle>
            <a:lvl1pPr lvl="0">
              <a:defRPr/>
            </a:lvl1pPr>
          </a:lstStyle>
          <a:p>
            <a:pPr lvl="0"/>
            <a:r>
              <a:rPr lang="ru-RU"/>
              <a:t>накопитель</a:t>
            </a:r>
          </a:p>
        </p:txBody>
      </p:sp>
      <p:sp>
        <p:nvSpPr>
          <p:cNvPr id="14" name="TextBox 13"/>
          <p:cNvSpPr txBox="1"/>
          <p:nvPr/>
        </p:nvSpPr>
        <p:spPr>
          <a:xfrm>
            <a:off x="6310314" y="4286256"/>
            <a:ext cx="1714513" cy="369333"/>
          </a:xfrm>
          <a:prstGeom prst="rect">
            <a:avLst/>
          </a:prstGeom>
          <a:noFill/>
        </p:spPr>
        <p:txBody>
          <a:bodyPr wrap="square"/>
          <a:lstStyle>
            <a:lvl1pPr lvl="0">
              <a:defRPr/>
            </a:lvl1pPr>
          </a:lstStyle>
          <a:p>
            <a:pPr lvl="0"/>
            <a:r>
              <a:rPr lang="ru-RU"/>
              <a:t>трансформатор</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Молния 11"/>
          <p:cNvSpPr/>
          <p:nvPr/>
        </p:nvSpPr>
        <p:spPr>
          <a:xfrm flipH="1">
            <a:off x="7167571" y="928670"/>
            <a:ext cx="2500329" cy="1143008"/>
          </a:xfrm>
          <a:prstGeom prst="lightningBolt">
            <a:avLst/>
          </a:prstGeom>
          <a:solidFill>
            <a:srgbClr val="00FFFF"/>
          </a:solidFill>
          <a:ln w="12700" cap="flat">
            <a:solidFill>
              <a:srgbClr val="00FFFF"/>
            </a:solidFill>
            <a:miter/>
          </a:ln>
        </p:spPr>
        <p:txBody>
          <a:bodyPr anchor="ctr"/>
          <a:lstStyle>
            <a:lvl1pPr lvl="0">
              <a:defRPr/>
            </a:lvl1pPr>
          </a:lstStyle>
          <a:p>
            <a:endParaRPr/>
          </a:p>
        </p:txBody>
      </p:sp>
      <p:sp>
        <p:nvSpPr>
          <p:cNvPr id="13" name="Прямоугольник 12"/>
          <p:cNvSpPr/>
          <p:nvPr/>
        </p:nvSpPr>
        <p:spPr>
          <a:xfrm>
            <a:off x="7453322" y="6215083"/>
            <a:ext cx="928694" cy="71437"/>
          </a:xfrm>
          <a:prstGeom prst="rect">
            <a:avLst/>
          </a:prstGeom>
          <a:solidFill>
            <a:srgbClr val="00FFFF"/>
          </a:solidFill>
          <a:ln w="12700" cap="flat">
            <a:solidFill>
              <a:srgbClr val="00FFFF"/>
            </a:solidFill>
            <a:miter/>
          </a:ln>
        </p:spPr>
        <p:txBody>
          <a:bodyPr anchor="ctr"/>
          <a:lstStyle>
            <a:lvl1pPr lvl="0">
              <a:defRPr/>
            </a:lvl1p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Молния 11"/>
          <p:cNvSpPr/>
          <p:nvPr/>
        </p:nvSpPr>
        <p:spPr>
          <a:xfrm flipH="1">
            <a:off x="7167571" y="928670"/>
            <a:ext cx="2500329" cy="1143008"/>
          </a:xfrm>
          <a:prstGeom prst="lightningBolt">
            <a:avLst/>
          </a:prstGeom>
          <a:solidFill>
            <a:srgbClr val="00FFFF"/>
          </a:solidFill>
          <a:ln w="12700" cap="flat">
            <a:solidFill>
              <a:srgbClr val="00FFFF"/>
            </a:solidFill>
            <a:miter/>
          </a:ln>
        </p:spPr>
        <p:txBody>
          <a:bodyPr anchor="ctr"/>
          <a:lstStyle>
            <a:lvl1pPr lvl="0">
              <a:defRPr/>
            </a:lvl1pPr>
          </a:lstStyle>
          <a:p>
            <a:endParaRPr/>
          </a:p>
        </p:txBody>
      </p:sp>
      <p:sp>
        <p:nvSpPr>
          <p:cNvPr id="13" name="Прямоугольник 12"/>
          <p:cNvSpPr/>
          <p:nvPr/>
        </p:nvSpPr>
        <p:spPr>
          <a:xfrm>
            <a:off x="7453322" y="6215083"/>
            <a:ext cx="928694" cy="71437"/>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4" name="Прямоугольник 13"/>
          <p:cNvSpPr/>
          <p:nvPr/>
        </p:nvSpPr>
        <p:spPr>
          <a:xfrm rot="7026632">
            <a:off x="5584356" y="2979856"/>
            <a:ext cx="2094859" cy="131354"/>
          </a:xfrm>
          <a:prstGeom prst="rect">
            <a:avLst/>
          </a:prstGeom>
          <a:solidFill>
            <a:srgbClr val="00FFFF"/>
          </a:solidFill>
          <a:ln w="12700" cap="flat">
            <a:solidFill>
              <a:srgbClr val="00FFFF"/>
            </a:solidFill>
            <a:miter/>
          </a:ln>
        </p:spPr>
        <p:txBody>
          <a:bodyPr anchor="ctr"/>
          <a:lstStyle>
            <a:lvl1pPr lvl="0">
              <a:defRPr/>
            </a:lvl1p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Поступающие извне ресурсы.</a:t>
            </a:r>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dirty="0"/>
              <a:t>Экосистема </a:t>
            </a:r>
            <a:r>
              <a:rPr lang="ru-RU" dirty="0" smtClean="0"/>
              <a:t>работает за счет следующих ресурсов, </a:t>
            </a:r>
            <a:r>
              <a:rPr lang="ru-RU" dirty="0"/>
              <a:t>в том числе с помощью поступающих </a:t>
            </a:r>
            <a:r>
              <a:rPr lang="ru-RU" dirty="0" smtClean="0"/>
              <a:t>извне </a:t>
            </a:r>
            <a:r>
              <a:rPr lang="ru-RU" dirty="0"/>
              <a:t>:</a:t>
            </a:r>
          </a:p>
          <a:p>
            <a:pPr lvl="0"/>
            <a:r>
              <a:rPr lang="ru-RU" dirty="0"/>
              <a:t>Энергия (электричество) </a:t>
            </a:r>
          </a:p>
          <a:p>
            <a:pPr lvl="0"/>
            <a:r>
              <a:rPr lang="ru-RU" dirty="0"/>
              <a:t>Воздух </a:t>
            </a:r>
          </a:p>
          <a:p>
            <a:pPr lvl="0"/>
            <a:r>
              <a:rPr lang="ru-RU" dirty="0"/>
              <a:t>Вода </a:t>
            </a:r>
            <a:endParaRPr dirty="0"/>
          </a:p>
          <a:p>
            <a:pPr lvl="0"/>
            <a:r>
              <a:rPr lang="ru-RU" dirty="0"/>
              <a:t>Воздух и воду можно в избытке найти на самом острове, а вот способы получения энергии мы рассмотрим в следующей главе.</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Молния 11"/>
          <p:cNvSpPr/>
          <p:nvPr/>
        </p:nvSpPr>
        <p:spPr>
          <a:xfrm flipH="1">
            <a:off x="7167571" y="928670"/>
            <a:ext cx="2500329" cy="1143008"/>
          </a:xfrm>
          <a:prstGeom prst="lightningBolt">
            <a:avLst/>
          </a:prstGeom>
          <a:solidFill>
            <a:srgbClr val="00FFFF"/>
          </a:solidFill>
          <a:ln w="12700" cap="flat">
            <a:solidFill>
              <a:srgbClr val="00FFFF"/>
            </a:solidFill>
            <a:miter/>
          </a:ln>
        </p:spPr>
        <p:txBody>
          <a:bodyPr anchor="ctr"/>
          <a:lstStyle>
            <a:lvl1pPr lvl="0">
              <a:defRPr/>
            </a:lvl1pPr>
          </a:lstStyle>
          <a:p>
            <a:endParaRPr/>
          </a:p>
        </p:txBody>
      </p:sp>
      <p:sp>
        <p:nvSpPr>
          <p:cNvPr id="13" name="Прямоугольник 12"/>
          <p:cNvSpPr/>
          <p:nvPr/>
        </p:nvSpPr>
        <p:spPr>
          <a:xfrm>
            <a:off x="7453322" y="6215083"/>
            <a:ext cx="928694" cy="71437"/>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4" name="Прямоугольник 13"/>
          <p:cNvSpPr/>
          <p:nvPr/>
        </p:nvSpPr>
        <p:spPr>
          <a:xfrm rot="7026632">
            <a:off x="5584356" y="2979856"/>
            <a:ext cx="2094859" cy="131354"/>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5" name="Прямоугольник 14"/>
          <p:cNvSpPr/>
          <p:nvPr/>
        </p:nvSpPr>
        <p:spPr>
          <a:xfrm rot="3968488">
            <a:off x="5870112" y="5262053"/>
            <a:ext cx="853111" cy="191240"/>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6" name="Прямоугольник 15"/>
          <p:cNvSpPr/>
          <p:nvPr/>
        </p:nvSpPr>
        <p:spPr>
          <a:xfrm rot="21389691">
            <a:off x="7027223" y="5656615"/>
            <a:ext cx="429059" cy="83733"/>
          </a:xfrm>
          <a:prstGeom prst="rect">
            <a:avLst/>
          </a:prstGeom>
          <a:solidFill>
            <a:srgbClr val="00FFFF"/>
          </a:solidFill>
          <a:ln w="12700" cap="flat">
            <a:solidFill>
              <a:srgbClr val="00FFFF"/>
            </a:solidFill>
            <a:miter/>
          </a:ln>
        </p:spPr>
        <p:txBody>
          <a:bodyPr anchor="ctr"/>
          <a:lstStyle>
            <a:lvl1pPr lvl="0">
              <a:defRPr/>
            </a:lvl1p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Молния 11"/>
          <p:cNvSpPr/>
          <p:nvPr/>
        </p:nvSpPr>
        <p:spPr>
          <a:xfrm flipH="1">
            <a:off x="7167571" y="928670"/>
            <a:ext cx="2500329" cy="1143008"/>
          </a:xfrm>
          <a:prstGeom prst="lightningBolt">
            <a:avLst/>
          </a:prstGeom>
          <a:solidFill>
            <a:srgbClr val="00FFFF"/>
          </a:solidFill>
          <a:ln w="12700" cap="flat">
            <a:solidFill>
              <a:srgbClr val="00FFFF"/>
            </a:solidFill>
            <a:miter/>
          </a:ln>
        </p:spPr>
        <p:txBody>
          <a:bodyPr anchor="ctr"/>
          <a:lstStyle>
            <a:lvl1pPr lvl="0">
              <a:defRPr/>
            </a:lvl1pPr>
          </a:lstStyle>
          <a:p>
            <a:endParaRPr/>
          </a:p>
        </p:txBody>
      </p:sp>
      <p:sp>
        <p:nvSpPr>
          <p:cNvPr id="13" name="Прямоугольник 12"/>
          <p:cNvSpPr/>
          <p:nvPr/>
        </p:nvSpPr>
        <p:spPr>
          <a:xfrm>
            <a:off x="7453322" y="5715017"/>
            <a:ext cx="928694" cy="571503"/>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4" name="Прямоугольник 13"/>
          <p:cNvSpPr/>
          <p:nvPr/>
        </p:nvSpPr>
        <p:spPr>
          <a:xfrm rot="7026632">
            <a:off x="5584356" y="2979856"/>
            <a:ext cx="2094859" cy="131354"/>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5" name="Прямоугольник 14"/>
          <p:cNvSpPr/>
          <p:nvPr/>
        </p:nvSpPr>
        <p:spPr>
          <a:xfrm rot="3968488">
            <a:off x="5870112" y="5262053"/>
            <a:ext cx="853111" cy="191240"/>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6" name="Прямоугольник 15"/>
          <p:cNvSpPr/>
          <p:nvPr/>
        </p:nvSpPr>
        <p:spPr>
          <a:xfrm rot="21389691">
            <a:off x="7027223" y="5656615"/>
            <a:ext cx="429059" cy="83733"/>
          </a:xfrm>
          <a:prstGeom prst="rect">
            <a:avLst/>
          </a:prstGeom>
          <a:solidFill>
            <a:srgbClr val="00FFFF"/>
          </a:solidFill>
          <a:ln w="12700" cap="flat">
            <a:solidFill>
              <a:srgbClr val="00FFFF"/>
            </a:solidFill>
            <a:miter/>
          </a:ln>
        </p:spPr>
        <p:txBody>
          <a:bodyPr anchor="ctr"/>
          <a:lstStyle>
            <a:lvl1pPr lvl="0">
              <a:defRPr/>
            </a:lvl1p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8744" y="3929066"/>
            <a:ext cx="928695" cy="228601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ая соединительная линия 2"/>
          <p:cNvSpPr/>
          <p:nvPr/>
        </p:nvSpPr>
        <p:spPr>
          <a:xfrm rot="16200000" flipV="1">
            <a:off x="3059885" y="1750207"/>
            <a:ext cx="3071834" cy="1285884"/>
          </a:xfrm>
          <a:prstGeom prst="line">
            <a:avLst/>
          </a:prstGeom>
          <a:noFill/>
          <a:ln w="6350" cap="flat">
            <a:solidFill>
              <a:schemeClr val="accent1"/>
            </a:solidFill>
            <a:miter/>
          </a:ln>
        </p:spPr>
        <p:txBody>
          <a:bodyPr/>
          <a:lstStyle>
            <a:lvl1pPr lvl="0">
              <a:defRPr/>
            </a:lvl1pPr>
          </a:lstStyle>
          <a:p>
            <a:endParaRPr/>
          </a:p>
        </p:txBody>
      </p:sp>
      <p:sp>
        <p:nvSpPr>
          <p:cNvPr id="4" name="Прямая соединительная линия 3"/>
          <p:cNvSpPr/>
          <p:nvPr/>
        </p:nvSpPr>
        <p:spPr>
          <a:xfrm rot="5400000" flipH="1" flipV="1">
            <a:off x="5453058" y="1643050"/>
            <a:ext cx="3000398" cy="1571636"/>
          </a:xfrm>
          <a:prstGeom prst="line">
            <a:avLst/>
          </a:prstGeom>
          <a:noFill/>
          <a:ln w="6350" cap="flat">
            <a:solidFill>
              <a:schemeClr val="accent1"/>
            </a:solidFill>
            <a:miter/>
          </a:ln>
        </p:spPr>
        <p:txBody>
          <a:bodyPr/>
          <a:lstStyle>
            <a:lvl1pPr lvl="0">
              <a:defRPr/>
            </a:lvl1pPr>
          </a:lstStyle>
          <a:p>
            <a:endParaRPr/>
          </a:p>
        </p:txBody>
      </p:sp>
      <p:sp>
        <p:nvSpPr>
          <p:cNvPr id="5" name="Прямая соединительная линия 4"/>
          <p:cNvSpPr/>
          <p:nvPr/>
        </p:nvSpPr>
        <p:spPr>
          <a:xfrm rot="5400000" flipH="1" flipV="1">
            <a:off x="4256471" y="2446728"/>
            <a:ext cx="2928960" cy="35719"/>
          </a:xfrm>
          <a:prstGeom prst="line">
            <a:avLst/>
          </a:prstGeom>
          <a:noFill/>
          <a:ln w="6350" cap="flat">
            <a:solidFill>
              <a:schemeClr val="accent1"/>
            </a:solidFill>
            <a:miter/>
          </a:ln>
        </p:spPr>
        <p:txBody>
          <a:bodyPr/>
          <a:lstStyle>
            <a:lvl1pPr lvl="0">
              <a:defRPr/>
            </a:lvl1pPr>
          </a:lstStyle>
          <a:p>
            <a:endParaRPr/>
          </a:p>
        </p:txBody>
      </p:sp>
      <p:sp>
        <p:nvSpPr>
          <p:cNvPr id="6" name="Прямая соединительная линия 5"/>
          <p:cNvSpPr/>
          <p:nvPr/>
        </p:nvSpPr>
        <p:spPr>
          <a:xfrm rot="16200000" flipH="1">
            <a:off x="3631389" y="2178835"/>
            <a:ext cx="2928958" cy="571504"/>
          </a:xfrm>
          <a:prstGeom prst="line">
            <a:avLst/>
          </a:prstGeom>
          <a:noFill/>
          <a:ln w="6350" cap="flat">
            <a:solidFill>
              <a:schemeClr val="accent1"/>
            </a:solidFill>
            <a:miter/>
          </a:ln>
        </p:spPr>
        <p:txBody>
          <a:bodyPr/>
          <a:lstStyle>
            <a:lvl1pPr lvl="0">
              <a:defRPr/>
            </a:lvl1pPr>
          </a:lstStyle>
          <a:p>
            <a:endParaRPr/>
          </a:p>
        </p:txBody>
      </p:sp>
      <p:sp>
        <p:nvSpPr>
          <p:cNvPr id="7" name="Прямая соединительная линия 6"/>
          <p:cNvSpPr/>
          <p:nvPr/>
        </p:nvSpPr>
        <p:spPr>
          <a:xfrm rot="5400000">
            <a:off x="4810116" y="2071678"/>
            <a:ext cx="2928958" cy="785818"/>
          </a:xfrm>
          <a:prstGeom prst="line">
            <a:avLst/>
          </a:prstGeom>
          <a:noFill/>
          <a:ln w="6350" cap="flat">
            <a:solidFill>
              <a:schemeClr val="accent1"/>
            </a:solidFill>
            <a:miter/>
          </a:ln>
        </p:spPr>
        <p:txBody>
          <a:bodyPr/>
          <a:lstStyle>
            <a:lvl1pPr lvl="0">
              <a:defRPr/>
            </a:lvl1pPr>
          </a:lstStyle>
          <a:p>
            <a:endParaRPr/>
          </a:p>
        </p:txBody>
      </p:sp>
      <p:sp>
        <p:nvSpPr>
          <p:cNvPr id="8" name="Прямая соединительная линия 7"/>
          <p:cNvSpPr/>
          <p:nvPr/>
        </p:nvSpPr>
        <p:spPr>
          <a:xfrm>
            <a:off x="6167439" y="5072074"/>
            <a:ext cx="285751" cy="642943"/>
          </a:xfrm>
          <a:prstGeom prst="line">
            <a:avLst/>
          </a:prstGeom>
          <a:noFill/>
          <a:ln w="6350" cap="flat">
            <a:solidFill>
              <a:schemeClr val="accent1"/>
            </a:solidFill>
            <a:miter/>
          </a:ln>
        </p:spPr>
        <p:txBody>
          <a:bodyPr/>
          <a:lstStyle>
            <a:lvl1pPr lvl="0">
              <a:defRPr/>
            </a:lvl1pPr>
          </a:lstStyle>
          <a:p>
            <a:endParaRPr/>
          </a:p>
        </p:txBody>
      </p:sp>
      <p:sp>
        <p:nvSpPr>
          <p:cNvPr id="9" name="Прямоугольник 8"/>
          <p:cNvSpPr/>
          <p:nvPr/>
        </p:nvSpPr>
        <p:spPr>
          <a:xfrm>
            <a:off x="7453322" y="5072074"/>
            <a:ext cx="928694" cy="1214446"/>
          </a:xfrm>
          <a:prstGeom prst="rect">
            <a:avLst/>
          </a:prstGeom>
          <a:noFill/>
          <a:ln w="28575" cap="flat">
            <a:solidFill>
              <a:schemeClr val="accent1">
                <a:shade val="50000"/>
              </a:schemeClr>
            </a:solidFill>
            <a:miter/>
          </a:ln>
        </p:spPr>
        <p:txBody>
          <a:bodyPr anchor="ctr"/>
          <a:lstStyle>
            <a:lvl1pPr lvl="0">
              <a:defRPr/>
            </a:lvl1pPr>
          </a:lstStyle>
          <a:p>
            <a:endParaRPr/>
          </a:p>
        </p:txBody>
      </p:sp>
      <p:sp>
        <p:nvSpPr>
          <p:cNvPr id="10" name="Прямая соединительная линия 9"/>
          <p:cNvSpPr/>
          <p:nvPr/>
        </p:nvSpPr>
        <p:spPr>
          <a:xfrm flipV="1">
            <a:off x="7024696" y="5679297"/>
            <a:ext cx="428628" cy="35720"/>
          </a:xfrm>
          <a:prstGeom prst="line">
            <a:avLst/>
          </a:prstGeom>
          <a:noFill/>
          <a:ln w="6350" cap="flat">
            <a:solidFill>
              <a:schemeClr val="accent1"/>
            </a:solidFill>
            <a:miter/>
          </a:ln>
        </p:spPr>
        <p:txBody>
          <a:bodyPr/>
          <a:lstStyle>
            <a:lvl1pPr lvl="0">
              <a:defRPr/>
            </a:lvl1pPr>
          </a:lstStyle>
          <a:p>
            <a:endParaRPr/>
          </a:p>
        </p:txBody>
      </p:sp>
      <p:sp>
        <p:nvSpPr>
          <p:cNvPr id="11" name="Прямоугольник 10"/>
          <p:cNvSpPr/>
          <p:nvPr/>
        </p:nvSpPr>
        <p:spPr>
          <a:xfrm>
            <a:off x="6453190" y="5143512"/>
            <a:ext cx="571506" cy="1143008"/>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12" name="Молния 11"/>
          <p:cNvSpPr/>
          <p:nvPr/>
        </p:nvSpPr>
        <p:spPr>
          <a:xfrm flipH="1">
            <a:off x="7167571" y="928670"/>
            <a:ext cx="2500329" cy="1143008"/>
          </a:xfrm>
          <a:prstGeom prst="lightningBolt">
            <a:avLst/>
          </a:prstGeom>
          <a:solidFill>
            <a:srgbClr val="00FFFF"/>
          </a:solidFill>
          <a:ln w="12700" cap="flat">
            <a:solidFill>
              <a:srgbClr val="00FFFF"/>
            </a:solidFill>
            <a:miter/>
          </a:ln>
        </p:spPr>
        <p:txBody>
          <a:bodyPr anchor="ctr"/>
          <a:lstStyle>
            <a:lvl1pPr lvl="0">
              <a:defRPr/>
            </a:lvl1pPr>
          </a:lstStyle>
          <a:p>
            <a:endParaRPr/>
          </a:p>
        </p:txBody>
      </p:sp>
      <p:sp>
        <p:nvSpPr>
          <p:cNvPr id="13" name="Прямоугольник 12"/>
          <p:cNvSpPr/>
          <p:nvPr/>
        </p:nvSpPr>
        <p:spPr>
          <a:xfrm>
            <a:off x="7453322" y="5072074"/>
            <a:ext cx="928694" cy="1214446"/>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4" name="Прямоугольник 13"/>
          <p:cNvSpPr/>
          <p:nvPr/>
        </p:nvSpPr>
        <p:spPr>
          <a:xfrm rot="7026632">
            <a:off x="5584356" y="2979856"/>
            <a:ext cx="2094859" cy="131354"/>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5" name="Прямоугольник 14"/>
          <p:cNvSpPr/>
          <p:nvPr/>
        </p:nvSpPr>
        <p:spPr>
          <a:xfrm rot="3968488">
            <a:off x="5870112" y="5262053"/>
            <a:ext cx="853111" cy="191240"/>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6" name="Прямоугольник 15"/>
          <p:cNvSpPr/>
          <p:nvPr/>
        </p:nvSpPr>
        <p:spPr>
          <a:xfrm rot="21389691">
            <a:off x="7027223" y="5656615"/>
            <a:ext cx="429059" cy="83733"/>
          </a:xfrm>
          <a:prstGeom prst="rect">
            <a:avLst/>
          </a:prstGeom>
          <a:solidFill>
            <a:srgbClr val="00FFFF"/>
          </a:solidFill>
          <a:ln w="12700" cap="flat">
            <a:solidFill>
              <a:srgbClr val="00FFFF"/>
            </a:solidFill>
            <a:miter/>
          </a:ln>
        </p:spPr>
        <p:txBody>
          <a:bodyPr anchor="ctr"/>
          <a:lstStyle>
            <a:lvl1pPr lvl="0">
              <a:defRPr/>
            </a:lvl1pPr>
          </a:lstStyle>
          <a:p>
            <a:endParaRPr/>
          </a:p>
        </p:txBody>
      </p:sp>
      <p:sp>
        <p:nvSpPr>
          <p:cNvPr id="17" name="Прямоугольник 16"/>
          <p:cNvSpPr/>
          <p:nvPr/>
        </p:nvSpPr>
        <p:spPr>
          <a:xfrm>
            <a:off x="8382017" y="5572140"/>
            <a:ext cx="1928825" cy="71438"/>
          </a:xfrm>
          <a:prstGeom prst="rect">
            <a:avLst/>
          </a:prstGeom>
          <a:solidFill>
            <a:srgbClr val="00FFFF"/>
          </a:solidFill>
          <a:ln w="12700" cap="flat">
            <a:solidFill>
              <a:srgbClr val="00FFFF"/>
            </a:solidFill>
            <a:miter/>
          </a:ln>
        </p:spPr>
        <p:txBody>
          <a:bodyPr anchor="ctr"/>
          <a:lstStyle>
            <a:lvl1pPr lvl="0">
              <a:defRPr/>
            </a:lvl1p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lgn="ctr"/>
            <a:r>
              <a:rPr lang="ru-RU" dirty="0" smtClean="0"/>
              <a:t> </a:t>
            </a:r>
            <a:r>
              <a:rPr lang="ru-RU" dirty="0" smtClean="0"/>
              <a:t>Энергия вулкана</a:t>
            </a:r>
            <a:endParaRPr lang="ru-RU" dirty="0"/>
          </a:p>
        </p:txBody>
      </p:sp>
      <p:sp>
        <p:nvSpPr>
          <p:cNvPr id="3" name="Текст 2"/>
          <p:cNvSpPr txBox="1">
            <a:spLocks noGrp="1"/>
          </p:cNvSpPr>
          <p:nvPr>
            <p:ph type="body" idx="1"/>
          </p:nvPr>
        </p:nvSpPr>
        <p:spPr>
          <a:prstGeom prst="rect">
            <a:avLst/>
          </a:prstGeom>
        </p:spPr>
        <p:txBody>
          <a:bodyPr/>
          <a:lstStyle>
            <a:lvl1pPr lvl="0">
              <a:defRPr/>
            </a:lvl1pPr>
          </a:lstStyle>
          <a:p>
            <a:pPr lvl="0"/>
            <a:r>
              <a:rPr lang="ru-RU"/>
              <a:t>Также можно использовать тепловую энергию вулкана, расположенного в центре острова.</a:t>
            </a:r>
          </a:p>
          <a:p>
            <a:pPr lvl="0"/>
            <a:r>
              <a:rPr lang="ru-RU"/>
              <a:t>Предлагается соорудить замкнутую систему циркуляции воды, которая, нагреваясь,  будет транспортировать тепло вулкана к городу.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Хранение заряда</a:t>
            </a:r>
            <a:endParaRPr lang="ru-RU" dirty="0"/>
          </a:p>
        </p:txBody>
      </p:sp>
      <p:sp>
        <p:nvSpPr>
          <p:cNvPr id="3" name="Текст 2"/>
          <p:cNvSpPr>
            <a:spLocks noGrp="1"/>
          </p:cNvSpPr>
          <p:nvPr>
            <p:ph type="body" idx="1"/>
          </p:nvPr>
        </p:nvSpPr>
        <p:spPr>
          <a:xfrm>
            <a:off x="6667504" y="1825625"/>
            <a:ext cx="4686296" cy="4351338"/>
          </a:xfrm>
        </p:spPr>
        <p:txBody>
          <a:bodyPr/>
          <a:lstStyle/>
          <a:p>
            <a:r>
              <a:rPr lang="ru-RU" sz="2000" dirty="0" smtClean="0"/>
              <a:t>Для накопления и последующего использования электрического заряда может использоваться конденсатор. К батарее конденсаторов с ёмкостью, равной суммарному поступлению тока будут подведены все имеющиеся в распоряжении источники.(С=</a:t>
            </a:r>
            <a:r>
              <a:rPr lang="en-US" sz="2000" dirty="0" smtClean="0"/>
              <a:t>q/U)</a:t>
            </a:r>
            <a:endParaRPr lang="ru-RU" sz="2000" dirty="0" smtClean="0"/>
          </a:p>
          <a:p>
            <a:r>
              <a:rPr lang="ru-RU" sz="2000" dirty="0" smtClean="0"/>
              <a:t> Энергия молнии очень нестабильна, поэтому к её сборщику предлагается подвести отдельный конденсатор, из которого энергия будет подаваться в общее хранилище.</a:t>
            </a:r>
            <a:endParaRPr lang="ru-RU" sz="2000" dirty="0"/>
          </a:p>
        </p:txBody>
      </p:sp>
      <p:sp>
        <p:nvSpPr>
          <p:cNvPr id="4" name="Прямоугольник 3"/>
          <p:cNvSpPr/>
          <p:nvPr/>
        </p:nvSpPr>
        <p:spPr>
          <a:xfrm>
            <a:off x="2666976" y="2428868"/>
            <a:ext cx="71438"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952860" y="2428868"/>
            <a:ext cx="71438"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095736" y="2500306"/>
            <a:ext cx="428628" cy="369332"/>
          </a:xfrm>
          <a:prstGeom prst="rect">
            <a:avLst/>
          </a:prstGeom>
          <a:noFill/>
        </p:spPr>
        <p:txBody>
          <a:bodyPr wrap="square" rtlCol="0">
            <a:spAutoFit/>
          </a:bodyPr>
          <a:lstStyle/>
          <a:p>
            <a:r>
              <a:rPr lang="en-US" dirty="0" smtClean="0"/>
              <a:t>-q</a:t>
            </a:r>
            <a:endParaRPr lang="ru-RU" dirty="0"/>
          </a:p>
        </p:txBody>
      </p:sp>
      <p:sp>
        <p:nvSpPr>
          <p:cNvPr id="8" name="TextBox 7"/>
          <p:cNvSpPr txBox="1"/>
          <p:nvPr/>
        </p:nvSpPr>
        <p:spPr>
          <a:xfrm>
            <a:off x="2024034" y="2500306"/>
            <a:ext cx="500066" cy="369332"/>
          </a:xfrm>
          <a:prstGeom prst="rect">
            <a:avLst/>
          </a:prstGeom>
          <a:noFill/>
        </p:spPr>
        <p:txBody>
          <a:bodyPr wrap="square" rtlCol="0">
            <a:spAutoFit/>
          </a:bodyPr>
          <a:lstStyle/>
          <a:p>
            <a:r>
              <a:rPr lang="en-US" dirty="0" smtClean="0"/>
              <a:t>+q</a:t>
            </a:r>
            <a:endParaRPr lang="ru-RU" dirty="0"/>
          </a:p>
        </p:txBody>
      </p:sp>
      <p:sp>
        <p:nvSpPr>
          <p:cNvPr id="9" name="Пятно 1 8"/>
          <p:cNvSpPr/>
          <p:nvPr/>
        </p:nvSpPr>
        <p:spPr>
          <a:xfrm>
            <a:off x="2809852" y="2500306"/>
            <a:ext cx="1000132" cy="2857520"/>
          </a:xfrm>
          <a:prstGeom prst="irregularSeal1">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881290" y="3571876"/>
            <a:ext cx="857256" cy="369332"/>
          </a:xfrm>
          <a:prstGeom prst="rect">
            <a:avLst/>
          </a:prstGeom>
          <a:noFill/>
        </p:spPr>
        <p:txBody>
          <a:bodyPr wrap="square" rtlCol="0">
            <a:spAutoFit/>
          </a:bodyPr>
          <a:lstStyle/>
          <a:p>
            <a:r>
              <a:rPr lang="ru-RU" dirty="0" smtClean="0"/>
              <a:t>ЗАРЯД</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r>
              <a:rPr/>
              <a:t>выводы </a:t>
            </a:r>
          </a:p>
        </p:txBody>
      </p:sp>
      <p:sp>
        <p:nvSpPr>
          <p:cNvPr id="3" name="Текст 2"/>
          <p:cNvSpPr txBox="1">
            <a:spLocks noGrp="1"/>
          </p:cNvSpPr>
          <p:nvPr>
            <p:ph type="body" idx="1"/>
          </p:nvPr>
        </p:nvSpPr>
        <p:spPr>
          <a:xfrm>
            <a:off x="838200" y="1825625"/>
            <a:ext cx="10515600" cy="4351338"/>
          </a:xfrm>
          <a:prstGeom prst="rect">
            <a:avLst/>
          </a:prstGeom>
        </p:spPr>
        <p:txBody>
          <a:bodyPr/>
          <a:lstStyle>
            <a:lvl1pPr lvl="0">
              <a:defRPr/>
            </a:lvl1pPr>
          </a:lstStyle>
          <a:p>
            <a:pPr lvl="0"/>
            <a:r>
              <a:rPr/>
              <a:t>На острове много источников энергии, не загрязняющих окружающую среду. Изо всех вышеперечисленных источников хотя бы один будет работать (кроме случаев разрушения острова). итого, я думаю, энергии хватит для нужд экосистемы.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dirty="0" smtClean="0"/>
              <a:t>Утилизация </a:t>
            </a:r>
            <a:r>
              <a:rPr lang="ru-RU" dirty="0"/>
              <a:t>отходов </a:t>
            </a:r>
          </a:p>
        </p:txBody>
      </p:sp>
      <p:sp>
        <p:nvSpPr>
          <p:cNvPr id="3" name="Текст 2"/>
          <p:cNvSpPr txBox="1">
            <a:spLocks noGrp="1"/>
          </p:cNvSpPr>
          <p:nvPr>
            <p:ph type="body" idx="1"/>
          </p:nvPr>
        </p:nvSpPr>
        <p:spPr>
          <a:xfrm>
            <a:off x="838201" y="1825625"/>
            <a:ext cx="4637040" cy="4351338"/>
          </a:xfrm>
          <a:prstGeom prst="rect">
            <a:avLst/>
          </a:prstGeom>
        </p:spPr>
        <p:txBody>
          <a:bodyPr/>
          <a:lstStyle>
            <a:lvl1pPr lvl="0">
              <a:defRPr/>
            </a:lvl1pPr>
          </a:lstStyle>
          <a:p>
            <a:pPr marL="0" lvl="0" indent="0">
              <a:buNone/>
            </a:pPr>
            <a:r>
              <a:rPr lang="ru-RU"/>
              <a:t>Неперерабатываемые отходы предлагается расщеплять направленной струёй газа большой мощности. </a:t>
            </a:r>
          </a:p>
        </p:txBody>
      </p:sp>
      <p:pic>
        <p:nvPicPr>
          <p:cNvPr id="4" name="Рисунок 3"/>
          <p:cNvPicPr/>
          <p:nvPr/>
        </p:nvPicPr>
        <p:blipFill>
          <a:blip r:embed="rId2"/>
          <a:srcRect l="45356" t="27296" r="25555" b="45663"/>
          <a:stretch>
            <a:fillRect/>
          </a:stretch>
        </p:blipFill>
        <p:spPr>
          <a:xfrm>
            <a:off x="5379337" y="1412403"/>
            <a:ext cx="5902449" cy="3831678"/>
          </a:xfrm>
          <a:prstGeom prst="rect">
            <a:avLst/>
          </a:prstGeo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3058" y="2214554"/>
            <a:ext cx="3857654" cy="1285884"/>
          </a:xfrm>
          <a:prstGeom prst="rect">
            <a:avLst/>
          </a:prstGeom>
          <a:noFill/>
          <a:ln w="12700" cap="flat">
            <a:solidFill>
              <a:schemeClr val="tx1"/>
            </a:solidFill>
            <a:miter/>
          </a:ln>
        </p:spPr>
        <p:txBody>
          <a:bodyPr anchor="ctr"/>
          <a:lstStyle>
            <a:lvl1pPr lvl="0">
              <a:defRPr/>
            </a:lvl1pPr>
          </a:lstStyle>
          <a:p>
            <a:endParaRPr/>
          </a:p>
        </p:txBody>
      </p:sp>
      <p:sp>
        <p:nvSpPr>
          <p:cNvPr id="3" name="Блок-схема: узел 2"/>
          <p:cNvSpPr/>
          <p:nvPr/>
        </p:nvSpPr>
        <p:spPr>
          <a:xfrm>
            <a:off x="7953388" y="2500306"/>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4" name="Блок-схема: узел 3"/>
          <p:cNvSpPr/>
          <p:nvPr/>
        </p:nvSpPr>
        <p:spPr>
          <a:xfrm>
            <a:off x="7524760" y="3000372"/>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5" name="Блок-схема: узел 4"/>
          <p:cNvSpPr/>
          <p:nvPr/>
        </p:nvSpPr>
        <p:spPr>
          <a:xfrm>
            <a:off x="7453322" y="2428868"/>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6" name="Блок-схема: узел 5"/>
          <p:cNvSpPr/>
          <p:nvPr/>
        </p:nvSpPr>
        <p:spPr>
          <a:xfrm>
            <a:off x="6953256" y="2928934"/>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7" name="Блок-схема: узел 6"/>
          <p:cNvSpPr/>
          <p:nvPr/>
        </p:nvSpPr>
        <p:spPr>
          <a:xfrm>
            <a:off x="6810381" y="2428868"/>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8" name="Блок-схема: узел 7"/>
          <p:cNvSpPr/>
          <p:nvPr/>
        </p:nvSpPr>
        <p:spPr>
          <a:xfrm>
            <a:off x="6524628" y="3000372"/>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9" name="Блок-схема: процесс 8"/>
          <p:cNvSpPr/>
          <p:nvPr/>
        </p:nvSpPr>
        <p:spPr>
          <a:xfrm flipH="1">
            <a:off x="9382148" y="2214554"/>
            <a:ext cx="533404" cy="1285884"/>
          </a:xfrm>
          <a:prstGeom prst="flowChartProcess">
            <a:avLst/>
          </a:prstGeom>
          <a:solidFill>
            <a:srgbClr val="FF0000"/>
          </a:solidFill>
          <a:ln w="12700" cap="flat">
            <a:solidFill>
              <a:srgbClr val="FF0000"/>
            </a:solidFill>
            <a:miter/>
          </a:ln>
        </p:spPr>
        <p:txBody>
          <a:bodyPr anchor="ctr"/>
          <a:lstStyle>
            <a:lvl1pPr lvl="0">
              <a:defRPr/>
            </a:lvl1pPr>
          </a:lstStyle>
          <a:p>
            <a:pPr lvl="0" algn="ctr"/>
            <a:r>
              <a:rPr lang="ru-RU" sz="3200">
                <a:solidFill>
                  <a:schemeClr val="bg1"/>
                </a:solidFill>
              </a:rPr>
              <a:t>+</a:t>
            </a:r>
          </a:p>
        </p:txBody>
      </p:sp>
      <p:sp>
        <p:nvSpPr>
          <p:cNvPr id="10" name="Блок-схема: процесс 9"/>
          <p:cNvSpPr/>
          <p:nvPr/>
        </p:nvSpPr>
        <p:spPr>
          <a:xfrm flipH="1">
            <a:off x="8739206" y="2214554"/>
            <a:ext cx="609604" cy="1285884"/>
          </a:xfrm>
          <a:prstGeom prst="flowChartProcess">
            <a:avLst/>
          </a:prstGeom>
          <a:solidFill>
            <a:srgbClr val="00FFFF"/>
          </a:solidFill>
          <a:ln w="12700" cap="flat">
            <a:solidFill>
              <a:srgbClr val="00FFFF"/>
            </a:solidFill>
            <a:miter/>
          </a:ln>
        </p:spPr>
        <p:txBody>
          <a:bodyPr anchor="ctr"/>
          <a:lstStyle>
            <a:lvl1pPr lvl="0">
              <a:defRPr/>
            </a:lvl1pPr>
          </a:lstStyle>
          <a:p>
            <a:pPr lvl="0" algn="ctr"/>
            <a:r>
              <a:rPr lang="ru-RU" sz="4400">
                <a:solidFill>
                  <a:schemeClr val="bg1"/>
                </a:solidFill>
              </a:rPr>
              <a:t>-</a:t>
            </a:r>
          </a:p>
        </p:txBody>
      </p:sp>
      <p:sp>
        <p:nvSpPr>
          <p:cNvPr id="11" name="TextBox 10"/>
          <p:cNvSpPr txBox="1"/>
          <p:nvPr/>
        </p:nvSpPr>
        <p:spPr>
          <a:xfrm>
            <a:off x="7024696" y="1571612"/>
            <a:ext cx="1071571" cy="369332"/>
          </a:xfrm>
          <a:prstGeom prst="rect">
            <a:avLst/>
          </a:prstGeom>
          <a:noFill/>
        </p:spPr>
        <p:txBody>
          <a:bodyPr wrap="square"/>
          <a:lstStyle>
            <a:lvl1pPr lvl="0">
              <a:defRPr/>
            </a:lvl1pPr>
          </a:lstStyle>
          <a:p>
            <a:pPr lvl="0"/>
            <a:r>
              <a:rPr lang="ru-RU"/>
              <a:t>Корпус </a:t>
            </a:r>
          </a:p>
        </p:txBody>
      </p:sp>
      <p:sp>
        <p:nvSpPr>
          <p:cNvPr id="12" name="TextBox 11"/>
          <p:cNvSpPr txBox="1"/>
          <p:nvPr/>
        </p:nvSpPr>
        <p:spPr>
          <a:xfrm>
            <a:off x="5595934" y="2428868"/>
            <a:ext cx="1785951" cy="923330"/>
          </a:xfrm>
          <a:prstGeom prst="rect">
            <a:avLst/>
          </a:prstGeom>
          <a:noFill/>
        </p:spPr>
        <p:txBody>
          <a:bodyPr wrap="square"/>
          <a:lstStyle>
            <a:lvl1pPr lvl="0">
              <a:defRPr/>
            </a:lvl1pPr>
          </a:lstStyle>
          <a:p>
            <a:pPr lvl="0"/>
            <a:r>
              <a:rPr lang="ru-RU"/>
              <a:t>Заряженный электрическим полем газ</a:t>
            </a:r>
          </a:p>
        </p:txBody>
      </p:sp>
      <p:sp>
        <p:nvSpPr>
          <p:cNvPr id="13" name="TextBox 12"/>
          <p:cNvSpPr txBox="1"/>
          <p:nvPr/>
        </p:nvSpPr>
        <p:spPr>
          <a:xfrm>
            <a:off x="8382017" y="1500174"/>
            <a:ext cx="1857387" cy="369332"/>
          </a:xfrm>
          <a:prstGeom prst="rect">
            <a:avLst/>
          </a:prstGeom>
          <a:noFill/>
        </p:spPr>
        <p:txBody>
          <a:bodyPr wrap="square"/>
          <a:lstStyle>
            <a:lvl1pPr lvl="0">
              <a:defRPr/>
            </a:lvl1pPr>
          </a:lstStyle>
          <a:p>
            <a:pPr lvl="0"/>
            <a:r>
              <a:rPr lang="ru-RU"/>
              <a:t>Электромагнит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3058" y="2214554"/>
            <a:ext cx="3857654" cy="1285884"/>
          </a:xfrm>
          <a:prstGeom prst="rect">
            <a:avLst/>
          </a:prstGeom>
          <a:noFill/>
          <a:ln w="12700" cap="flat">
            <a:solidFill>
              <a:schemeClr val="tx1"/>
            </a:solidFill>
            <a:miter/>
          </a:ln>
        </p:spPr>
        <p:txBody>
          <a:bodyPr anchor="ctr"/>
          <a:lstStyle>
            <a:lvl1pPr lvl="0">
              <a:defRPr/>
            </a:lvl1pPr>
          </a:lstStyle>
          <a:p>
            <a:endParaRPr/>
          </a:p>
        </p:txBody>
      </p:sp>
      <p:sp>
        <p:nvSpPr>
          <p:cNvPr id="3" name="Блок-схема: узел 2"/>
          <p:cNvSpPr/>
          <p:nvPr/>
        </p:nvSpPr>
        <p:spPr>
          <a:xfrm>
            <a:off x="7953388" y="2500306"/>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4" name="Блок-схема: узел 3"/>
          <p:cNvSpPr/>
          <p:nvPr/>
        </p:nvSpPr>
        <p:spPr>
          <a:xfrm>
            <a:off x="7524760" y="3000372"/>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5" name="Блок-схема: узел 4"/>
          <p:cNvSpPr/>
          <p:nvPr/>
        </p:nvSpPr>
        <p:spPr>
          <a:xfrm>
            <a:off x="7453322" y="2428868"/>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6" name="Блок-схема: узел 5"/>
          <p:cNvSpPr/>
          <p:nvPr/>
        </p:nvSpPr>
        <p:spPr>
          <a:xfrm>
            <a:off x="6953256" y="2928934"/>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7" name="Блок-схема: узел 6"/>
          <p:cNvSpPr/>
          <p:nvPr/>
        </p:nvSpPr>
        <p:spPr>
          <a:xfrm>
            <a:off x="6810381" y="2428868"/>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8" name="Блок-схема: узел 7"/>
          <p:cNvSpPr/>
          <p:nvPr/>
        </p:nvSpPr>
        <p:spPr>
          <a:xfrm>
            <a:off x="6524628" y="3000372"/>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9" name="Блок-схема: процесс 8"/>
          <p:cNvSpPr/>
          <p:nvPr/>
        </p:nvSpPr>
        <p:spPr>
          <a:xfrm flipH="1">
            <a:off x="9382148" y="2214554"/>
            <a:ext cx="533404" cy="1285884"/>
          </a:xfrm>
          <a:prstGeom prst="flowChartProcess">
            <a:avLst/>
          </a:prstGeom>
          <a:solidFill>
            <a:srgbClr val="FF0000"/>
          </a:solidFill>
          <a:ln w="12700" cap="flat">
            <a:solidFill>
              <a:srgbClr val="FF0000"/>
            </a:solidFill>
            <a:miter/>
          </a:ln>
        </p:spPr>
        <p:txBody>
          <a:bodyPr anchor="ctr"/>
          <a:lstStyle>
            <a:lvl1pPr lvl="0">
              <a:defRPr/>
            </a:lvl1pPr>
          </a:lstStyle>
          <a:p>
            <a:pPr lvl="0" algn="ctr"/>
            <a:r>
              <a:rPr lang="ru-RU" sz="3200">
                <a:solidFill>
                  <a:schemeClr val="bg1"/>
                </a:solidFill>
              </a:rPr>
              <a:t>+</a:t>
            </a:r>
          </a:p>
        </p:txBody>
      </p:sp>
      <p:sp>
        <p:nvSpPr>
          <p:cNvPr id="10" name="Блок-схема: процесс 9"/>
          <p:cNvSpPr/>
          <p:nvPr/>
        </p:nvSpPr>
        <p:spPr>
          <a:xfrm flipH="1">
            <a:off x="8739206" y="2214554"/>
            <a:ext cx="609604" cy="1285884"/>
          </a:xfrm>
          <a:prstGeom prst="flowChartProcess">
            <a:avLst/>
          </a:prstGeom>
          <a:solidFill>
            <a:srgbClr val="00FFFF"/>
          </a:solidFill>
          <a:ln w="12700" cap="flat">
            <a:solidFill>
              <a:srgbClr val="00FFFF"/>
            </a:solidFill>
            <a:miter/>
          </a:ln>
        </p:spPr>
        <p:txBody>
          <a:bodyPr anchor="ctr"/>
          <a:lstStyle>
            <a:lvl1pPr lvl="0">
              <a:defRPr/>
            </a:lvl1pPr>
          </a:lstStyle>
          <a:p>
            <a:pPr lvl="0" algn="ctr"/>
            <a:r>
              <a:rPr lang="ru-RU" sz="4400">
                <a:solidFill>
                  <a:schemeClr val="bg1"/>
                </a:solidFill>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3058" y="2214554"/>
            <a:ext cx="3857654" cy="1285884"/>
          </a:xfrm>
          <a:prstGeom prst="rect">
            <a:avLst/>
          </a:prstGeom>
          <a:noFill/>
          <a:ln w="12700" cap="flat">
            <a:solidFill>
              <a:schemeClr val="tx1"/>
            </a:solidFill>
            <a:miter/>
          </a:ln>
        </p:spPr>
        <p:txBody>
          <a:bodyPr anchor="ctr"/>
          <a:lstStyle>
            <a:lvl1pPr lvl="0">
              <a:defRPr/>
            </a:lvl1pPr>
          </a:lstStyle>
          <a:p>
            <a:endParaRPr/>
          </a:p>
        </p:txBody>
      </p:sp>
      <p:sp>
        <p:nvSpPr>
          <p:cNvPr id="3" name="Блок-схема: узел 2"/>
          <p:cNvSpPr/>
          <p:nvPr/>
        </p:nvSpPr>
        <p:spPr>
          <a:xfrm>
            <a:off x="4810116" y="2357430"/>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4" name="Блок-схема: узел 3"/>
          <p:cNvSpPr/>
          <p:nvPr/>
        </p:nvSpPr>
        <p:spPr>
          <a:xfrm>
            <a:off x="3309918" y="2786058"/>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5" name="Блок-схема: узел 4"/>
          <p:cNvSpPr/>
          <p:nvPr/>
        </p:nvSpPr>
        <p:spPr>
          <a:xfrm>
            <a:off x="3381356" y="2214554"/>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6" name="Блок-схема: узел 5"/>
          <p:cNvSpPr/>
          <p:nvPr/>
        </p:nvSpPr>
        <p:spPr>
          <a:xfrm>
            <a:off x="4667240" y="2928934"/>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7" name="Блок-схема: узел 6"/>
          <p:cNvSpPr/>
          <p:nvPr/>
        </p:nvSpPr>
        <p:spPr>
          <a:xfrm>
            <a:off x="3952860" y="2357430"/>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8" name="Блок-схема: узел 7"/>
          <p:cNvSpPr/>
          <p:nvPr/>
        </p:nvSpPr>
        <p:spPr>
          <a:xfrm>
            <a:off x="4095736" y="2857496"/>
            <a:ext cx="357190" cy="357190"/>
          </a:xfrm>
          <a:prstGeom prst="flowChartConnector">
            <a:avLst/>
          </a:prstGeom>
          <a:noFill/>
          <a:ln w="76200" cap="flat">
            <a:solidFill>
              <a:srgbClr val="00FFFF"/>
            </a:solidFill>
            <a:miter/>
          </a:ln>
        </p:spPr>
        <p:txBody>
          <a:bodyPr anchor="ctr"/>
          <a:lstStyle>
            <a:lvl1pPr lvl="0">
              <a:defRPr/>
            </a:lvl1pPr>
          </a:lstStyle>
          <a:p>
            <a:pPr lvl="0" algn="ctr"/>
            <a:r>
              <a:rPr sz="3200">
                <a:solidFill>
                  <a:srgbClr val="00FFFF"/>
                </a:solidFill>
              </a:rPr>
              <a:t>-</a:t>
            </a:r>
          </a:p>
        </p:txBody>
      </p:sp>
      <p:sp>
        <p:nvSpPr>
          <p:cNvPr id="9" name="Блок-схема: процесс 8"/>
          <p:cNvSpPr/>
          <p:nvPr/>
        </p:nvSpPr>
        <p:spPr>
          <a:xfrm flipH="1">
            <a:off x="9382148" y="2214554"/>
            <a:ext cx="533404" cy="1285884"/>
          </a:xfrm>
          <a:prstGeom prst="flowChartProcess">
            <a:avLst/>
          </a:prstGeom>
          <a:solidFill>
            <a:srgbClr val="FF0000"/>
          </a:solidFill>
          <a:ln w="12700" cap="flat">
            <a:solidFill>
              <a:srgbClr val="FF0000"/>
            </a:solidFill>
            <a:miter/>
          </a:ln>
        </p:spPr>
        <p:txBody>
          <a:bodyPr anchor="ctr"/>
          <a:lstStyle>
            <a:lvl1pPr lvl="0">
              <a:defRPr/>
            </a:lvl1pPr>
          </a:lstStyle>
          <a:p>
            <a:pPr lvl="0" algn="ctr"/>
            <a:r>
              <a:rPr lang="ru-RU" sz="3200">
                <a:solidFill>
                  <a:schemeClr val="bg1"/>
                </a:solidFill>
              </a:rPr>
              <a:t>+</a:t>
            </a:r>
          </a:p>
        </p:txBody>
      </p:sp>
      <p:sp>
        <p:nvSpPr>
          <p:cNvPr id="10" name="Блок-схема: процесс 9"/>
          <p:cNvSpPr/>
          <p:nvPr/>
        </p:nvSpPr>
        <p:spPr>
          <a:xfrm flipH="1">
            <a:off x="8739206" y="2214554"/>
            <a:ext cx="609604" cy="1285884"/>
          </a:xfrm>
          <a:prstGeom prst="flowChartProcess">
            <a:avLst/>
          </a:prstGeom>
          <a:solidFill>
            <a:srgbClr val="00FFFF"/>
          </a:solidFill>
          <a:ln w="12700" cap="flat">
            <a:solidFill>
              <a:srgbClr val="00FFFF"/>
            </a:solidFill>
            <a:miter/>
          </a:ln>
        </p:spPr>
        <p:txBody>
          <a:bodyPr anchor="ctr"/>
          <a:lstStyle>
            <a:lvl1pPr lvl="0">
              <a:defRPr/>
            </a:lvl1pPr>
          </a:lstStyle>
          <a:p>
            <a:pPr lvl="0" algn="ctr"/>
            <a:r>
              <a:rPr lang="ru-RU" sz="4400">
                <a:solidFill>
                  <a:schemeClr val="bg1"/>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a:t>Отходы</a:t>
            </a:r>
          </a:p>
        </p:txBody>
      </p:sp>
      <p:sp>
        <p:nvSpPr>
          <p:cNvPr id="3" name="Текст 2"/>
          <p:cNvSpPr txBox="1">
            <a:spLocks noGrp="1"/>
          </p:cNvSpPr>
          <p:nvPr>
            <p:ph type="body" idx="1"/>
          </p:nvPr>
        </p:nvSpPr>
        <p:spPr>
          <a:prstGeom prst="rect">
            <a:avLst/>
          </a:prstGeom>
        </p:spPr>
        <p:txBody>
          <a:bodyPr/>
          <a:lstStyle>
            <a:lvl1pPr lvl="0">
              <a:defRPr/>
            </a:lvl1pPr>
          </a:lstStyle>
          <a:p>
            <a:pPr marL="0" lvl="0" indent="0" algn="ctr">
              <a:buNone/>
            </a:pPr>
            <a:r>
              <a:rPr lang="ru-RU" dirty="0" smtClean="0"/>
              <a:t> Систему </a:t>
            </a:r>
            <a:r>
              <a:rPr lang="ru-RU" dirty="0"/>
              <a:t>удалось сделать максимально безотходной. В качестве  отходов рассматриваются минеральные вещества, не употребляемые в пищу и неспособные служить удобрениями (т.е. неспособные снова участвовать в экосистеме) :</a:t>
            </a:r>
          </a:p>
          <a:p>
            <a:pPr lvl="0"/>
            <a:r>
              <a:rPr lang="ru-RU" dirty="0"/>
              <a:t>Хлорид магния (опасен в большой концентрации</a:t>
            </a:r>
            <a:r>
              <a:rPr lang="ru-RU" dirty="0" smtClean="0"/>
              <a:t>).</a:t>
            </a:r>
            <a:endParaRPr lang="ru-RU" dirty="0"/>
          </a:p>
          <a:p>
            <a:pPr lvl="0"/>
            <a:r>
              <a:rPr lang="ru-RU" dirty="0"/>
              <a:t>Сульфат магния (применяется в некоторых отраслях промышленности</a:t>
            </a:r>
            <a:r>
              <a:rPr lang="ru-RU" dirty="0" smtClean="0"/>
              <a:t>).</a:t>
            </a:r>
            <a:endParaRPr lang="ru-RU" dirty="0"/>
          </a:p>
          <a:p>
            <a:pPr lvl="0"/>
            <a:r>
              <a:rPr lang="ru-RU" dirty="0"/>
              <a:t>Сульфат кальция (пищевая промышленность, входит в состав алебастра)</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r>
              <a:rPr/>
              <a:t>Выводы </a:t>
            </a:r>
          </a:p>
        </p:txBody>
      </p:sp>
      <p:sp>
        <p:nvSpPr>
          <p:cNvPr id="3" name="Текст 2"/>
          <p:cNvSpPr txBox="1">
            <a:spLocks noGrp="1"/>
          </p:cNvSpPr>
          <p:nvPr>
            <p:ph type="body" idx="1"/>
          </p:nvPr>
        </p:nvSpPr>
        <p:spPr>
          <a:xfrm>
            <a:off x="838200" y="1825625"/>
            <a:ext cx="10515600" cy="4351338"/>
          </a:xfrm>
          <a:prstGeom prst="rect">
            <a:avLst/>
          </a:prstGeom>
        </p:spPr>
        <p:txBody>
          <a:bodyPr/>
          <a:lstStyle>
            <a:lvl1pPr lvl="0">
              <a:defRPr/>
            </a:lvl1pPr>
          </a:lstStyle>
          <a:p>
            <a:pPr lvl="0"/>
            <a:r>
              <a:rPr/>
              <a:t>После измельчения мусора до состояния разрозненных атомов, частицы начнут слипаться. Если не получится остановить этот процесс, плюсом будет выделение тепла и уменьшение мусора в размере.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r>
              <a:rPr dirty="0" smtClean="0"/>
              <a:t> </a:t>
            </a:r>
            <a:r>
              <a:rPr dirty="0" err="1"/>
              <a:t>Жильё</a:t>
            </a:r>
            <a:endParaRPr dirty="0"/>
          </a:p>
        </p:txBody>
      </p:sp>
      <p:sp>
        <p:nvSpPr>
          <p:cNvPr id="3" name="Текст 2"/>
          <p:cNvSpPr txBox="1">
            <a:spLocks noGrp="1"/>
          </p:cNvSpPr>
          <p:nvPr>
            <p:ph type="body" idx="1"/>
          </p:nvPr>
        </p:nvSpPr>
        <p:spPr>
          <a:xfrm>
            <a:off x="838201" y="1825625"/>
            <a:ext cx="3847224" cy="4351339"/>
          </a:xfrm>
          <a:prstGeom prst="rect">
            <a:avLst/>
          </a:prstGeom>
        </p:spPr>
        <p:txBody>
          <a:bodyPr/>
          <a:lstStyle>
            <a:lvl1pPr lvl="0">
              <a:defRPr/>
            </a:lvl1pPr>
          </a:lstStyle>
          <a:p>
            <a:pPr lvl="0"/>
            <a:r>
              <a:rPr dirty="0" err="1"/>
              <a:t>проект</a:t>
            </a:r>
            <a:r>
              <a:rPr dirty="0"/>
              <a:t> </a:t>
            </a:r>
            <a:r>
              <a:rPr dirty="0" err="1"/>
              <a:t>дома</a:t>
            </a:r>
            <a:r>
              <a:rPr dirty="0"/>
              <a:t>:</a:t>
            </a:r>
          </a:p>
          <a:p>
            <a:pPr lvl="0"/>
            <a:r>
              <a:rPr dirty="0" err="1"/>
              <a:t>такие</a:t>
            </a:r>
            <a:r>
              <a:rPr dirty="0"/>
              <a:t> </a:t>
            </a:r>
            <a:r>
              <a:rPr dirty="0" err="1"/>
              <a:t>дома</a:t>
            </a:r>
            <a:r>
              <a:rPr dirty="0"/>
              <a:t> </a:t>
            </a:r>
            <a:r>
              <a:rPr dirty="0" err="1"/>
              <a:t>предлагается</a:t>
            </a:r>
            <a:r>
              <a:rPr dirty="0"/>
              <a:t> </a:t>
            </a:r>
            <a:r>
              <a:rPr dirty="0" err="1"/>
              <a:t>разместить</a:t>
            </a:r>
            <a:r>
              <a:rPr dirty="0"/>
              <a:t> в </a:t>
            </a:r>
            <a:r>
              <a:rPr dirty="0" err="1"/>
              <a:t>одном</a:t>
            </a:r>
            <a:r>
              <a:rPr dirty="0"/>
              <a:t> </a:t>
            </a:r>
            <a:r>
              <a:rPr dirty="0" err="1"/>
              <a:t>городе</a:t>
            </a:r>
            <a:r>
              <a:rPr dirty="0"/>
              <a:t> </a:t>
            </a:r>
            <a:r>
              <a:rPr dirty="0" err="1"/>
              <a:t>больших</a:t>
            </a:r>
            <a:r>
              <a:rPr dirty="0"/>
              <a:t> </a:t>
            </a:r>
            <a:r>
              <a:rPr dirty="0" err="1"/>
              <a:t>размеров</a:t>
            </a:r>
            <a:r>
              <a:rPr dirty="0"/>
              <a:t> </a:t>
            </a:r>
            <a:r>
              <a:rPr dirty="0" err="1"/>
              <a:t>на</a:t>
            </a:r>
            <a:r>
              <a:rPr dirty="0"/>
              <a:t> </a:t>
            </a:r>
            <a:r>
              <a:rPr dirty="0" err="1"/>
              <a:t>юге</a:t>
            </a:r>
            <a:r>
              <a:rPr dirty="0"/>
              <a:t> </a:t>
            </a:r>
            <a:r>
              <a:rPr dirty="0" err="1"/>
              <a:t>острова</a:t>
            </a:r>
            <a:r>
              <a:rPr dirty="0"/>
              <a:t>. </a:t>
            </a:r>
            <a:r>
              <a:rPr dirty="0" err="1"/>
              <a:t>Возможна</a:t>
            </a:r>
            <a:r>
              <a:rPr dirty="0"/>
              <a:t> и </a:t>
            </a:r>
            <a:r>
              <a:rPr dirty="0" err="1"/>
              <a:t>большая</a:t>
            </a:r>
            <a:r>
              <a:rPr dirty="0"/>
              <a:t> </a:t>
            </a:r>
            <a:r>
              <a:rPr dirty="0" err="1"/>
              <a:t>этажность</a:t>
            </a:r>
            <a:r>
              <a:rPr/>
              <a:t>, но</a:t>
            </a:r>
            <a:r>
              <a:rPr dirty="0"/>
              <a:t> </a:t>
            </a:r>
            <a:r>
              <a:rPr dirty="0" err="1"/>
              <a:t>это</a:t>
            </a:r>
            <a:r>
              <a:rPr dirty="0"/>
              <a:t> </a:t>
            </a:r>
            <a:r>
              <a:rPr dirty="0" err="1"/>
              <a:t>помешает</a:t>
            </a:r>
            <a:r>
              <a:rPr dirty="0"/>
              <a:t> </a:t>
            </a:r>
            <a:r>
              <a:rPr dirty="0" err="1"/>
              <a:t>посадке</a:t>
            </a:r>
            <a:r>
              <a:rPr dirty="0"/>
              <a:t> </a:t>
            </a:r>
            <a:r>
              <a:rPr dirty="0" err="1"/>
              <a:t>самолётов</a:t>
            </a:r>
            <a:r>
              <a:rPr dirty="0"/>
              <a:t>.</a:t>
            </a:r>
          </a:p>
        </p:txBody>
      </p:sp>
      <p:pic>
        <p:nvPicPr>
          <p:cNvPr id="4" name="Рисунок 3"/>
          <p:cNvPicPr/>
          <p:nvPr/>
        </p:nvPicPr>
        <p:blipFill>
          <a:blip r:embed="rId2"/>
          <a:srcRect l="25381" r="41789"/>
          <a:stretch>
            <a:fillRect/>
          </a:stretch>
        </p:blipFill>
        <p:spPr>
          <a:xfrm>
            <a:off x="5810248" y="1071546"/>
            <a:ext cx="4000528" cy="5019690"/>
          </a:xfrm>
          <a:prstGeom prst="rect">
            <a:avLst/>
          </a:prstGeom>
        </p:spPr>
      </p:pic>
      <p:sp>
        <p:nvSpPr>
          <p:cNvPr id="5" name="TextBox 4"/>
          <p:cNvSpPr txBox="1"/>
          <p:nvPr/>
        </p:nvSpPr>
        <p:spPr>
          <a:xfrm>
            <a:off x="6238876" y="1142984"/>
            <a:ext cx="2286016" cy="369332"/>
          </a:xfrm>
          <a:prstGeom prst="rect">
            <a:avLst/>
          </a:prstGeom>
          <a:noFill/>
        </p:spPr>
        <p:txBody>
          <a:bodyPr wrap="square"/>
          <a:lstStyle>
            <a:lvl1pPr lvl="0">
              <a:defRPr/>
            </a:lvl1pPr>
          </a:lstStyle>
          <a:p>
            <a:pPr lvl="0"/>
            <a:r>
              <a:rPr lang="ru-RU"/>
              <a:t>Солнечная батарея</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325563"/>
          </a:xfrm>
          <a:prstGeom prst="rect">
            <a:avLst/>
          </a:prstGeom>
        </p:spPr>
        <p:txBody>
          <a:bodyPr/>
          <a:lstStyle>
            <a:lvl1pPr lvl="0">
              <a:defRPr/>
            </a:lvl1pPr>
          </a:lstStyle>
          <a:p>
            <a:pPr lvl="0"/>
            <a:r>
              <a:rPr/>
              <a:t>выводы :</a:t>
            </a:r>
          </a:p>
        </p:txBody>
      </p:sp>
      <p:pic>
        <p:nvPicPr>
          <p:cNvPr id="1026" name="Picture 2"/>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prstGeom prst="rect">
            <a:avLst/>
          </a:prstGeom>
        </p:spPr>
        <p:txBody>
          <a:bodyPr/>
          <a:lstStyle>
            <a:lvl1pPr lvl="0">
              <a:defRPr/>
            </a:lvl1pPr>
          </a:lstStyle>
          <a:p>
            <a:pPr lvl="0"/>
            <a:r>
              <a:rPr lang="ru-RU" dirty="0"/>
              <a:t>В</a:t>
            </a:r>
            <a:r>
              <a:rPr lang="ru-RU" dirty="0" smtClean="0"/>
              <a:t>ыводы</a:t>
            </a:r>
            <a:r>
              <a:rPr dirty="0" smtClean="0"/>
              <a:t> </a:t>
            </a:r>
            <a:endParaRPr dirty="0"/>
          </a:p>
        </p:txBody>
      </p:sp>
      <p:sp>
        <p:nvSpPr>
          <p:cNvPr id="3" name="Текст 2"/>
          <p:cNvSpPr txBox="1">
            <a:spLocks noGrp="1"/>
          </p:cNvSpPr>
          <p:nvPr>
            <p:ph type="body" idx="1"/>
          </p:nvPr>
        </p:nvSpPr>
        <p:spPr>
          <a:xfrm>
            <a:off x="309522" y="1785926"/>
            <a:ext cx="11301418" cy="4351338"/>
          </a:xfrm>
          <a:prstGeom prst="rect">
            <a:avLst/>
          </a:prstGeom>
        </p:spPr>
        <p:txBody>
          <a:bodyPr/>
          <a:lstStyle>
            <a:lvl1pPr lvl="0">
              <a:defRPr/>
            </a:lvl1pPr>
          </a:lstStyle>
          <a:p>
            <a:pPr lvl="0"/>
            <a:r>
              <a:rPr sz="2400">
                <a:latin typeface="+mn-lt"/>
              </a:rPr>
              <a:t>В ходе проекта была разработана система глобальной колонизации острова. </a:t>
            </a:r>
          </a:p>
          <a:p>
            <a:pPr lvl="0"/>
            <a:r>
              <a:rPr lang="ru-RU" sz="2400" dirty="0" smtClean="0">
                <a:latin typeface="+mn-lt"/>
              </a:rPr>
              <a:t>Были задействованы присутствующие на острове природные ресурсы</a:t>
            </a:r>
          </a:p>
          <a:p>
            <a:pPr lvl="0"/>
            <a:r>
              <a:rPr lang="ru-RU" sz="2400" dirty="0" smtClean="0">
                <a:latin typeface="+mn-lt"/>
              </a:rPr>
              <a:t>Были выработаны ресурсы, отсутствующие на острове в природном виде</a:t>
            </a:r>
          </a:p>
          <a:p>
            <a:pPr lvl="0"/>
            <a:r>
              <a:rPr lang="ru-RU" sz="2400" dirty="0" smtClean="0">
                <a:latin typeface="+mn-lt"/>
              </a:rPr>
              <a:t>Ресурсы и источники энергии полностью обеспечили нужды экосистемы</a:t>
            </a:r>
          </a:p>
          <a:p>
            <a:pPr lvl="0"/>
            <a:r>
              <a:rPr sz="2400" smtClean="0">
                <a:latin typeface="+mn-lt"/>
              </a:rPr>
              <a:t>Сведено </a:t>
            </a:r>
            <a:r>
              <a:rPr sz="2400">
                <a:latin typeface="+mn-lt"/>
              </a:rPr>
              <a:t>к минимуму количество отходов </a:t>
            </a:r>
          </a:p>
          <a:p>
            <a:pPr lvl="0"/>
            <a:r>
              <a:rPr sz="2400">
                <a:latin typeface="+mn-lt"/>
              </a:rPr>
              <a:t>Источники энергии наносят минимальное количество вреда окружающей среде. </a:t>
            </a:r>
          </a:p>
          <a:p>
            <a:pPr lvl="0"/>
            <a:r>
              <a:rPr sz="2400">
                <a:latin typeface="+mn-lt"/>
              </a:rPr>
              <a:t>Разработаны условия для максимально комфортного размещения жителей.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838200" y="365125"/>
            <a:ext cx="10515600" cy="1492239"/>
          </a:xfrm>
          <a:prstGeom prst="rect">
            <a:avLst/>
          </a:prstGeom>
        </p:spPr>
        <p:txBody>
          <a:bodyPr/>
          <a:lstStyle>
            <a:lvl1pPr lvl="0">
              <a:defRPr/>
            </a:lvl1pPr>
          </a:lstStyle>
          <a:p>
            <a:pPr lvl="0"/>
            <a:r>
              <a:rPr lang="ru-RU" dirty="0" smtClean="0"/>
              <a:t>Возможные направления продолжения работы над проектом:</a:t>
            </a:r>
            <a:endParaRPr/>
          </a:p>
        </p:txBody>
      </p:sp>
      <p:sp>
        <p:nvSpPr>
          <p:cNvPr id="3" name="Текст 2"/>
          <p:cNvSpPr txBox="1">
            <a:spLocks noGrp="1"/>
          </p:cNvSpPr>
          <p:nvPr>
            <p:ph type="body" idx="1"/>
          </p:nvPr>
        </p:nvSpPr>
        <p:spPr>
          <a:xfrm>
            <a:off x="881026" y="2285992"/>
            <a:ext cx="10515600" cy="2819401"/>
          </a:xfrm>
          <a:prstGeom prst="rect">
            <a:avLst/>
          </a:prstGeom>
        </p:spPr>
        <p:txBody>
          <a:bodyPr/>
          <a:lstStyle>
            <a:lvl1pPr lvl="0">
              <a:defRPr/>
            </a:lvl1pPr>
          </a:lstStyle>
          <a:p>
            <a:pPr lvl="0"/>
            <a:r>
              <a:rPr/>
              <a:t>Социализация острова </a:t>
            </a:r>
          </a:p>
          <a:p>
            <a:pPr lvl="0"/>
            <a:r>
              <a:rPr/>
              <a:t>Разработка инфраструктуры </a:t>
            </a:r>
          </a:p>
          <a:p>
            <a:pPr lvl="0"/>
            <a:r>
              <a:rPr lang="ru-RU" dirty="0" smtClean="0"/>
              <a:t>Поиск</a:t>
            </a:r>
            <a:r>
              <a:rPr smtClean="0"/>
              <a:t> </a:t>
            </a:r>
            <a:r>
              <a:rPr/>
              <a:t>связи с ближайшей землёй</a:t>
            </a:r>
          </a:p>
          <a:p>
            <a:pPr lvl="0"/>
            <a:r>
              <a:rPr/>
              <a:t>Оптимизация </a:t>
            </a:r>
            <a:r>
              <a:rPr lang="ru-RU" dirty="0" smtClean="0"/>
              <a:t>и унификация </a:t>
            </a:r>
            <a:r>
              <a:rPr smtClean="0"/>
              <a:t>полученного </a:t>
            </a:r>
            <a:r>
              <a:rPr/>
              <a:t>алгоритма колонизации для любых климатических условий </a:t>
            </a:r>
            <a:r>
              <a:rPr lang="ru-RU" dirty="0" smtClean="0"/>
              <a:t>для применения на других территориях</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1238216" y="365125"/>
            <a:ext cx="10115584" cy="1325563"/>
          </a:xfrm>
          <a:prstGeom prst="rect">
            <a:avLst/>
          </a:prstGeom>
        </p:spPr>
        <p:txBody>
          <a:bodyPr/>
          <a:lstStyle>
            <a:lvl1pPr lvl="0">
              <a:defRPr/>
            </a:lvl1pPr>
          </a:lstStyle>
          <a:p>
            <a:pPr lvl="0"/>
            <a:r>
              <a:rPr lang="ru-RU" dirty="0" smtClean="0"/>
              <a:t> </a:t>
            </a:r>
            <a:r>
              <a:rPr lang="ru-RU" dirty="0"/>
              <a:t>Энергия прибоя</a:t>
            </a:r>
          </a:p>
        </p:txBody>
      </p:sp>
      <p:sp>
        <p:nvSpPr>
          <p:cNvPr id="3" name="Текст 2"/>
          <p:cNvSpPr txBox="1">
            <a:spLocks noGrp="1"/>
          </p:cNvSpPr>
          <p:nvPr>
            <p:ph type="body" idx="1"/>
          </p:nvPr>
        </p:nvSpPr>
        <p:spPr>
          <a:xfrm>
            <a:off x="1166778" y="1825625"/>
            <a:ext cx="5072098" cy="4351338"/>
          </a:xfrm>
          <a:prstGeom prst="rect">
            <a:avLst/>
          </a:prstGeom>
        </p:spPr>
        <p:txBody>
          <a:bodyPr/>
          <a:lstStyle>
            <a:lvl1pPr lvl="0">
              <a:defRPr/>
            </a:lvl1pPr>
          </a:lstStyle>
          <a:p>
            <a:pPr lvl="0"/>
            <a:r>
              <a:rPr lang="ru-RU" dirty="0"/>
              <a:t>Энергия прибоя: пластина, прикреплённая к соленоиду - генератору, о которую ударяется </a:t>
            </a:r>
            <a:r>
              <a:rPr lang="ru-RU" dirty="0" smtClean="0"/>
              <a:t>волна </a:t>
            </a:r>
            <a:r>
              <a:rPr lang="ru-RU" dirty="0" smtClean="0"/>
              <a:t>(</a:t>
            </a:r>
            <a:r>
              <a:rPr lang="af-ZA" dirty="0"/>
              <a:t>E</a:t>
            </a:r>
            <a:r>
              <a:rPr lang="ru-RU" baseline="-25000" dirty="0"/>
              <a:t>к</a:t>
            </a:r>
            <a:r>
              <a:rPr lang="af-ZA" dirty="0"/>
              <a:t> =mv</a:t>
            </a:r>
            <a:r>
              <a:rPr lang="af-ZA" baseline="30000" dirty="0"/>
              <a:t>2</a:t>
            </a:r>
            <a:r>
              <a:rPr lang="af-ZA" dirty="0"/>
              <a:t>\ 2</a:t>
            </a:r>
            <a:r>
              <a:rPr lang="af-ZA" dirty="0" smtClean="0"/>
              <a:t>)</a:t>
            </a:r>
            <a:r>
              <a:rPr lang="af-ZA" dirty="0" smtClean="0"/>
              <a:t> </a:t>
            </a:r>
            <a:r>
              <a:rPr lang="ru-RU" dirty="0"/>
              <a:t>КПД = 50%</a:t>
            </a:r>
          </a:p>
          <a:p>
            <a:pPr lvl="0"/>
            <a:r>
              <a:rPr lang="ru-RU" dirty="0"/>
              <a:t>Пластину предлагается сделать возможно большей площади, так как в этом случае сила будет больше  </a:t>
            </a:r>
          </a:p>
        </p:txBody>
      </p:sp>
      <p:pic>
        <p:nvPicPr>
          <p:cNvPr id="4" name="Рисунок 3"/>
          <p:cNvPicPr/>
          <p:nvPr/>
        </p:nvPicPr>
        <p:blipFill>
          <a:blip r:embed="rId2"/>
          <a:srcRect l="17886" t="29699" r="28067" b="29380"/>
          <a:stretch>
            <a:fillRect/>
          </a:stretch>
        </p:blipFill>
        <p:spPr>
          <a:xfrm>
            <a:off x="6024508" y="1299062"/>
            <a:ext cx="5885012" cy="472544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4" name="Прямоугольник 3"/>
          <p:cNvSpPr/>
          <p:nvPr/>
        </p:nvSpPr>
        <p:spPr>
          <a:xfrm>
            <a:off x="6596067" y="2857496"/>
            <a:ext cx="1714511"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5" name="Прямоугольник 4"/>
          <p:cNvSpPr/>
          <p:nvPr/>
        </p:nvSpPr>
        <p:spPr>
          <a:xfrm>
            <a:off x="3595670" y="3000372"/>
            <a:ext cx="3000397"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452794" y="1714488"/>
            <a:ext cx="142876" cy="2786083"/>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ая соединительная линия 6"/>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8" name="Рисунок 7"/>
          <p:cNvPicPr/>
          <p:nvPr/>
        </p:nvPicPr>
        <p:blipFill>
          <a:blip r:embed="rId2"/>
          <a:srcRect l="29817" t="9991" r="28060" b="4991"/>
          <a:stretch>
            <a:fillRect/>
          </a:stretch>
        </p:blipFill>
        <p:spPr>
          <a:xfrm rot="16200000">
            <a:off x="8810646" y="2357429"/>
            <a:ext cx="642942" cy="1500201"/>
          </a:xfrm>
          <a:prstGeom prst="rect">
            <a:avLst/>
          </a:prstGeom>
          <a:noFill/>
        </p:spPr>
      </p:pic>
      <p:sp>
        <p:nvSpPr>
          <p:cNvPr id="9" name="TextBox 8"/>
          <p:cNvSpPr txBox="1"/>
          <p:nvPr/>
        </p:nvSpPr>
        <p:spPr>
          <a:xfrm>
            <a:off x="8382017" y="642918"/>
            <a:ext cx="928693" cy="369332"/>
          </a:xfrm>
          <a:prstGeom prst="rect">
            <a:avLst/>
          </a:prstGeom>
          <a:noFill/>
        </p:spPr>
        <p:txBody>
          <a:bodyPr wrap="square"/>
          <a:lstStyle>
            <a:lvl1pPr lvl="0">
              <a:defRPr/>
            </a:lvl1pPr>
          </a:lstStyle>
          <a:p>
            <a:pPr lvl="0"/>
            <a:r>
              <a:rPr lang="ru-RU"/>
              <a:t>Провод</a:t>
            </a:r>
          </a:p>
        </p:txBody>
      </p:sp>
      <p:sp>
        <p:nvSpPr>
          <p:cNvPr id="10" name="TextBox 9"/>
          <p:cNvSpPr txBox="1"/>
          <p:nvPr/>
        </p:nvSpPr>
        <p:spPr>
          <a:xfrm>
            <a:off x="9239272" y="3500438"/>
            <a:ext cx="1071572" cy="369332"/>
          </a:xfrm>
          <a:prstGeom prst="rect">
            <a:avLst/>
          </a:prstGeom>
          <a:noFill/>
        </p:spPr>
        <p:txBody>
          <a:bodyPr wrap="square"/>
          <a:lstStyle>
            <a:lvl1pPr lvl="0">
              <a:defRPr/>
            </a:lvl1pPr>
          </a:lstStyle>
          <a:p>
            <a:pPr lvl="0"/>
            <a:r>
              <a:rPr lang="ru-RU"/>
              <a:t>Пружина</a:t>
            </a:r>
          </a:p>
        </p:txBody>
      </p:sp>
      <p:sp>
        <p:nvSpPr>
          <p:cNvPr id="11" name="TextBox 10"/>
          <p:cNvSpPr txBox="1"/>
          <p:nvPr/>
        </p:nvSpPr>
        <p:spPr>
          <a:xfrm>
            <a:off x="6810381" y="2928934"/>
            <a:ext cx="928693" cy="369332"/>
          </a:xfrm>
          <a:prstGeom prst="rect">
            <a:avLst/>
          </a:prstGeom>
          <a:noFill/>
        </p:spPr>
        <p:txBody>
          <a:bodyPr wrap="square"/>
          <a:lstStyle>
            <a:lvl1pPr lvl="0">
              <a:defRPr/>
            </a:lvl1pPr>
          </a:lstStyle>
          <a:p>
            <a:pPr lvl="0"/>
            <a:r>
              <a:rPr lang="ru-RU"/>
              <a:t>Магнит</a:t>
            </a:r>
          </a:p>
        </p:txBody>
      </p:sp>
      <p:sp>
        <p:nvSpPr>
          <p:cNvPr id="12" name="TextBox 11"/>
          <p:cNvSpPr txBox="1"/>
          <p:nvPr/>
        </p:nvSpPr>
        <p:spPr>
          <a:xfrm>
            <a:off x="2238348" y="2928934"/>
            <a:ext cx="1143008" cy="369332"/>
          </a:xfrm>
          <a:prstGeom prst="rect">
            <a:avLst/>
          </a:prstGeom>
          <a:noFill/>
        </p:spPr>
        <p:txBody>
          <a:bodyPr wrap="square"/>
          <a:lstStyle>
            <a:lvl1pPr lvl="0">
              <a:defRPr/>
            </a:lvl1pPr>
          </a:lstStyle>
          <a:p>
            <a:pPr lvl="0"/>
            <a:r>
              <a:rPr lang="ru-RU"/>
              <a:t>Пластина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4" name="Группа 3"/>
          <p:cNvGrpSpPr/>
          <p:nvPr/>
        </p:nvGrpSpPr>
        <p:grpSpPr>
          <a:xfrm>
            <a:off x="3452794" y="1714488"/>
            <a:ext cx="4857784" cy="2786083"/>
            <a:chOff x="3452794" y="1714488"/>
            <a:chExt cx="4857784" cy="2786082"/>
          </a:xfrm>
        </p:grpSpPr>
        <p:sp>
          <p:nvSpPr>
            <p:cNvPr id="5" name="Прямоугольник 4"/>
            <p:cNvSpPr/>
            <p:nvPr/>
          </p:nvSpPr>
          <p:spPr>
            <a:xfrm>
              <a:off x="6596066" y="2857496"/>
              <a:ext cx="1714512"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595670" y="3000372"/>
              <a:ext cx="3000396"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оугольник 6"/>
            <p:cNvSpPr/>
            <p:nvPr/>
          </p:nvSpPr>
          <p:spPr>
            <a:xfrm>
              <a:off x="3452794" y="1714488"/>
              <a:ext cx="142876" cy="278608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sp>
        <p:nvSpPr>
          <p:cNvPr id="8" name="Прямая соединительная линия 7"/>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9" name="Рисунок 8"/>
          <p:cNvPicPr/>
          <p:nvPr/>
        </p:nvPicPr>
        <p:blipFill>
          <a:blip r:embed="rId2"/>
          <a:srcRect/>
          <a:stretch>
            <a:fillRect/>
          </a:stretch>
        </p:blipFill>
        <p:spPr>
          <a:xfrm>
            <a:off x="380960" y="2071678"/>
            <a:ext cx="2905188" cy="2352650"/>
          </a:xfrm>
          <a:prstGeom prst="rect">
            <a:avLst/>
          </a:prstGeom>
          <a:noFill/>
        </p:spPr>
      </p:pic>
      <p:pic>
        <p:nvPicPr>
          <p:cNvPr id="10" name="Рисунок 9"/>
          <p:cNvPicPr/>
          <p:nvPr/>
        </p:nvPicPr>
        <p:blipFill>
          <a:blip r:embed="rId3"/>
          <a:srcRect l="29817" t="9991" r="28060" b="4991"/>
          <a:stretch>
            <a:fillRect/>
          </a:stretch>
        </p:blipFill>
        <p:spPr>
          <a:xfrm rot="16200000">
            <a:off x="8810646" y="2357428"/>
            <a:ext cx="642942" cy="1500201"/>
          </a:xfrm>
          <a:prstGeom prst="rect">
            <a:avLst/>
          </a:prstGeom>
          <a:noFill/>
        </p:spPr>
      </p:pic>
      <p:sp>
        <p:nvSpPr>
          <p:cNvPr id="11" name="Стрелка вправо 10"/>
          <p:cNvSpPr/>
          <p:nvPr/>
        </p:nvSpPr>
        <p:spPr>
          <a:xfrm>
            <a:off x="881026" y="2928934"/>
            <a:ext cx="1928826" cy="642942"/>
          </a:xfrm>
          <a:prstGeom prst="rightArrow">
            <a:avLst/>
          </a:prstGeom>
          <a:solidFill>
            <a:srgbClr val="FFFF00"/>
          </a:solidFill>
          <a:ln w="12700" cap="flat">
            <a:solidFill>
              <a:schemeClr val="accent1">
                <a:shade val="50000"/>
              </a:schemeClr>
            </a:solidFill>
            <a:miter/>
          </a:ln>
        </p:spPr>
        <p:txBody>
          <a:bodyPr anchor="ctr"/>
          <a:lstStyle>
            <a:lvl1pPr lvl="0">
              <a:defRPr/>
            </a:lvl1pPr>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52926" y="2571744"/>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3" name="Прямоугольник 2"/>
          <p:cNvSpPr/>
          <p:nvPr/>
        </p:nvSpPr>
        <p:spPr>
          <a:xfrm>
            <a:off x="4452926" y="3429000"/>
            <a:ext cx="4643470"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nvGrpSpPr>
          <p:cNvPr id="4" name="Группа 3"/>
          <p:cNvGrpSpPr/>
          <p:nvPr/>
        </p:nvGrpSpPr>
        <p:grpSpPr>
          <a:xfrm>
            <a:off x="4095736" y="1714488"/>
            <a:ext cx="4857784" cy="2786083"/>
            <a:chOff x="3452794" y="1714488"/>
            <a:chExt cx="4857784" cy="2786082"/>
          </a:xfrm>
        </p:grpSpPr>
        <p:sp>
          <p:nvSpPr>
            <p:cNvPr id="5" name="Прямоугольник 4"/>
            <p:cNvSpPr/>
            <p:nvPr/>
          </p:nvSpPr>
          <p:spPr>
            <a:xfrm>
              <a:off x="6596066" y="2857496"/>
              <a:ext cx="1714512" cy="500066"/>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6" name="Прямоугольник 5"/>
            <p:cNvSpPr/>
            <p:nvPr/>
          </p:nvSpPr>
          <p:spPr>
            <a:xfrm>
              <a:off x="3595670" y="3000372"/>
              <a:ext cx="3000396" cy="214314"/>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sp>
          <p:nvSpPr>
            <p:cNvPr id="7" name="Прямоугольник 6"/>
            <p:cNvSpPr/>
            <p:nvPr/>
          </p:nvSpPr>
          <p:spPr>
            <a:xfrm>
              <a:off x="3452794" y="1714488"/>
              <a:ext cx="142876" cy="2786082"/>
            </a:xfrm>
            <a:prstGeom prst="rect">
              <a:avLst/>
            </a:prstGeom>
            <a:solidFill>
              <a:schemeClr val="accent1"/>
            </a:solidFill>
            <a:ln w="12700" cap="flat">
              <a:solidFill>
                <a:schemeClr val="accent1">
                  <a:shade val="50000"/>
                </a:schemeClr>
              </a:solidFill>
              <a:miter/>
            </a:ln>
          </p:spPr>
          <p:txBody>
            <a:bodyPr anchor="ctr"/>
            <a:lstStyle>
              <a:lvl1pPr lvl="0">
                <a:defRPr/>
              </a:lvl1pPr>
            </a:lstStyle>
            <a:p>
              <a:endParaRPr/>
            </a:p>
          </p:txBody>
        </p:sp>
      </p:grpSp>
      <p:sp>
        <p:nvSpPr>
          <p:cNvPr id="8" name="Прямая соединительная линия 7"/>
          <p:cNvSpPr/>
          <p:nvPr/>
        </p:nvSpPr>
        <p:spPr>
          <a:xfrm rot="5400000" flipH="1" flipV="1">
            <a:off x="7881950" y="714356"/>
            <a:ext cx="2000264" cy="1714512"/>
          </a:xfrm>
          <a:prstGeom prst="line">
            <a:avLst/>
          </a:prstGeom>
          <a:noFill/>
          <a:ln w="6350" cap="flat">
            <a:solidFill>
              <a:schemeClr val="accent1"/>
            </a:solidFill>
            <a:miter/>
          </a:ln>
        </p:spPr>
        <p:txBody>
          <a:bodyPr/>
          <a:lstStyle>
            <a:lvl1pPr lvl="0">
              <a:defRPr/>
            </a:lvl1pPr>
          </a:lstStyle>
          <a:p>
            <a:endParaRPr/>
          </a:p>
        </p:txBody>
      </p:sp>
      <p:pic>
        <p:nvPicPr>
          <p:cNvPr id="9" name="Рисунок 8"/>
          <p:cNvPicPr/>
          <p:nvPr/>
        </p:nvPicPr>
        <p:blipFill>
          <a:blip r:embed="rId2"/>
          <a:srcRect/>
          <a:stretch>
            <a:fillRect/>
          </a:stretch>
        </p:blipFill>
        <p:spPr>
          <a:xfrm>
            <a:off x="1023902" y="2071678"/>
            <a:ext cx="2905188" cy="2352650"/>
          </a:xfrm>
          <a:prstGeom prst="rect">
            <a:avLst/>
          </a:prstGeom>
          <a:noFill/>
        </p:spPr>
      </p:pic>
      <p:pic>
        <p:nvPicPr>
          <p:cNvPr id="10" name="Рисунок 9"/>
          <p:cNvPicPr/>
          <p:nvPr/>
        </p:nvPicPr>
        <p:blipFill>
          <a:blip r:embed="rId3"/>
          <a:srcRect l="29817" t="9991" r="28060" b="4991"/>
          <a:stretch>
            <a:fillRect/>
          </a:stretch>
        </p:blipFill>
        <p:spPr>
          <a:xfrm rot="16200000">
            <a:off x="9096398" y="2643181"/>
            <a:ext cx="642942" cy="928696"/>
          </a:xfrm>
          <a:prstGeom prst="rect">
            <a:avLst/>
          </a:prstGeom>
          <a:noFill/>
        </p:spPr>
      </p:pic>
      <p:sp>
        <p:nvSpPr>
          <p:cNvPr id="11" name="Стрелка вправо 10"/>
          <p:cNvSpPr/>
          <p:nvPr/>
        </p:nvSpPr>
        <p:spPr>
          <a:xfrm>
            <a:off x="1523968" y="2928934"/>
            <a:ext cx="1928826" cy="642942"/>
          </a:xfrm>
          <a:prstGeom prst="rightArrow">
            <a:avLst/>
          </a:prstGeom>
          <a:solidFill>
            <a:srgbClr val="FFFF00"/>
          </a:solidFill>
          <a:ln w="12700" cap="flat">
            <a:solidFill>
              <a:schemeClr val="accent1">
                <a:shade val="50000"/>
              </a:schemeClr>
            </a:solidFill>
            <a:miter/>
          </a:ln>
        </p:spPr>
        <p:txBody>
          <a:bodyPr anchor="ctr"/>
          <a:lstStyle>
            <a:lvl1pPr lvl="0">
              <a:defRPr/>
            </a:lvl1pPr>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720</Words>
  <Application>Microsoft Office PowerPoint</Application>
  <PresentationFormat>Широкоэкранный</PresentationFormat>
  <Paragraphs>125</Paragraphs>
  <Slides>54</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54</vt:i4>
      </vt:variant>
    </vt:vector>
  </HeadingPairs>
  <TitlesOfParts>
    <vt:vector size="59" baseType="lpstr">
      <vt:lpstr>Arial</vt:lpstr>
      <vt:lpstr>Calibri</vt:lpstr>
      <vt:lpstr>Calibri Light</vt:lpstr>
      <vt:lpstr>Times New Roman</vt:lpstr>
      <vt:lpstr>Тема Office</vt:lpstr>
      <vt:lpstr>Проект организации жизнедеятельности необитаемого острова </vt:lpstr>
      <vt:lpstr>Цели проекта</vt:lpstr>
      <vt:lpstr>Презентация PowerPoint</vt:lpstr>
      <vt:lpstr>Поступающие извне ресурсы.</vt:lpstr>
      <vt:lpstr>Отходы</vt:lpstr>
      <vt:lpstr> Энергия прибоя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Энергия волн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Энергия ветра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2.4 Энергия молнии </vt:lpstr>
      <vt:lpstr>сбор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Энергия вулкана</vt:lpstr>
      <vt:lpstr>Хранение заряда</vt:lpstr>
      <vt:lpstr>выводы </vt:lpstr>
      <vt:lpstr>Утилизация отходов </vt:lpstr>
      <vt:lpstr>Презентация PowerPoint</vt:lpstr>
      <vt:lpstr>Презентация PowerPoint</vt:lpstr>
      <vt:lpstr>Презентация PowerPoint</vt:lpstr>
      <vt:lpstr>Выводы </vt:lpstr>
      <vt:lpstr> Жильё</vt:lpstr>
      <vt:lpstr>выводы :</vt:lpstr>
      <vt:lpstr>Выводы </vt:lpstr>
      <vt:lpstr>Возможные направления продолжения работы над проектом: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глобальной колонизации острова </dc:title>
  <cp:lastModifiedBy>Петрова Инна Александровна</cp:lastModifiedBy>
  <cp:revision>20</cp:revision>
  <dcterms:modified xsi:type="dcterms:W3CDTF">2020-02-27T10:50:25Z</dcterms:modified>
</cp:coreProperties>
</file>