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70" r:id="rId11"/>
    <p:sldId id="261" r:id="rId12"/>
    <p:sldId id="268" r:id="rId13"/>
    <p:sldId id="269" r:id="rId14"/>
    <p:sldId id="266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969"/>
    <a:srgbClr val="D19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BC-4F4B-890D-AA7B36DA32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BC-4F4B-890D-AA7B36DA32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C-4F4B-890D-AA7B36DA3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33-4E49-BC24-3D4431067FE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33-4E49-BC24-3D4431067F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3-4E49-BC24-3D4431067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85-4191-9056-29A9C5F12692}"/>
              </c:ext>
            </c:extLst>
          </c:dPt>
          <c:dPt>
            <c:idx val="1"/>
            <c:bubble3D val="0"/>
            <c:spPr>
              <a:solidFill>
                <a:srgbClr val="FD69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85-4191-9056-29A9C5F126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5-4191-9056-29A9C5F12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E9-4A5D-AC72-664D1B77C5D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E9-4A5D-AC72-664D1B77C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E9-4A5D-AC72-664D1B77C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D69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91-4419-A236-0B97ED918A6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91-4419-A236-0B97ED918A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91-4419-A236-0B97ED918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33-4B56-89E0-B5CE9A1B2F52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33-4B56-89E0-B5CE9A1B2F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3-4B56-89E0-B5CE9A1B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82-4986-9E8A-DB6CDAC35B23}"/>
              </c:ext>
            </c:extLst>
          </c:dPt>
          <c:dPt>
            <c:idx val="1"/>
            <c:bubble3D val="0"/>
            <c:spPr>
              <a:solidFill>
                <a:srgbClr val="FD69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82-4986-9E8A-DB6CDAC35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2-4986-9E8A-DB6CDAC35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61-4F81-A524-45DC42BAC3E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61-4F81-A524-45DC42BAC3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Ошибочные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1-4F81-A524-45DC42BAC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0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7E4C-B7B1-4451-BAA1-C5B444338B3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3E12-7F63-4A96-AD7F-60C71D3B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646302"/>
          </a:xfrm>
        </p:spPr>
        <p:txBody>
          <a:bodyPr/>
          <a:lstStyle/>
          <a:p>
            <a:pPr algn="ctr"/>
            <a:r>
              <a:rPr lang="ru-RU" sz="6600" b="1" dirty="0" err="1" smtClean="0">
                <a:solidFill>
                  <a:schemeClr val="accent1">
                    <a:lumMod val="75000"/>
                  </a:schemeClr>
                </a:solidFill>
              </a:rPr>
              <a:t>Пангея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5040"/>
              </p:ext>
            </p:extLst>
          </p:nvPr>
        </p:nvGraphicFramePr>
        <p:xfrm>
          <a:off x="836908" y="2062215"/>
          <a:ext cx="9310101" cy="357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«Общая земля»</a:t>
                      </a:r>
                      <a:endParaRPr lang="ru-RU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Древний суперконтинент, существовавший во времена</a:t>
                      </a:r>
                      <a:r>
                        <a:rPr lang="ru-RU" sz="3200" b="1" kern="1200" baseline="0" dirty="0" smtClean="0">
                          <a:solidFill>
                            <a:schemeClr val="lt1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юрского периода </a:t>
                      </a: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 объединявший все области земной коры.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20" y="2053996"/>
            <a:ext cx="5871367" cy="36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Результаты опроса</a:t>
            </a:r>
            <a:endParaRPr lang="ru-RU" sz="33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97101955"/>
              </p:ext>
            </p:extLst>
          </p:nvPr>
        </p:nvGraphicFramePr>
        <p:xfrm>
          <a:off x="2301823" y="101027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5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02" y="208702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1. Знаете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</a:rPr>
              <a:t>ли вы что такое </a:t>
            </a:r>
            <a:r>
              <a:rPr lang="ru-RU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Пангея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04727675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4070" y="5867612"/>
            <a:ext cx="10681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Кто-то из нас так и не знает, что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Пангея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это древний суперконтинент!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2. Знаете 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</a:rPr>
              <a:t>ли вы почему  </a:t>
            </a:r>
            <a:r>
              <a:rPr lang="ru-RU" sz="32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Пангея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</a:rPr>
              <a:t> раскололась?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74596282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13382" y="5612780"/>
            <a:ext cx="87785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Этот вопрос оказался одним из самых сложных!</a:t>
            </a:r>
          </a:p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Пангея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раскололась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из-за движения тектонических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плит.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0988" y="402449"/>
            <a:ext cx="11251770" cy="580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</a:t>
            </a:r>
            <a:r>
              <a:rPr lang="ru-RU" sz="32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животные жили на </a:t>
            </a:r>
            <a:r>
              <a:rPr lang="ru-RU" sz="3200" b="1" dirty="0" err="1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сверхконтиненте</a:t>
            </a:r>
            <a:r>
              <a:rPr lang="ru-RU" sz="32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6029977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5271" y="5867612"/>
            <a:ext cx="6639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Это были динозавры. Не домашние коты.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два континента раскололась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Пангея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4211804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5661" y="5612779"/>
            <a:ext cx="106483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Второй сложный вопрос!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 правильный ответ – Лавразия и Гондвана. Запомните, пригодится!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02" y="208702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</a:rPr>
              <a:t>5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. В какой исторический период существовала </a:t>
            </a:r>
            <a:r>
              <a:rPr lang="ru-RU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Пангея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8300047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80784" y="5867612"/>
            <a:ext cx="7848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Молодцы те, кто ответил, что это Юрский период!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</a:rPr>
              <a:t>6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. Какие были растения на </a:t>
            </a:r>
            <a:r>
              <a:rPr lang="ru-RU" sz="32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Пангее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59503492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26213" y="5612780"/>
            <a:ext cx="4752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Растительность была буйная!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Ведь это так очевидно!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1423" y="402449"/>
            <a:ext cx="7222973" cy="6192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Движутся ли сейчас материки?</a:t>
            </a:r>
            <a:endParaRPr lang="ru-RU" sz="3200" b="1" dirty="0">
              <a:ln w="6604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6029977"/>
              </p:ext>
            </p:extLst>
          </p:nvPr>
        </p:nvGraphicFramePr>
        <p:xfrm>
          <a:off x="3127967" y="793477"/>
          <a:ext cx="6407463" cy="46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41764" y="5867612"/>
            <a:ext cx="6326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Конечно! Просто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ооооочень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медленно!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6942" y="387459"/>
            <a:ext cx="11251770" cy="602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u="sng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изучить изменения поверхности планеты Земля со времен динозавров до сегодняшнего дня.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u="sng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движения материков по поверхности Земли;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климат;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изменения флоры;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изменения фауны.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u="sng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проекта:</a:t>
            </a:r>
            <a:r>
              <a:rPr lang="ru-RU" sz="30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мы знаем прошлое, сможем ли мы предсказать будущее?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П</a:t>
            </a:r>
            <a:r>
              <a:rPr lang="ru-RU" sz="3300" b="1" i="0" u="sng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ангея</a:t>
            </a:r>
            <a:r>
              <a:rPr lang="ru-RU" sz="33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образовалась в </a:t>
            </a:r>
            <a:r>
              <a:rPr lang="ru-RU" sz="3300" b="1" i="0" strike="noStrike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пермском периоде</a:t>
            </a:r>
            <a:r>
              <a:rPr lang="ru-RU" sz="33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и раскололась в </a:t>
            </a:r>
            <a:r>
              <a:rPr lang="ru-RU" sz="3300" b="1" i="0" strike="noStrike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юрский период</a:t>
            </a:r>
            <a:r>
              <a:rPr lang="ru-RU" sz="33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на два континента (</a:t>
            </a:r>
            <a:r>
              <a:rPr lang="ru-RU" sz="3300" b="1" u="sng" dirty="0">
                <a:solidFill>
                  <a:srgbClr val="0070C0"/>
                </a:solidFill>
                <a:latin typeface="Arial" panose="020B0604020202020204" pitchFamily="34" charset="0"/>
              </a:rPr>
              <a:t>Г</a:t>
            </a:r>
            <a:r>
              <a:rPr lang="ru-RU" sz="3300" b="1" i="0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ондвану</a:t>
            </a:r>
            <a:r>
              <a:rPr lang="ru-RU" sz="33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sz="3300" b="1" u="sng" dirty="0">
                <a:solidFill>
                  <a:srgbClr val="0070C0"/>
                </a:solidFill>
                <a:latin typeface="Arial" panose="020B0604020202020204" pitchFamily="34" charset="0"/>
              </a:rPr>
              <a:t>Л</a:t>
            </a:r>
            <a:r>
              <a:rPr lang="ru-RU" sz="3300" b="1" i="0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авразию</a:t>
            </a:r>
            <a:r>
              <a:rPr lang="ru-RU" sz="33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33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01" y="2003438"/>
            <a:ext cx="6772113" cy="48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00B050"/>
                </a:solidFill>
                <a:latin typeface="Arial" panose="020B0604020202020204" pitchFamily="34" charset="0"/>
              </a:rPr>
              <a:t>Лавразия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позже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из-за движения тектонических плит раскололся 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на Евразию, Северную Америку и Гренландию, в то время как из южного континента </a:t>
            </a:r>
            <a:r>
              <a:rPr lang="ru-RU" sz="2200" b="1" u="sng" dirty="0">
                <a:solidFill>
                  <a:srgbClr val="00B050"/>
                </a:solidFill>
                <a:latin typeface="Arial" panose="020B0604020202020204" pitchFamily="34" charset="0"/>
              </a:rPr>
              <a:t>Гондвана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позже образовались Африка, Южная Америка, Индия, Австралия и 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Антарктида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3" y="2225997"/>
            <a:ext cx="4414758" cy="44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C000"/>
                </a:solidFill>
                <a:latin typeface="Arial" panose="020B0604020202020204" pitchFamily="34" charset="0"/>
              </a:rPr>
              <a:t>Климат Юрского периода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66204"/>
              </p:ext>
            </p:extLst>
          </p:nvPr>
        </p:nvGraphicFramePr>
        <p:xfrm>
          <a:off x="247970" y="1506858"/>
          <a:ext cx="10275378" cy="46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Материки разделялись и климат в юрский период стал более влажным и жарким. </a:t>
                      </a:r>
                      <a:endParaRPr lang="ru-RU" sz="2800" b="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36" y="1505097"/>
            <a:ext cx="6701944" cy="47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Arial" panose="020B0604020202020204" pitchFamily="34" charset="0"/>
              </a:rPr>
              <a:t>Флора Юрского периода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28676"/>
              </p:ext>
            </p:extLst>
          </p:nvPr>
        </p:nvGraphicFramePr>
        <p:xfrm>
          <a:off x="480448" y="1506858"/>
          <a:ext cx="10461354" cy="46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месте пустынь разрослась буйная растительность. Огромные территории покрылись пышной растительностью. Леса юрского периода в основном состояли из папоротников и хвойных.</a:t>
                      </a:r>
                      <a:endParaRPr lang="ru-RU" sz="2800" b="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80" y="994890"/>
            <a:ext cx="3970629" cy="54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Фауна Юрского периода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0497"/>
              </p:ext>
            </p:extLst>
          </p:nvPr>
        </p:nvGraphicFramePr>
        <p:xfrm>
          <a:off x="480448" y="1506858"/>
          <a:ext cx="10461354" cy="46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Юрский период – рассвет эпохи динозавров.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Они могли быть величиной с кошку или курицу, а могли достигать размеров огромных китов.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Юрский период появляются первые птицы – нечто среднее между птицами и ящерами</a:t>
                      </a:r>
                      <a:endParaRPr lang="ru-RU" sz="28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98" y="1211909"/>
            <a:ext cx="6125526" cy="50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F0"/>
                </a:solidFill>
                <a:latin typeface="Arial" panose="020B0604020202020204" pitchFamily="34" charset="0"/>
              </a:rPr>
              <a:t>Что же будет дальше……</a:t>
            </a:r>
            <a:endParaRPr lang="ru-RU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931"/>
              </p:ext>
            </p:extLst>
          </p:nvPr>
        </p:nvGraphicFramePr>
        <p:xfrm>
          <a:off x="883404" y="1103903"/>
          <a:ext cx="10461354" cy="142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2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Тектонические плиты продолжают свое движение,</a:t>
                      </a:r>
                      <a:r>
                        <a:rPr lang="ru-RU" sz="2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поэтому некоторые ученые уверены, что через 200-300 миллионов лет, человечество снова будет жить на </a:t>
                      </a:r>
                      <a:r>
                        <a:rPr lang="ru-RU" sz="2800" b="0" i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сверхконтиненте</a:t>
                      </a:r>
                      <a:r>
                        <a:rPr lang="ru-RU" sz="2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800" b="0" i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Пангея</a:t>
                      </a:r>
                      <a:endParaRPr lang="ru-RU" sz="2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98" y="2554402"/>
            <a:ext cx="7419048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8" y="410115"/>
            <a:ext cx="11437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Опрос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89481"/>
              </p:ext>
            </p:extLst>
          </p:nvPr>
        </p:nvGraphicFramePr>
        <p:xfrm>
          <a:off x="609600" y="1287743"/>
          <a:ext cx="11066228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Знаете ли вы что такое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Пангея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Это животное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Это 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Это континент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Это камень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Знаете ли вы почему 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Пангея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раскололась?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Виноваты 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Упал метеорит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Движение</a:t>
                      </a:r>
                      <a:r>
                        <a:rPr lang="ru-RU" baseline="0" dirty="0" smtClean="0"/>
                        <a:t> плит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Разорвали титаны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Какие животные жили на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сверхконтиненте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Динозавры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Никакие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Домашние животные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На какие два континента раскололась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Пангея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Лавразия и Гондвана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</a:t>
                      </a:r>
                      <a:r>
                        <a:rPr lang="ru-RU" baseline="0" dirty="0" smtClean="0"/>
                        <a:t> Европа и Азия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</a:t>
                      </a:r>
                      <a:r>
                        <a:rPr lang="ru-RU" dirty="0" err="1" smtClean="0"/>
                        <a:t>Рокланд</a:t>
                      </a:r>
                      <a:r>
                        <a:rPr lang="ru-RU" dirty="0" smtClean="0"/>
                        <a:t> и </a:t>
                      </a:r>
                      <a:r>
                        <a:rPr lang="ru-RU" dirty="0" err="1" smtClean="0"/>
                        <a:t>Мордор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Монако и Лихтенштейн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В какой исторический период существовала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Пангея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Средние 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Юрский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Современность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Палеолит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 Какие были растения на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Пангее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Никакие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Одуванчики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Буйная растительность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Была пустыня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 Движутся ли  сейчас материки?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Со скоростью</a:t>
                      </a:r>
                      <a:r>
                        <a:rPr lang="ru-RU" baseline="0" dirty="0" smtClean="0"/>
                        <a:t> поезда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Очень</a:t>
                      </a:r>
                      <a:r>
                        <a:rPr lang="ru-RU" baseline="0" dirty="0" smtClean="0"/>
                        <a:t> медленно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Не</a:t>
                      </a:r>
                      <a:r>
                        <a:rPr lang="ru-RU" baseline="0" dirty="0" smtClean="0"/>
                        <a:t> движутся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Со скоростью собаки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0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429</Words>
  <Application>Microsoft Office PowerPoint</Application>
  <PresentationFormat>Широкоэкранный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Пангея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Пангея</dc:title>
  <dc:creator>Юлия</dc:creator>
  <cp:lastModifiedBy>Uchenik</cp:lastModifiedBy>
  <cp:revision>16</cp:revision>
  <dcterms:created xsi:type="dcterms:W3CDTF">2019-11-22T07:23:30Z</dcterms:created>
  <dcterms:modified xsi:type="dcterms:W3CDTF">2020-01-15T10:35:04Z</dcterms:modified>
</cp:coreProperties>
</file>