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72" r:id="rId6"/>
    <p:sldId id="273" r:id="rId7"/>
    <p:sldId id="259" r:id="rId8"/>
    <p:sldId id="260" r:id="rId9"/>
    <p:sldId id="276" r:id="rId10"/>
    <p:sldId id="277" r:id="rId11"/>
    <p:sldId id="285" r:id="rId12"/>
    <p:sldId id="281" r:id="rId13"/>
    <p:sldId id="261" r:id="rId14"/>
    <p:sldId id="263" r:id="rId15"/>
    <p:sldId id="26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09C5E-5B3E-4E61-BE14-FAD6EE761F9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2508B-A262-49C6-87B4-053DDE140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9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3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87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6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420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4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8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9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25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7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8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0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8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39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3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4980F-2DE2-4730-B8D2-13A0BFFA9D1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F53981-8E2F-4C4A-9418-5A1A43981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8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63" y="1340768"/>
            <a:ext cx="7883525" cy="3243263"/>
          </a:xfrm>
        </p:spPr>
        <p:txBody>
          <a:bodyPr>
            <a:normAutofit/>
          </a:bodyPr>
          <a:lstStyle/>
          <a:p>
            <a:pPr algn="l"/>
            <a:r>
              <a:rPr lang="ru-RU" sz="4400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ПРИРОДОПОЛЬЗОВАНИЕ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 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673224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Принцип оптимизации природопользования, заключающийся в принятии наиболее целесообразных решений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использовании природных ресурсов и природных систем на основе одновременно экологического и экономического подходов, прогноза развития различных отраслей и географических регионов. </a:t>
            </a:r>
          </a:p>
          <a:p>
            <a:pPr>
              <a:buNone/>
            </a:pPr>
            <a:endParaRPr lang="ru-RU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6948264" cy="53012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комплексного использования природных ресурсов и концентрации производства, заключающийся в том, что на базе имеющихся в данном экономическом районе сырьевых и энергетических ресурсов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создаются территориально-производственные комплексы, которые позволяют более полно использовать указанные ресурсы и тем самым снизить вредную нагрузку на окружающую среду.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85109"/>
              </p:ext>
            </p:extLst>
          </p:nvPr>
        </p:nvGraphicFramePr>
        <p:xfrm>
          <a:off x="179512" y="980729"/>
          <a:ext cx="8784976" cy="5616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состояния природной среды.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Наблюдение за состоянием окружающей среды и ее изменением под влиянием хозяйственной и иной деятельности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L="228600"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Выполнение планов и мероприятий по охране природы, рациональному использованию природных ресурсов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L="228600"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Выполняется соблюдение требований природоохранительного законодательства и нормативов качества окружающей природной среды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L="228600"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Перенос загрязняющих веществ - процесс атмосферного переноса; процесс переноса и миграции в водной среде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L="228600"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Миграция загрязняющих веществ по почвенному профилю до уровня грунтовых вод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71">
                <a:tc>
                  <a:txBody>
                    <a:bodyPr/>
                    <a:lstStyle/>
                    <a:p>
                      <a:pPr marL="228600" marR="99695" algn="just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Отрицательные воздействия проявляются в основном в повышении заболеваемости людей и ухудшения их жизненных условий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785"/>
                        </a:spcBef>
                        <a:spcAft>
                          <a:spcPts val="785"/>
                        </a:spcAft>
                      </a:pPr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38" y="274638"/>
            <a:ext cx="8501062" cy="13684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Охрана окружающей среды характеризуется комплексом мер, которые направлены на предупреждение отрицательного воздействия человеческой деятельности на окружающую природу, что обеспечивает благоприятные и безопасные условия человеческой жизнедеятельности.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2852936"/>
            <a:ext cx="7380312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научно-технического прогресса обуславливает охрану важнейших составляющих окружающей среды (земля, вода, воздух),  которые подвержены сильному загрязнению техногенными отходами и выбросами, это приводит к окислению почвы и воды, разрушению озонового слоя земли и климатическим изменениям. Изменив окружающую среду, человек стал заложником своей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78" y="27856"/>
            <a:ext cx="8229600" cy="686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78" y="548680"/>
            <a:ext cx="7960002" cy="6658294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Одним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элементов экономического механизма рационального хозяйствования в 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</a:t>
            </a:r>
            <a:r>
              <a:rPr lang="ru-RU" sz="5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-пользования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охране 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окружающей среды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планирование 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природопользования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сожалению, нынешнее состояние природопользования, 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охарактеризовать как нерациональное, ведущее к истощению природных ресурсов, нарушению экологического равновесия и загрязнению окружающей среды.</a:t>
            </a:r>
          </a:p>
          <a:p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Всегда следует понимать, что сохранить качество окружающей человека среды невозможно без участия природных экологических организмов.</a:t>
            </a:r>
          </a:p>
          <a:p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Накопление </a:t>
            </a:r>
            <a:r>
              <a:rPr lang="ru-RU" sz="5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 экологических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ошибок больше недопустимо. Для этого необходимо отказаться от природопокорительской идеологии и практики, научиться соизмерять технический прогресс с выносливостью природы.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Литература: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Демина Т.А. Экология, природопользование, охрана окружающей среды. М.: Аспект Пресс,2014.</a:t>
            </a:r>
          </a:p>
          <a:p>
            <a:pPr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Красилов В.А. Охрана природы: принципы, проблемы, приоритеты. М.: Колос,2015.</a:t>
            </a:r>
          </a:p>
          <a:p>
            <a:pPr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Степановских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А.С. Экология: Учебник для СПО. М.: ЮНИТИ-ДАНА, 2016.</a:t>
            </a:r>
          </a:p>
          <a:p>
            <a:pPr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Кривошеин Д.А.  Экология и безопасность жизнедеятельности: Учебное  пособие для вузов/ Д.А. Кривошеин, Л.А. Муравей, Н.Н. 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Роева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др.; Под редакцией Л.А.Муравья. – М.: ЮНИТИ-ДАНА, 2013.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108520" y="17868"/>
            <a:ext cx="5357812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«Природопользования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это теория и практика рационального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использования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человеком природных ресурсов; или сфера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общественно-производственной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деятельности, направленной на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удовлетворение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потребностей человечества качестве и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разнообразии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окружающей среды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algn="ctr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В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А. Вронский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51520" y="41564"/>
            <a:ext cx="7776864" cy="68164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настоящее время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природопользование относят к естественным наукам,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 к. истоком ее были география и экология, продолжающие оставаться ведущим теоретическим базисом природопользования.</a:t>
            </a:r>
            <a:b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Противоречия во взаимоотношениях общества и природы стали угрожающими. </a:t>
            </a:r>
          </a:p>
          <a:p>
            <a:pPr marL="0" indent="0"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Потребовался тщательный анализ причин, вызывающих разрушение озонового экрана, кислотные дожди, химические и радиоактивные загрязнения среды. </a:t>
            </a:r>
          </a:p>
          <a:p>
            <a:pPr marL="0" indent="0">
              <a:buNone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Стало понятным, что как биологический вид человек своей деятельностью влияет на природную среду. Это влияние несравненно с тем огромным воздействием, которое оказывает на природу труд   человека.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86736" cy="659160"/>
          </a:xfrm>
        </p:spPr>
        <p:txBody>
          <a:bodyPr>
            <a:noAutofit/>
          </a:bodyPr>
          <a:lstStyle/>
          <a:p>
            <a:r>
              <a:rPr lang="ru-RU" sz="3200" b="1" u="sng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Природпользование</a:t>
            </a:r>
            <a:r>
              <a:rPr lang="ru-RU" sz="32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включает:</a:t>
            </a:r>
            <a:br>
              <a:rPr lang="ru-RU" sz="3200" b="1" u="sng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b="1" u="sng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5674599" cy="561662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Извлечение и переработку природных ресурсов;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и охрану природных условий;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Сохранение экологического баланса биосферы, который служит основой сохранения природно-ресурсного потенциала развития человека.</a:t>
            </a:r>
            <a:endParaRPr lang="ru-RU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Общественно-производственная деятельность человека, т.е. промышленность, сельское хозяйство, ведет к изменениям в окружающей среде, часто к отрицательным экологическим последствиям, которые могут быть: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6835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ресурсно-хозяйственными (истощение природных ресурсов).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природно-ландшафтными (сокращение многообразия видов, деградация природных ресурсов).</a:t>
            </a:r>
          </a:p>
          <a:p>
            <a:pPr lvl="0"/>
            <a:r>
              <a:rPr lang="ru-RU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антропо-экологическими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(улучшение здоровья человека).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6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Природопользование подразделяется</a:t>
            </a:r>
            <a:b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3 вида: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ресурсное, отраслевое, территориальное.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7567736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Задача 1 и 2 вида природопользования – это разработка путей оптимизации использования природных ресурсов, а задача 3 вида – комплексное использование ресурсов определенных территорий. </a:t>
            </a:r>
          </a:p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Отраслевые интересы могут иметь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альтернативное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сочетание, когда одно природное исключает другое. Могут иметь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конкурентное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сочетание, когда увеличивается или уменьшается использование одного ресурса и увеличивается или уменьшается использование другого. Например, сплошная рубка леса. Отраслевые интересы могут иметь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нейтральное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сочетание, когда не мешают друг другу.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14" y="0"/>
            <a:ext cx="6347714" cy="1320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Природопользование подразделяется на: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000108"/>
            <a:ext cx="4933782" cy="57150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5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рациональное 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природопользование - обычные условия жизнедеятельности человека, вредные воздействия на окружающую природу, освоение ее ресурсов. Подразумевает исследование и охрана природных критерий и ресурсов. Примером является: создание заповедников и заказников, «конструирование» ландшафтов, строительство очистных сооружений, рекультивация земель, </a:t>
            </a:r>
            <a:r>
              <a:rPr lang="ru-RU" sz="5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ликвидирование</a:t>
            </a:r>
            <a:r>
              <a:rPr lang="ru-RU" sz="5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переработка мусора, разработка новой, «чистой» технологии производства.</a:t>
            </a:r>
          </a:p>
          <a:p>
            <a:pPr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266" y="116632"/>
            <a:ext cx="4392488" cy="5500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-нерациональное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природопользование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 отношение к природе, взять из географической среды как можно больше ресурсов, при этом ничего не возмещая. Природная среда понижает свои свойства и характеристики-вымирание отдельных видов флоры и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фауны,понижение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плодородия почв, возникновение антропогенных пустынь и земель, загрязнение атмосферы и поверхностных вод отходами производства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7092280" cy="6742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Человеческая деятельность может оказывать несколько типов воздействия на природную среду:</a:t>
            </a:r>
          </a:p>
          <a:p>
            <a:pPr lvl="0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разрушительное (деструктивное) воздействие, действие которого ведет к утрате природной среды своих полезных свойств. </a:t>
            </a:r>
          </a:p>
          <a:p>
            <a:pPr lvl="0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Стабилизированное воздействие. Человеческая деятельность, направленная на замедление деструкции природной среды.</a:t>
            </a:r>
          </a:p>
          <a:p>
            <a:pPr lvl="0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Конструктивное воздействие. Деятельность, направленная на восстановление природной среды, нарушенной в результате хозяйственной деятельности человека или природных процессов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" y="274638"/>
            <a:ext cx="699512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ПРИНЦИПЫ РАЦИОНАЛЬНОГО ПРИРОДОПОЛЬЗОВАНИЯ: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6912768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системного подхода, предусматривающий комплексную всестороннюю оценку воздействия производства на среду и ее ответных реакций.</a:t>
            </a:r>
          </a:p>
          <a:p>
            <a:pPr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позиции системного подхода ни один природный ресурс не может использоваться или охраняться независимо от других. Так, например, повышение плодородия почв за счет орошения с помощью оросительных систем может привести к истощению водных ресурсов, которое необходимо предвидеть и предупредить. Сбросы отходов в реку должны оцениваться не только по их воздействию на рыбу, но и на биохимию данного водного объекта, и на всю систему </a:t>
            </a:r>
            <a:r>
              <a:rPr lang="ru-RU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водообеспечения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района, где протекает эта река.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8cf675c91363f683c8c2b9d9df79b763e159ab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</TotalTime>
  <Words>841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Аспект</vt:lpstr>
      <vt:lpstr>ПРИРОДОПОЛЬЗОВАНИЕ    </vt:lpstr>
      <vt:lpstr>Презентация PowerPoint</vt:lpstr>
      <vt:lpstr>Презентация PowerPoint</vt:lpstr>
      <vt:lpstr>Природпользование включает: </vt:lpstr>
      <vt:lpstr>Общественно-производственная деятельность человека, т.е. промышленность, сельское хозяйство, ведет к изменениям в окружающей среде, часто к отрицательным экологическим последствиям, которые могут быть: </vt:lpstr>
      <vt:lpstr>Природопользование подразделяется на 3 вида: ресурсное, отраслевое, территориальное.</vt:lpstr>
      <vt:lpstr>Природопользование подразделяется на:  </vt:lpstr>
      <vt:lpstr>Презентация PowerPoint</vt:lpstr>
      <vt:lpstr>ОСНОВНЫЕ ПРИНЦИПЫ РАЦИОНАЛЬНОГО ПРИРОДОПОЛЬЗОВАНИЯ: </vt:lpstr>
      <vt:lpstr>Презентация PowerPoint</vt:lpstr>
      <vt:lpstr>Презентация PowerPoint</vt:lpstr>
      <vt:lpstr>МОНИТОРИНГ</vt:lpstr>
      <vt:lpstr>Охрана окружающей среды характеризуется комплексом мер, которые направлены на предупреждение отрицательного воздействия человеческой деятельности на окружающую природу, что обеспечивает благоприятные и безопасные условия человеческой жизнедеятельности.</vt:lpstr>
      <vt:lpstr>Вывод: </vt:lpstr>
      <vt:lpstr>Литература: 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ПРИРОДОПОЛЬЗОВАНИЕ,       ЗАЩИТА ОКРУЖАЮЩЕЙ    СРЕДЫ     Кошкин Андрей Николаевич</dc:title>
  <dc:creator>Андрей</dc:creator>
  <cp:lastModifiedBy>Тимон</cp:lastModifiedBy>
  <cp:revision>31</cp:revision>
  <dcterms:created xsi:type="dcterms:W3CDTF">2017-10-15T02:15:59Z</dcterms:created>
  <dcterms:modified xsi:type="dcterms:W3CDTF">2019-12-03T15:00:10Z</dcterms:modified>
</cp:coreProperties>
</file>