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8" r:id="rId6"/>
    <p:sldId id="259" r:id="rId7"/>
    <p:sldId id="262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lesnic2@gmail.com" initials="a" lastIdx="1" clrIdx="0">
    <p:extLst>
      <p:ext uri="{19B8F6BF-5375-455C-9EA6-DF929625EA0E}">
        <p15:presenceInfo xmlns:p15="http://schemas.microsoft.com/office/powerpoint/2012/main" userId="93e6153891d6f6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C18C2"/>
    <a:srgbClr val="091EB7"/>
    <a:srgbClr val="2F2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40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tx2">
                <a:lumMod val="78000"/>
                <a:lumOff val="22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EBEAD15-EA27-4263-9942-03F2D1F4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172819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                 Презентация - проект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                           «ХРАМЫ 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                       нашего города» </a:t>
            </a:r>
            <a:br>
              <a:rPr lang="ru-RU" sz="3600" dirty="0">
                <a:solidFill>
                  <a:srgbClr val="2F26A6"/>
                </a:solidFill>
              </a:rPr>
            </a:br>
            <a:r>
              <a:rPr lang="ru-RU" sz="3600" dirty="0">
                <a:solidFill>
                  <a:srgbClr val="2F26A6"/>
                </a:solidFill>
              </a:rPr>
              <a:t>                        </a:t>
            </a:r>
            <a:r>
              <a:rPr lang="ru-RU" dirty="0">
                <a:solidFill>
                  <a:srgbClr val="2F26A6"/>
                </a:solidFill>
              </a:rPr>
              <a:t>подготовительная группа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95635E9-5254-4F0A-A121-B336B45F9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6172200"/>
            <a:ext cx="2448272" cy="4971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Выполнила.  Грязнова Т. М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688174-FCF3-49AF-ABBB-98FB33712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039" y="6798181"/>
            <a:ext cx="278488" cy="1940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64941D-D1AD-4D01-8720-BC96B4FDD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584219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82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095A7-6E80-470F-B3D6-38737B01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5EBC93-2C92-4ED5-B8FF-9B85F1A255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5" y="274637"/>
            <a:ext cx="4513066" cy="553062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0DCEFB1-68C9-46CA-995C-E8E8010AC3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74638"/>
            <a:ext cx="4360664" cy="5530627"/>
          </a:xfrm>
        </p:spPr>
      </p:pic>
    </p:spTree>
    <p:extLst>
      <p:ext uri="{BB962C8B-B14F-4D97-AF65-F5344CB8AC3E}">
        <p14:creationId xmlns:p14="http://schemas.microsoft.com/office/powerpoint/2010/main" val="132393083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7866E-81CD-45BC-9F4C-5305AA741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Знакомство детей со Свято-</a:t>
            </a:r>
            <a:r>
              <a:rPr lang="ru-RU" sz="2700" dirty="0" err="1"/>
              <a:t>Одигитриевским</a:t>
            </a:r>
            <a:r>
              <a:rPr lang="ru-RU" sz="2700" dirty="0"/>
              <a:t> Собором. </a:t>
            </a:r>
            <a:br>
              <a:rPr lang="ru-RU" sz="2700" dirty="0"/>
            </a:br>
            <a:r>
              <a:rPr lang="ru-RU" sz="1800" dirty="0"/>
              <a:t>г. Улан-Удэ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9C9A4D-5A2C-4363-8C80-BD05C3632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568952" cy="554461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Цель</a:t>
            </a:r>
            <a:r>
              <a:rPr lang="ru-RU" sz="1800" dirty="0"/>
              <a:t>: </a:t>
            </a:r>
            <a:r>
              <a:rPr lang="ru-RU" sz="1800" dirty="0">
                <a:solidFill>
                  <a:schemeClr val="tx1"/>
                </a:solidFill>
              </a:rPr>
              <a:t>Знакомство детей с православными храмами нашего города</a:t>
            </a:r>
          </a:p>
          <a:p>
            <a:r>
              <a:rPr lang="ru-RU" sz="1800" dirty="0">
                <a:solidFill>
                  <a:schemeClr val="tx1"/>
                </a:solidFill>
              </a:rPr>
              <a:t>Задачи:  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Образовательные:  </a:t>
            </a:r>
            <a:r>
              <a:rPr lang="ru-RU" sz="1800" dirty="0">
                <a:solidFill>
                  <a:schemeClr val="tx1"/>
                </a:solidFill>
              </a:rPr>
              <a:t>Учить детей внимательно слушать, отвечать на поставленные вопросы. Дать детям представление о храмах родного  города.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Развивающие</a:t>
            </a:r>
            <a:r>
              <a:rPr lang="ru-RU" sz="1800" dirty="0"/>
              <a:t>: </a:t>
            </a:r>
            <a:r>
              <a:rPr lang="ru-RU" sz="1800" dirty="0">
                <a:solidFill>
                  <a:schemeClr val="tx1"/>
                </a:solidFill>
              </a:rPr>
              <a:t>Активизировать словарь детей; способствовать развитию памяти для усвоения материала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Воспитательные: </a:t>
            </a:r>
            <a:r>
              <a:rPr lang="ru-RU" sz="1800" dirty="0">
                <a:solidFill>
                  <a:schemeClr val="tx1"/>
                </a:solidFill>
              </a:rPr>
              <a:t>Прививать любовь к родному городу, его архитектурным постройкам                  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E7D7E7-7AED-444C-9807-49C39DECA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429000"/>
            <a:ext cx="338437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47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D497FB7-C0C7-4376-ACEE-02A47630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Тип проекта: </a:t>
            </a:r>
            <a:r>
              <a:rPr lang="ru-RU" sz="1800" dirty="0"/>
              <a:t>долгосрочный (2-3 месяца)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02AF8E3-F527-4328-86C1-65A04F0E7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002060"/>
                </a:solidFill>
              </a:rPr>
              <a:t>Участники: </a:t>
            </a:r>
            <a:r>
              <a:rPr lang="ru-RU" sz="1800" dirty="0"/>
              <a:t>дети, родители, воспитатель подготовительной группы                                        </a:t>
            </a:r>
          </a:p>
          <a:p>
            <a:endParaRPr lang="ru-RU" sz="1800" b="1" dirty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002060"/>
                </a:solidFill>
              </a:rPr>
              <a:t>Время реализации: </a:t>
            </a:r>
            <a:r>
              <a:rPr lang="ru-RU" sz="1800" dirty="0"/>
              <a:t>июнь </a:t>
            </a:r>
          </a:p>
          <a:p>
            <a:endParaRPr lang="ru-RU" sz="1800" b="1" dirty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002060"/>
                </a:solidFill>
              </a:rPr>
              <a:t>Работа с родителями: </a:t>
            </a:r>
            <a:r>
              <a:rPr lang="ru-RU" sz="1800" dirty="0"/>
              <a:t>участие родителей в составлении и защите проектов, вывоз детей в храм, участие в конкурсах рисунков «Красота Божьего мира», «Пасха Красная»</a:t>
            </a:r>
          </a:p>
          <a:p>
            <a:endParaRPr lang="ru-RU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316E15-FD12-43AD-B76F-2C98906D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691276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34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071F4-8D46-4DAE-BCFE-E3C4BEFA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2C18C2"/>
                </a:solidFill>
              </a:rPr>
              <a:t>Подготовительный</a:t>
            </a:r>
            <a:r>
              <a:rPr lang="ru-RU" sz="2800" b="1" dirty="0">
                <a:solidFill>
                  <a:srgbClr val="2C18C2"/>
                </a:solidFill>
              </a:rPr>
              <a:t>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62F034-18E3-4811-9C81-FC6C458EE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Сбор информации о храмах нашего города,  подбор иллюстраций, фотографий,  участие в конкурсах «Пасха Красная», «Красота Божьего мира».</a:t>
            </a:r>
          </a:p>
          <a:p>
            <a:pPr marL="0" indent="0">
              <a:buNone/>
            </a:pPr>
            <a:r>
              <a:rPr lang="ru-RU" sz="1400" b="1" dirty="0"/>
              <a:t>                                                        </a:t>
            </a:r>
            <a:r>
              <a:rPr lang="ru-RU" sz="2000" b="1" dirty="0">
                <a:solidFill>
                  <a:srgbClr val="2C18C2"/>
                </a:solidFill>
              </a:rPr>
              <a:t>ОСНОВНОЙ ЭТАП</a:t>
            </a:r>
          </a:p>
          <a:p>
            <a:pPr marL="0" indent="0">
              <a:buNone/>
            </a:pPr>
            <a:r>
              <a:rPr lang="ru-RU" sz="1400" b="1" dirty="0"/>
              <a:t>Беседы «Почему строились храмы», « Отличительная особенность архитектуры при постройке»</a:t>
            </a:r>
          </a:p>
          <a:p>
            <a:pPr marL="0" indent="0">
              <a:buNone/>
            </a:pPr>
            <a:r>
              <a:rPr lang="ru-RU" sz="1400" b="1" dirty="0"/>
              <a:t>Рассматривание фото  « Я в храме», рисование храмов нашего города, «Герб, флаг, гимн нашего города»</a:t>
            </a:r>
          </a:p>
          <a:p>
            <a:pPr marL="0" indent="0">
              <a:buNone/>
            </a:pPr>
            <a:r>
              <a:rPr lang="ru-RU" sz="1400" b="1" dirty="0"/>
              <a:t>Составление творческих рассказов «Мой Улан-Удэ», «Любимые памятники города», «Праздник Рождество в нашем саду»</a:t>
            </a:r>
          </a:p>
          <a:p>
            <a:pPr marL="0" indent="0">
              <a:buNone/>
            </a:pPr>
            <a:r>
              <a:rPr lang="ru-RU" sz="1400" b="1" dirty="0"/>
              <a:t>Презентации «Троицкий и Вознесенский храм в чем сходство и отличия»</a:t>
            </a:r>
          </a:p>
          <a:p>
            <a:pPr marL="0" indent="0">
              <a:buNone/>
            </a:pPr>
            <a:r>
              <a:rPr lang="ru-RU" sz="1400" b="1" dirty="0"/>
              <a:t>Рисование «Мой любимый храм»</a:t>
            </a:r>
          </a:p>
          <a:p>
            <a:pPr marL="0" indent="0">
              <a:buNone/>
            </a:pPr>
            <a:r>
              <a:rPr lang="ru-RU" sz="1400" b="1" dirty="0"/>
              <a:t>                                                      </a:t>
            </a:r>
            <a:r>
              <a:rPr lang="ru-RU" sz="2000" b="1" dirty="0">
                <a:solidFill>
                  <a:srgbClr val="0000FF"/>
                </a:solidFill>
              </a:rPr>
              <a:t>ЗАКЛЮЧИТЕЛЬНЫЙ ЭТАП</a:t>
            </a:r>
          </a:p>
          <a:p>
            <a:pPr marL="0" indent="0">
              <a:buNone/>
            </a:pPr>
            <a:r>
              <a:rPr lang="ru-RU" sz="1400" b="1" dirty="0"/>
              <a:t>Анкетирование у родителей</a:t>
            </a:r>
          </a:p>
          <a:p>
            <a:pPr marL="0" indent="0">
              <a:buNone/>
            </a:pPr>
            <a:r>
              <a:rPr lang="ru-RU" sz="1400" b="1" dirty="0"/>
              <a:t>Диагностика элементарных представлений о городе у детей.</a:t>
            </a:r>
          </a:p>
          <a:p>
            <a:pPr marL="0" indent="0">
              <a:buNone/>
            </a:pPr>
            <a:r>
              <a:rPr lang="ru-RU" sz="1400" b="1" dirty="0"/>
              <a:t>Оформление выставки рисунков.</a:t>
            </a:r>
          </a:p>
          <a:p>
            <a:pPr marL="0" indent="0">
              <a:buNone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1606182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EFF0B-7736-4EF6-A869-4FD52E7C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C18C2"/>
                </a:solidFill>
              </a:rPr>
              <a:t>Актуальность проекта: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E9C3A89-DBCE-4171-A702-59381DFB5D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7638"/>
            <a:ext cx="4388296" cy="516572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8D61925-3CEF-48F5-A651-249873C09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88296" cy="5242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У каждого человека есть свой любимый город. Сколько бы ни было лет человеку, он всегда помнит какие-то моменты из своего детства, а вместе с ними и места, где они происходили.</a:t>
            </a:r>
          </a:p>
          <a:p>
            <a:pPr marL="0" indent="0">
              <a:buNone/>
            </a:pPr>
            <a:r>
              <a:rPr lang="ru-RU" sz="1400" dirty="0"/>
              <a:t>Актуальность данного проекта  в том,  чтобы  дети всегда вспоминали город, в котором они родились и выросли, с теплотой и любовью, знали все его архитектурные достопримечательности. </a:t>
            </a:r>
          </a:p>
          <a:p>
            <a:pPr marL="0" indent="0">
              <a:buNone/>
            </a:pPr>
            <a:r>
              <a:rPr lang="ru-RU" sz="1400" dirty="0"/>
              <a:t>С помощью этого проект формируется  представление  детей, о том, что родной город славен своей историей, традициями.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2400" b="1" dirty="0">
                <a:solidFill>
                  <a:srgbClr val="2C18C2"/>
                </a:solidFill>
              </a:rPr>
              <a:t>ОЖИДАЕМЫЙ РЕЗУЛЬТАТ: </a:t>
            </a:r>
          </a:p>
          <a:p>
            <a:pPr marL="0" indent="0">
              <a:buNone/>
            </a:pPr>
            <a:r>
              <a:rPr lang="ru-RU" sz="1600" dirty="0"/>
              <a:t>Владение детьми информацией: памятники, храмы и достопримечательности города рассказывают о его возникновении и развитии.</a:t>
            </a:r>
            <a:endParaRPr lang="ru-RU" sz="1600" b="1" dirty="0">
              <a:solidFill>
                <a:srgbClr val="2C18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3776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76D5C-5DDE-4830-900E-BB2137D2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r>
              <a:rPr lang="ru-RU" sz="1600" dirty="0"/>
              <a:t>Свято-</a:t>
            </a:r>
            <a:r>
              <a:rPr lang="ru-RU" sz="1600" dirty="0" err="1"/>
              <a:t>Одигитриевский</a:t>
            </a:r>
            <a:r>
              <a:rPr lang="ru-RU" sz="1600" dirty="0"/>
              <a:t> Собор – главный храм нашего города. Он состоит из двух залов, которые называются «пределами» нижнего на первом этаже и верхнего на втором этаже. Каждый храм называется в честь какой-либо иконы. Этот храм назван в честь иконы Одигитрия. У храма есть вход, «врата», куда заходят люди. Завершается постройка храма куполами, они располагаются на самом верху. Купола сделаны в виде башенок, на нашем храме они синие. Под куполами располагается звонница – это специальная площадка, под сводами которой висят колокола разных размеров. В большие праздники в колокола звонит специальный человек, которого называют – звонарь. 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DD354AD-AD7B-484B-A51F-7FC6C0E45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4392488" cy="351440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AA410E-6451-468C-908D-763952D3B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4114800" cy="35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6842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97FDED-85D4-4867-960C-DD215CE19F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4" r="11554"/>
          <a:stretch>
            <a:fillRect/>
          </a:stretch>
        </p:blipFill>
        <p:spPr>
          <a:xfrm>
            <a:off x="251520" y="188641"/>
            <a:ext cx="4032448" cy="432047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96FA9EE-D6C2-4561-B11E-170F643CC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3648" y="4653136"/>
            <a:ext cx="6264696" cy="1519064"/>
          </a:xfrm>
        </p:spPr>
        <p:txBody>
          <a:bodyPr>
            <a:normAutofit/>
          </a:bodyPr>
          <a:lstStyle/>
          <a:p>
            <a:r>
              <a:rPr lang="ru-RU" b="1" dirty="0"/>
              <a:t>Над воротами  храма установлена икона Одигитрии. Храм как и другие сооружения имеет окна, которые украшаются крестами. Сначала человек заходит в притвор – это небольшая комната. Где он может снять верхнюю одежду, отдохнуть, собраться с мыслями. Храмы бывают каменные и деревянные. Если посмотреть на храм сверху. То можно увидеть. Что он построен в виде корабля, так же храмы строят в виде креста.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727C8-5E4F-4DCE-9E66-46EB15E1B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2"/>
            <a:ext cx="4320480" cy="43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174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D8F15-74F4-4338-988A-00390B0E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472" y="5013176"/>
            <a:ext cx="216024" cy="354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E255E7-A1DC-40A2-BB3C-8FCAFFE0FC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r="2833"/>
          <a:stretch>
            <a:fillRect/>
          </a:stretch>
        </p:blipFill>
        <p:spPr>
          <a:xfrm>
            <a:off x="611560" y="116632"/>
            <a:ext cx="3816424" cy="244827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9DC36EF-9B40-4D6B-BC8F-E3047064E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4941168"/>
            <a:ext cx="8136904" cy="1231032"/>
          </a:xfrm>
        </p:spPr>
        <p:txBody>
          <a:bodyPr>
            <a:noAutofit/>
          </a:bodyPr>
          <a:lstStyle/>
          <a:p>
            <a:r>
              <a:rPr lang="ru-RU" b="1" dirty="0"/>
              <a:t>Далее в храме располагается самое большое помещение – главный предел. В центре стоит иконостас, на котором изображено много икон. Все остальные иконы расположены на стенах всего храма. В храме нельзя разговаривать, громко шуметь, слушать музыку и беседовать по телефону. Если человек хочет зажечь свечу он потихоньку подходит к иконе, не мешая другим. За иконостасом находится алтарь – самое главное место в храме. Входить туда можно только священникам.  В храме всё построено красиво и аккуратно.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7935B1-9DE2-4A82-968A-9F8BEBD64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032448" cy="46085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4BB7E2-6D88-49D5-9152-8C56D9FB80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388843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4503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5B999-7193-479D-9C98-EC8062AA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800600"/>
            <a:ext cx="2706688" cy="5667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4EF354-CBA9-454A-9129-C58FA30DE6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07504" y="116632"/>
            <a:ext cx="4464496" cy="461094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D348C1B-A71F-401F-B858-DCBFBAFE0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4008" y="5605460"/>
            <a:ext cx="2634680" cy="5667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BD3D4C-F661-4B40-97A0-2977EC84F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90662"/>
            <a:ext cx="4320480" cy="52507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C12E5D-5020-434C-B646-AE7D1127E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07504" y="116632"/>
            <a:ext cx="4464496" cy="46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8694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619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Тема Office</vt:lpstr>
      <vt:lpstr>                  Презентация - проект                             «ХРАМЫ                          нашего города»                          подготовительная группа</vt:lpstr>
      <vt:lpstr>Знакомство детей со Свято-Одигитриевским Собором.  г. Улан-Удэ</vt:lpstr>
      <vt:lpstr>Тип проекта: долгосрочный (2-3 месяца)</vt:lpstr>
      <vt:lpstr>Подготовительный этап</vt:lpstr>
      <vt:lpstr>Актуальность проекта:</vt:lpstr>
      <vt:lpstr>Свято-Одигитриевский Собор – главный храм нашего города. Он состоит из двух залов, которые называются «пределами» нижнего на первом этаже и верхнего на втором этаже. Каждый храм называется в честь какой-либо иконы. Этот храм назван в честь иконы Одигитрия. У храма есть вход, «врата», куда заходят люди. Завершается постройка храма куполами, они располагаются на самом верху. Купола сделаны в виде башенок, на нашем храме они синие. Под куполами располагается звонница – это специальная площадка, под сводами которой висят колокола разных размеров. В большие праздники в колокола звонит специальный человек, которого называют – звонарь.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Eclipse</dc:creator>
  <cp:lastModifiedBy> </cp:lastModifiedBy>
  <cp:revision>120</cp:revision>
  <dcterms:created xsi:type="dcterms:W3CDTF">2017-12-14T15:50:39Z</dcterms:created>
  <dcterms:modified xsi:type="dcterms:W3CDTF">2019-10-10T16:17:59Z</dcterms:modified>
</cp:coreProperties>
</file>