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57628"/>
            <a:ext cx="4352528" cy="18551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8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Сунтарская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гимназия»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Заболоцкого Николая Егоровича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Аринкина А.Н.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8868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«Лингвистический анализ названий улиц с. Сунтар»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43042" y="188640"/>
            <a:ext cx="585791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аучно-практическая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конференция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Науки юношей питают…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5465" r="4259"/>
          <a:stretch>
            <a:fillRect/>
          </a:stretch>
        </p:blipFill>
        <p:spPr bwMode="auto">
          <a:xfrm>
            <a:off x="285720" y="214290"/>
            <a:ext cx="1000132" cy="96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214290"/>
            <a:ext cx="928693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Названия улиц, образованные от  имён выдающихся людей Якутии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254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Эллэй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Ð°ÑÑÐ¸Ð½ÐºÐ¸ Ð¿Ð¾ Ð·Ð°Ð¿ÑÐ¾ÑÑ ÑÑÐ½Ñ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386" y="1857364"/>
            <a:ext cx="4104456" cy="282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Названия улиц по именам деятелей: русской и советской культуры и науки, по именам выдающихся деятелей международного рабочего движения и революции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389877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Гагарина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Кирова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Ленина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Лермонтова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Мичурина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Некрасова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Олега Кошевого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Пястелева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Фадейка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Названия, связанные с национальными обычаями и традициями, этнокультурными явлениями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466728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Аба5а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Айхал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Арчыта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Байанай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Кердугэн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Кылы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ах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Кырдал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Манчаарылаах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Мачыс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3923928" y="1772816"/>
            <a:ext cx="3024336" cy="4853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Сарыал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Сааскылаах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Сахаада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Туелбэ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Ул. Ту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улгэ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 Ул. Хадьа5а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Холбос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Чолбон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Чэчир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Названия улиц, образованные от  абстрактных посвящений, отвлеченных понятий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3682752" cy="4349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Мкрн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Автодорожный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Алмазная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Дружбы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Зелёная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Интернациональная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Пер. Мира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Молодёжная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Новая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Солнечная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Цеолит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Пер. Юбилейный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ÑÑÐ½ÑÐ°Ñ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333873" y="2071678"/>
            <a:ext cx="447678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 Названия, связанные со знаменательными датами, великими историческими событиями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842992" cy="254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Тридцать лет Победы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Пятьдесят лет Победы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Шестьдесят лет ЯАССР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Семьдесят лет Октября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Двести двадцать пять лет Сунтару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656"/>
                <a:gridCol w="2232248"/>
                <a:gridCol w="317869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существительное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наименования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Медиков, Демократов, Александры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Овчинниковой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Мира и т.д.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Имя прилагательное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наименований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Партизанская, Пионерская, Березова, Луговая и т.д.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Имя числительное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наименований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Трёх чемпионок,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Тридцать лет Победы, Пятьдесят лет Победы и т.д.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856" y="3861048"/>
          <a:ext cx="82296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Родительный падеж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наименований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Механизаторов, Мелиораторов, Строителей, Бориса Игнатьева и т.д. 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Именительный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падеж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Комсомольская,</a:t>
                      </a:r>
                      <a:r>
                        <a:rPr lang="ru-RU" sz="20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Октябрьская, Советская и т.д. 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528"/>
                <a:gridCol w="2160240"/>
                <a:gridCol w="44028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Мужской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Лермонтова, Мичурина, </a:t>
                      </a:r>
                      <a:r>
                        <a:rPr lang="ru-RU" sz="20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Строда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Петра Иванова и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т.д.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Женский род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наименований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Ангелины </a:t>
                      </a:r>
                      <a:r>
                        <a:rPr lang="ru-RU" sz="20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Файрушиной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Екатерины Яковлевой,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Лидии Захаровой и т.д.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род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наименования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Сельэнерго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Николая Ващенко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6856" y="2636912"/>
          <a:ext cx="82296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888"/>
                <a:gridCol w="2232248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Единственное число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наименований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Айхал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Аба5а, Мира,</a:t>
                      </a:r>
                      <a:r>
                        <a:rPr lang="ru-RU" sz="2000" b="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Новая, Цеолит, Солнечная и т.д. 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Множественное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число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наименований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Трех Чемпионок, Братьев Насыровых, Демократов, Медиков, Мелиораторов, Механизаторов, Парашютистов, Строителей, Энергетиков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6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85720" y="214290"/>
            <a:ext cx="4000528" cy="3000397"/>
          </a:xfrm>
        </p:spPr>
      </p:pic>
      <p:pic>
        <p:nvPicPr>
          <p:cNvPr id="7" name="Рисунок 6" descr="IMG_762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86314" y="214290"/>
            <a:ext cx="3929058" cy="2946794"/>
          </a:xfrm>
          <a:prstGeom prst="rect">
            <a:avLst/>
          </a:prstGeom>
        </p:spPr>
      </p:pic>
      <p:pic>
        <p:nvPicPr>
          <p:cNvPr id="8" name="Рисунок 7" descr="IMG_762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85720" y="3428976"/>
            <a:ext cx="4000528" cy="3000396"/>
          </a:xfrm>
          <a:prstGeom prst="rect">
            <a:avLst/>
          </a:prstGeom>
        </p:spPr>
      </p:pic>
      <p:pic>
        <p:nvPicPr>
          <p:cNvPr id="9" name="Рисунок 8" descr="IMG_7625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4786314" y="3429000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62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0294" t="7843" b="21568"/>
          <a:stretch>
            <a:fillRect/>
          </a:stretch>
        </p:blipFill>
        <p:spPr>
          <a:xfrm>
            <a:off x="357158" y="357166"/>
            <a:ext cx="4357686" cy="2571768"/>
          </a:xfrm>
          <a:prstGeom prst="rect">
            <a:avLst/>
          </a:prstGeom>
        </p:spPr>
      </p:pic>
      <p:pic>
        <p:nvPicPr>
          <p:cNvPr id="3" name="Рисунок 2" descr="IMG_762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6250"/>
          <a:stretch>
            <a:fillRect/>
          </a:stretch>
        </p:blipFill>
        <p:spPr>
          <a:xfrm>
            <a:off x="5214942" y="357166"/>
            <a:ext cx="3348645" cy="3571876"/>
          </a:xfrm>
          <a:prstGeom prst="rect">
            <a:avLst/>
          </a:prstGeom>
        </p:spPr>
      </p:pic>
      <p:pic>
        <p:nvPicPr>
          <p:cNvPr id="4" name="Рисунок 3" descr="IMG_761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b="4166"/>
          <a:stretch>
            <a:fillRect/>
          </a:stretch>
        </p:blipFill>
        <p:spPr>
          <a:xfrm>
            <a:off x="285720" y="3000372"/>
            <a:ext cx="2739483" cy="3500462"/>
          </a:xfrm>
          <a:prstGeom prst="rect">
            <a:avLst/>
          </a:prstGeom>
        </p:spPr>
      </p:pic>
      <p:pic>
        <p:nvPicPr>
          <p:cNvPr id="6" name="Рисунок 5" descr="IMG_7626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214678" y="3143248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Лингвистический анализ улиц села Сунтар показал, что 46%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наименований улиц (56 наименований) связаны с именами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выдающихся людей.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16% (16 наименований) связаны с национальными обычаями 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традициями.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10% (12 наименований) связаны с рабочими специальностями,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предприятиями, учреждениями, общественными организациями,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органами власти.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заключении нашей работы хочется отметить, что мы достигли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поставленной цели, проанализировав языковой материал с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лингвистической точки зрения. Получили прогнозируемый результат, так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пополнили свои знания об особенностях языка родного края.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ело Сунтар – центр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района, в котором насчитывается около 130 улиц. Вилюйская, Папанина, Октябрьская, Леонида Попова, Хадьа5а… Вдумываюсь в названия улиц, понимаю, что в каждом названии увековечены или значительные события из жизни страны, села, или имена выдающихся деятелей государства, или людей, оставивших заметный след в истории села. Увлекаясь названиями улиц своего села, я заинтересовалась историей названия улиц, так появилась тема нашей исследовательской работы «Лингвистический анализ названий улиц села Сунтар».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Данную тему считаем актуальным так, как изучая историю родного края, мы пополняем свои знания об истории села, об особенностях языка родного края. Изучение улиц села может быть интересным с разных точек зрения: исторической, краеведческой, лингвистической.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Лингвистический анализ улиц с. Сунтар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относит нас к разделу языкознания – ономастике. Этот раздел языкознания и будет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объектом нашего исследования.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Предмет исследования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онимы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названия улиц с. Сунтар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настоящей работы: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языковой материал (в данном случае – названия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улиц) с лингвистической точки зрения. С помощью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лингвистического анализа установить смысловую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сторону (семантику) отдельных языковых единиц: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морфем, слов, грамматических форм.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новизна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заключается в том, что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данная тема недостаточно полно исследована в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нашем регионе.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ÐºÑÑÑÐºÐ¸Ðµ ÑÐ·Ð¾Ñ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Нами выявлено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наименований улиц с. Сунтар.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Названия улиц классифицировали по группам.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Всего выделили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лексических групп. Все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названия структурированы в алфавитном порядке.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ÐÐ°ÑÑÐ¸Ð½ÐºÐ¸ Ð¿Ð¾ Ð·Ð°Ð¿ÑÐ¾ÑÑ ÑÑÐ½Ñ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753100" cy="3752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Названия улиц, образованные от исторических событий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3989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Комсомольская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Пер. Майский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Октябрьская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Партизанская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Пионерская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Пер. Пролетарский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Советская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29066"/>
            <a:ext cx="3612909" cy="2709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28736"/>
            <a:ext cx="3552395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Названия улиц, образованные  по географическим, природным явлениям, местонахождению объекта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76264"/>
            <a:ext cx="3610744" cy="4133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Аэропортовская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Березовая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Заозерный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Луговая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Набережная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Северный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Хатыннаах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Хонуулаах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Эльгяйский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Названия улиц, образованные от  рабочих специальностей, предприятий, учреждений, общественных организаций, органов власти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Ветеринарная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Демократов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Медиков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Межколхозная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Мелиораторов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Механизаторов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Парашютистов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Пер. Промышленный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Сельэнерго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Совхозная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1916832"/>
            <a:ext cx="4038600" cy="1656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Ул. Спортивная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Ул. Строителей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Пер. Энергетиков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Названия улиц, образованные от имён выдающихся людей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улуса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Александра Иванова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Александры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Овчинниковой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Анатолия Афанасьева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Ангелины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Файрушиной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Пер. Андрея Павлова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Анны Петровой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Афанасия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Калачикова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Пер. Бориса Игнатьева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Братьев Насыровых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Валерия Попова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Владимира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Крыжановского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Пер. Владимира Николаева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Владимира Павлова и т.д.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797</Words>
  <Application>Microsoft Office PowerPoint</Application>
  <PresentationFormat>Экран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«Лингвистический анализ названий улиц с. Сунтар»</vt:lpstr>
      <vt:lpstr>Слайд 2</vt:lpstr>
      <vt:lpstr>Слайд 3</vt:lpstr>
      <vt:lpstr>Слайд 4</vt:lpstr>
      <vt:lpstr>Слайд 5</vt:lpstr>
      <vt:lpstr>1. Названия улиц, образованные от исторических событий </vt:lpstr>
      <vt:lpstr>2. Названия улиц, образованные  по географическим, природным явлениям, местонахождению объекта</vt:lpstr>
      <vt:lpstr>3. Названия улиц, образованные от  рабочих специальностей, предприятий, учреждений, общественных организаций, органов власти</vt:lpstr>
      <vt:lpstr>4. Названия улиц, образованные от имён выдающихся людей Сунтарского улуса</vt:lpstr>
      <vt:lpstr>5. Названия улиц, образованные от  имён выдающихся людей Якутии</vt:lpstr>
      <vt:lpstr>6. Названия улиц по именам деятелей: русской и советской культуры и науки, по именам выдающихся деятелей международного рабочего движения и революции </vt:lpstr>
      <vt:lpstr>7. Названия, связанные с национальными обычаями и традициями, этнокультурными явлениями</vt:lpstr>
      <vt:lpstr>8. Названия улиц, образованные от  абстрактных посвящений, отвлеченных понятий</vt:lpstr>
      <vt:lpstr>9. Названия, связанные со знаменательными датами, великими историческими событиями</vt:lpstr>
      <vt:lpstr>Слайд 15</vt:lpstr>
      <vt:lpstr>Слайд 16</vt:lpstr>
      <vt:lpstr>Слайд 17</vt:lpstr>
      <vt:lpstr>Слайд 18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«Лингвистический анализ названий улиц с. Сунтар»</dc:title>
  <dc:creator>Учитель</dc:creator>
  <cp:lastModifiedBy>User10</cp:lastModifiedBy>
  <cp:revision>17</cp:revision>
  <dcterms:created xsi:type="dcterms:W3CDTF">2018-11-28T00:00:40Z</dcterms:created>
  <dcterms:modified xsi:type="dcterms:W3CDTF">2019-05-06T09:02:01Z</dcterms:modified>
</cp:coreProperties>
</file>