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896"/>
    <a:srgbClr val="EB752B"/>
    <a:srgbClr val="F1F1F1"/>
    <a:srgbClr val="C6D4DF"/>
    <a:srgbClr val="F3F0ED"/>
    <a:srgbClr val="E1DAD2"/>
    <a:srgbClr val="FEFEFE"/>
    <a:srgbClr val="C1C9CD"/>
    <a:srgbClr val="7C96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285998" y="1075763"/>
            <a:ext cx="4585449" cy="4141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5 ЗИМНИХ ВИДОВ СПОРТА</a:t>
            </a:r>
            <a:r>
              <a:rPr lang="en-US" sz="4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,</a:t>
            </a:r>
            <a:r>
              <a:rPr lang="ru-RU" sz="4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КОТОРЫЕ Я ОСВОИЛ </a:t>
            </a:r>
          </a:p>
          <a:p>
            <a:r>
              <a:rPr lang="ru-RU" sz="4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ЗА ЗИМУ</a:t>
            </a:r>
            <a:endParaRPr lang="en-US" sz="46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ВОТ И Я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3" y="1518990"/>
            <a:ext cx="8111103" cy="3793239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1051" y="5424636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Собак звать Марта и Вегас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117210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Перетягивание каната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2457" y="1233715"/>
            <a:ext cx="7895772" cy="51670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Перетягивание каната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— вид спорта, в котором две команды путём физического напряжения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перемещают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друг друга до победной отметки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спорт научит важным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жизни качествам: стойкости, упорству, умению слаженно работать в команде и никогда не сдаваться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Чаще всего этими видом спорта занимаются летом, но мне удалось заняться им зимой.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3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ВОТ И Я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3" y="1518991"/>
            <a:ext cx="7869237" cy="4533466"/>
          </a:xfrm>
        </p:spPr>
      </p:pic>
    </p:spTree>
    <p:extLst>
      <p:ext uri="{BB962C8B-B14F-4D97-AF65-F5344CB8AC3E}">
        <p14:creationId xmlns:p14="http://schemas.microsoft.com/office/powerpoint/2010/main" val="70250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93371" y="478971"/>
            <a:ext cx="7590972" cy="59218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Занятия зимними видами спорта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обеспечивают нахождение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чистом, морозном воздухе, что закаливает организм,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повышает выносливость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зимние развлечения должны приносить удовольствие, а не разочарование! Для этого необходимо знать и соблюдать правила поведения и технику </a:t>
            </a:r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безопасности!!!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2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Slide title</a:t>
            </a:r>
            <a:endParaRPr lang="en-US" dirty="0"/>
          </a:p>
        </p:txBody>
      </p:sp>
      <p:grpSp>
        <p:nvGrpSpPr>
          <p:cNvPr id="73" name="Group 2"/>
          <p:cNvGrpSpPr>
            <a:grpSpLocks/>
          </p:cNvGrpSpPr>
          <p:nvPr/>
        </p:nvGrpSpPr>
        <p:grpSpPr bwMode="auto">
          <a:xfrm>
            <a:off x="1271340" y="4168778"/>
            <a:ext cx="7170313" cy="654051"/>
            <a:chOff x="1248" y="1378"/>
            <a:chExt cx="4019" cy="412"/>
          </a:xfrm>
        </p:grpSpPr>
        <p:sp>
          <p:nvSpPr>
            <p:cNvPr id="74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6" name="Text Box 5"/>
            <p:cNvSpPr txBox="1">
              <a:spLocks noChangeArrowheads="1"/>
            </p:cNvSpPr>
            <p:nvPr/>
          </p:nvSpPr>
          <p:spPr bwMode="gray">
            <a:xfrm>
              <a:off x="1672" y="1378"/>
              <a:ext cx="359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b="1" dirty="0" smtClean="0">
                  <a:solidFill>
                    <a:srgbClr val="000000"/>
                  </a:solidFill>
                </a:rPr>
                <a:t>Катание на собачьих упряжках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78" name="Group 7"/>
          <p:cNvGrpSpPr>
            <a:grpSpLocks/>
          </p:cNvGrpSpPr>
          <p:nvPr/>
        </p:nvGrpSpPr>
        <p:grpSpPr bwMode="auto">
          <a:xfrm>
            <a:off x="1344706" y="1649415"/>
            <a:ext cx="5894294" cy="658813"/>
            <a:chOff x="1248" y="1965"/>
            <a:chExt cx="3216" cy="415"/>
          </a:xfrm>
        </p:grpSpPr>
        <p:sp>
          <p:nvSpPr>
            <p:cNvPr id="7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1" name="Text Box 10"/>
            <p:cNvSpPr txBox="1">
              <a:spLocks noChangeArrowheads="1"/>
            </p:cNvSpPr>
            <p:nvPr/>
          </p:nvSpPr>
          <p:spPr bwMode="gray">
            <a:xfrm>
              <a:off x="2256" y="1965"/>
              <a:ext cx="1053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200" b="1" dirty="0" smtClean="0">
                  <a:solidFill>
                    <a:srgbClr val="000000"/>
                  </a:solidFill>
                </a:rPr>
                <a:t>Лыжи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3" name="Group 12"/>
          <p:cNvGrpSpPr>
            <a:grpSpLocks/>
          </p:cNvGrpSpPr>
          <p:nvPr/>
        </p:nvGrpSpPr>
        <p:grpSpPr bwMode="auto">
          <a:xfrm>
            <a:off x="1262633" y="2538416"/>
            <a:ext cx="5976367" cy="608013"/>
            <a:chOff x="1248" y="2607"/>
            <a:chExt cx="3216" cy="383"/>
          </a:xfrm>
        </p:grpSpPr>
        <p:sp>
          <p:nvSpPr>
            <p:cNvPr id="84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6" name="Text Box 15"/>
            <p:cNvSpPr txBox="1">
              <a:spLocks noChangeArrowheads="1"/>
            </p:cNvSpPr>
            <p:nvPr/>
          </p:nvSpPr>
          <p:spPr bwMode="gray">
            <a:xfrm>
              <a:off x="2256" y="2607"/>
              <a:ext cx="9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b="1" dirty="0" smtClean="0">
                  <a:solidFill>
                    <a:srgbClr val="000000"/>
                  </a:solidFill>
                </a:rPr>
                <a:t>Коньки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8" name="Group 17"/>
          <p:cNvGrpSpPr>
            <a:grpSpLocks/>
          </p:cNvGrpSpPr>
          <p:nvPr/>
        </p:nvGrpSpPr>
        <p:grpSpPr bwMode="auto">
          <a:xfrm>
            <a:off x="1271340" y="3370790"/>
            <a:ext cx="5946836" cy="660401"/>
            <a:chOff x="1248" y="3164"/>
            <a:chExt cx="3216" cy="416"/>
          </a:xfrm>
        </p:grpSpPr>
        <p:sp>
          <p:nvSpPr>
            <p:cNvPr id="89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1" name="Text Box 20"/>
            <p:cNvSpPr txBox="1">
              <a:spLocks noChangeArrowheads="1"/>
            </p:cNvSpPr>
            <p:nvPr/>
          </p:nvSpPr>
          <p:spPr bwMode="gray">
            <a:xfrm>
              <a:off x="1788" y="3164"/>
              <a:ext cx="247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b="1" dirty="0" smtClean="0">
                  <a:solidFill>
                    <a:srgbClr val="000000"/>
                  </a:solidFill>
                </a:rPr>
                <a:t>Катание на тюбингах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3" name="Group 22"/>
          <p:cNvGrpSpPr>
            <a:grpSpLocks/>
          </p:cNvGrpSpPr>
          <p:nvPr/>
        </p:nvGrpSpPr>
        <p:grpSpPr bwMode="auto">
          <a:xfrm>
            <a:off x="1181237" y="5022850"/>
            <a:ext cx="6057764" cy="660400"/>
            <a:chOff x="1248" y="3164"/>
            <a:chExt cx="3216" cy="416"/>
          </a:xfrm>
        </p:grpSpPr>
        <p:sp>
          <p:nvSpPr>
            <p:cNvPr id="94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6" name="Text Box 25"/>
            <p:cNvSpPr txBox="1">
              <a:spLocks noChangeArrowheads="1"/>
            </p:cNvSpPr>
            <p:nvPr/>
          </p:nvSpPr>
          <p:spPr bwMode="gray">
            <a:xfrm>
              <a:off x="1865" y="3164"/>
              <a:ext cx="220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b="1" dirty="0" smtClean="0">
                  <a:solidFill>
                    <a:srgbClr val="000000"/>
                  </a:solidFill>
                </a:rPr>
                <a:t>Перетягивание каната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175" y="163208"/>
            <a:ext cx="7036173" cy="99874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Катание на лыжах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343" y="1287254"/>
            <a:ext cx="7779657" cy="48897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Лыжи — самый полезный и безопасный вид спорта.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катании на лыжах работает 95% мышц, всё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укрепляется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: спина, руки, ноги. Лыжи не требуют особой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подготовки,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на лыжах сначала надо просто гулять, тренироваться, чередовать бег с ходьбой. </a:t>
            </a:r>
          </a:p>
        </p:txBody>
      </p:sp>
    </p:spTree>
    <p:extLst>
      <p:ext uri="{BB962C8B-B14F-4D97-AF65-F5344CB8AC3E}">
        <p14:creationId xmlns:p14="http://schemas.microsoft.com/office/powerpoint/2010/main" val="246467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ВОТ И Я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14" y="1306282"/>
            <a:ext cx="2894174" cy="4702631"/>
          </a:xfrm>
        </p:spPr>
      </p:pic>
      <p:pic>
        <p:nvPicPr>
          <p:cNvPr id="1027" name="Picture 3" descr="C:\Users\Иришка\Desktop\презентация спорт\Фотографии\IMG_20181230_11540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63" y="1306282"/>
            <a:ext cx="3048002" cy="47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6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Катание на коньках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2457" y="1345311"/>
            <a:ext cx="7895772" cy="4889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Катание на коньках — самый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красивый вид 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зимнего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спорта. Этот спорт отлично 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тренирует мышцы, выносливость, закаливает организм, дарит очень много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радости.</a:t>
            </a:r>
          </a:p>
          <a:p>
            <a:pPr marL="0" indent="0">
              <a:buNone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Самое главное чему нужно научиться – это правильно стоять и правильно падать, что бы не получить травму! 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7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ВОТ И Я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68" y="1287463"/>
            <a:ext cx="3910726" cy="4889500"/>
          </a:xfrm>
        </p:spPr>
      </p:pic>
    </p:spTree>
    <p:extLst>
      <p:ext uri="{BB962C8B-B14F-4D97-AF65-F5344CB8AC3E}">
        <p14:creationId xmlns:p14="http://schemas.microsoft.com/office/powerpoint/2010/main" val="266302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Катание на тюбингах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2457" y="1345311"/>
            <a:ext cx="7895772" cy="4889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Катание на тюбингах - </a:t>
            </a:r>
            <a:r>
              <a:rPr lang="ru-RU" sz="37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катание на надувных санках по снегу.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Это вид активного отдыха, в процессе которого нужно постоянно совершать подъемы в гору ,испытывая полезные нагрузки (развивая сердце и легкие), что благотворно отражается на здоровье. 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3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ВОТ И Я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3" y="1446805"/>
            <a:ext cx="7869237" cy="4570816"/>
          </a:xfrm>
        </p:spPr>
      </p:pic>
    </p:spTree>
    <p:extLst>
      <p:ext uri="{BB962C8B-B14F-4D97-AF65-F5344CB8AC3E}">
        <p14:creationId xmlns:p14="http://schemas.microsoft.com/office/powerpoint/2010/main" val="252196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1172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Катание на собачьих упряжках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2457" y="1345311"/>
            <a:ext cx="7895772" cy="4889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Ездовой спорт — вид спорта, в котором спортсмены соревнуются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снежной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трассе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используя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силу собак.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упряжки обычно запрягают специально обученных ездовых собак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— лайку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хаски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маламута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Кроме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того, собаки специально обучены для работы с людьми. Это очень добрые собаки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кроме удовольствия от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катания,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 получите радость от общения с добродушными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животными.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48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369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Презентация PowerPoint</vt:lpstr>
      <vt:lpstr>           Slide title</vt:lpstr>
      <vt:lpstr>Катание на лыжах</vt:lpstr>
      <vt:lpstr>А ВОТ И Я</vt:lpstr>
      <vt:lpstr>  Катание на коньках </vt:lpstr>
      <vt:lpstr>А ВОТ И Я</vt:lpstr>
      <vt:lpstr>  Катание на тюбингах </vt:lpstr>
      <vt:lpstr>А ВОТ И Я</vt:lpstr>
      <vt:lpstr>  Катание на собачьих упряжках </vt:lpstr>
      <vt:lpstr>А ВОТ И Я</vt:lpstr>
      <vt:lpstr>   Перетягивание каната</vt:lpstr>
      <vt:lpstr>А ВОТ И Я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Пупынина Л.Н.69</cp:lastModifiedBy>
  <cp:revision>162</cp:revision>
  <dcterms:created xsi:type="dcterms:W3CDTF">2016-11-18T14:12:19Z</dcterms:created>
  <dcterms:modified xsi:type="dcterms:W3CDTF">2019-01-15T08:23:41Z</dcterms:modified>
</cp:coreProperties>
</file>