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6" r:id="rId3"/>
    <p:sldId id="283" r:id="rId4"/>
    <p:sldId id="260" r:id="rId5"/>
    <p:sldId id="294" r:id="rId6"/>
    <p:sldId id="292" r:id="rId7"/>
    <p:sldId id="293" r:id="rId8"/>
    <p:sldId id="268" r:id="rId9"/>
    <p:sldId id="275" r:id="rId10"/>
    <p:sldId id="278" r:id="rId11"/>
    <p:sldId id="273" r:id="rId12"/>
    <p:sldId id="259" r:id="rId13"/>
    <p:sldId id="264" r:id="rId14"/>
    <p:sldId id="290" r:id="rId15"/>
    <p:sldId id="286" r:id="rId16"/>
    <p:sldId id="282" r:id="rId17"/>
  </p:sldIdLst>
  <p:sldSz cx="9144000" cy="6858000" type="screen4x3"/>
  <p:notesSz cx="6858000" cy="9144000"/>
  <p:defaultTextStyle>
    <a:defPPr>
      <a:defRPr lang="sah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45" d="100"/>
          <a:sy n="45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ah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19BE-3C02-4D53-985C-2FD19530CC16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ah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ah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9489-F557-4F26-A8F2-0DD6AC83A645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="" xmlns:p14="http://schemas.microsoft.com/office/powerpoint/2010/main" val="253717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99489-F557-4F26-A8F2-0DD6AC83A645}" type="slidenum">
              <a:rPr lang="sah-RU" smtClean="0"/>
              <a:pPr/>
              <a:t>13</a:t>
            </a:fld>
            <a:endParaRPr lang="sah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ah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ah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62373C-59AF-404B-A44B-BA29C0B0DE4E}" type="datetimeFigureOut">
              <a:rPr lang="sah-RU" smtClean="0"/>
              <a:pPr/>
              <a:t>12.30.2018</a:t>
            </a:fld>
            <a:endParaRPr lang="sah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ah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EBB31F-94EB-4657-AAA3-9C6956E54FDC}" type="slidenum">
              <a:rPr lang="sah-RU" smtClean="0"/>
              <a:pPr/>
              <a:t>‹#›</a:t>
            </a:fld>
            <a:endParaRPr lang="sah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182004" cy="986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Гордость нашей  семьи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Прадед-богатырь</a:t>
            </a:r>
            <a:endParaRPr lang="sah-RU" sz="4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260648"/>
            <a:ext cx="8182004" cy="98628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algn="ctr"/>
            <a:endParaRPr lang="ru-RU" alt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4221088"/>
            <a:ext cx="7964958" cy="19442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учащегося   8 »а» класса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Сергеева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Эрхаана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Усть-Нерская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 имени И.В.Хоменко</a:t>
            </a:r>
          </a:p>
          <a:p>
            <a:pPr algn="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Оймяконского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селУсть-Нера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 истории и обществознания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Сергеева  Саргылана  Алексеевна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2095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с.  Усть-Нера 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2018 </a:t>
            </a:r>
            <a:r>
              <a:rPr lang="ru-RU" sz="1400" b="1" dirty="0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Оймяконский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Усть-Нерская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 имени И.В.Хоменко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гражданской  войны</a:t>
            </a:r>
            <a:endParaRPr lang="sah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286124"/>
            <a:ext cx="8401080" cy="335758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гражданской войны, в Сине,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Баһыы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работал по заготовке леса. В 1922 году передвигаясь из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Иркутстка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Якутск, красный отряд под командованием Каландаришвили  остановился в Сине на отдых и для смены лошадей. В это время Василий Дмитриевич был дежурным и варил ужин. После ужина горячие кавказские парни  (грузины, осетины) решили побороться на кушаках. Василия Дмитриевича  члены бригады уговорили участвовать в этой борьбе на кушаках.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Баһыы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победил. Тогда командир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Каландарашвили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очень огорчился и сказал: « Якуты оказывается очень сильные люди. Если нас побеждает простой якут, то далеко мы не дойдем».  </a:t>
            </a:r>
            <a:endParaRPr lang="sah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 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178762" cy="244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1941 - 1945 годы </a:t>
            </a:r>
            <a:endParaRPr lang="sah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2844" y="1142984"/>
            <a:ext cx="2714644" cy="542928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началу войны Василию Дмитриевичу было 41 год, поэтому его не взяли на фронт. Василий Дмитриевич работал на трудовом фронте на Севере бригадиром  рыболовецкой артели. Там в столовой один русский  мужчина неимоверной силы,  расталкивая всех налево и направо,  получал свой паек без очереди несколько дней. </a:t>
            </a:r>
            <a:endParaRPr lang="sah-RU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71802" y="1124744"/>
            <a:ext cx="2786082" cy="551896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замечания других людей не обращал никакого внимания. В один день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Баһыы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подошел к нему сзади, взял его под мышки, поднял притихшего человека, открыл дверь и выкинул его из столовой.  После этого случая тот мужчина стал питаться после всех. Ему было стыдно, что по силе он не мог противостоять Василию Дмитриевичу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ah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 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142984"/>
            <a:ext cx="3003804" cy="518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329642" cy="654032"/>
          </a:xfrm>
        </p:spPr>
        <p:txBody>
          <a:bodyPr>
            <a:normAutofit/>
          </a:bodyPr>
          <a:lstStyle/>
          <a:p>
            <a:pPr algn="ctr"/>
            <a:r>
              <a:rPr lang="sah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Спортивная жизнь</a:t>
            </a:r>
            <a:endParaRPr lang="sah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857232"/>
            <a:ext cx="3500462" cy="5786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 один сильный борец Кондратьев (отец Ильи Кондратьева) из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Качикатцев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дважды боролся с ним, но не одолев его, сказал: « Не смог поднять даже одну ногу»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значит, схватив одну ногу, не смог его подвинуть. </a:t>
            </a:r>
          </a:p>
          <a:p>
            <a:pPr algn="just"/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1954 году знаменитый борец Хангаласского улуса Илья Кондратьев  стал чемпионом  Якутии по хапсагаю. Тем летом он ездил по селам Орджоникидзевского района и   устраивал соревнования с местными борцами, где обязательно побеждал. Захотел помериться  силами с Семеновым В.Д. (Күүстээх Баһыы). Узнав  про это, его отец запретил: “К старику не ходи, до сих пор старик силен. Не одолеешь” .</a:t>
            </a:r>
            <a:endParaRPr lang="sah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428860" y="1285860"/>
            <a:ext cx="2643206" cy="235745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Семенов Василий  Дмитриевич -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ah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үүстээх Баһыы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1900-1975 с.с.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Абсолютный чемпион по борьбе с кушаком в 1937 году. За эту победу удостоился знаком «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 ЯАССР». Стахановец и ударник. Кавалер ордена «Знак  Почета».</a:t>
            </a:r>
            <a:endParaRPr lang="sah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4857760"/>
            <a:ext cx="2357454" cy="178595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Кондратьев  Илья Петрович</a:t>
            </a:r>
            <a:endParaRPr lang="sah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1932-1981 с.с.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 России и абсолютный чемпион Якутии  по вольной  борьбе.</a:t>
            </a:r>
            <a:endParaRPr lang="sah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1948816" cy="267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ото д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1877948" cy="276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газетных статей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Сунтаар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уоттара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sah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16632"/>
            <a:ext cx="8247860" cy="583264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ah-RU" dirty="0"/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Баһыы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знаменит своей силой в своем улусе. Известен случай, когда он  один протащил лодку, которую 15 человек не смогли протащить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Когда наступала сенокосная пора, косилку переносил на плечах от дома до алааса. Даже маховик от тягловой молотилки  перетащил руками.  До сих пор люди с восхищением рассказывают  о силе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Баһыы.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ah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статей  М.Босикова, мастера спорта СССР, </a:t>
            </a:r>
          </a:p>
          <a:p>
            <a:pPr algn="just"/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Георгия  Борисова,  кандидата  географических наук ,</a:t>
            </a:r>
          </a:p>
          <a:p>
            <a:pPr algn="just"/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Николая  Платонова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ah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 в 1947 году участвовал в республиканском соревновании по борьбе –хапса5ай в Якутске. Одолел всех противников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А было ему 47 лет, волосы были седыми, поэтому врачи не хотели допускать к соревнованиям.</a:t>
            </a:r>
          </a:p>
          <a:p>
            <a:pPr algn="just"/>
            <a:r>
              <a:rPr lang="sah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Заместитель главы наслега Максимов В.С.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ah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157193"/>
            <a:ext cx="7815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своей жизни Василий Дмитриевич оставил для своих детей и внуков хороший след своей жизни.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Благодарные земляки, помнят и ценят заслуги Василия Дмитриевича. И теперь все внуки, правнуки и каждый земляк могут гордиться  таким великим человеком.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6446" y="834971"/>
            <a:ext cx="2945394" cy="302607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богатырь – это каждый сильный и здоровый человек, высокого роста, не исключенный качеств храбрости и великодушия. Он должен вести активный здоровый образ жизни и придерживаться правильного питания, в рацион которого входят продукты натурального происхождения. Несмотря на время, и в прошлом, и в настоящем, «богатырь» сводится к обозначению великой физической силы, необходимой для совершения воинских подвигов.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10469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Рисунок 14" descr="https://im0-tub-ru.yandex.net/i?id=879afcefae32b5f10211a95883f9fb9b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1151171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8" descr="http://sakhapress.ru/wp-content/uploads/2017/06/92fjgi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36" t="11751" r="18326"/>
          <a:stretch/>
        </p:blipFill>
        <p:spPr bwMode="auto">
          <a:xfrm>
            <a:off x="3131840" y="1124744"/>
            <a:ext cx="1104176" cy="13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Сила богатырская – пример для подражания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610136"/>
            <a:ext cx="30243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уголовно исполнительной инспекции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Чурапчинского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Таттинского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Томпонского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регионов. Подполковник внутренней службы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Вдова, имеет троих детей . Муж погиб при служебном исполнении.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Старшая дочь финансовый директор ипотечного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«Правовой центр недвижимости».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Сын индивидуальный предприниматель , живет в Москве.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Младшая дочь студентка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медколледжа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г.Якутск.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Кандидат в мастера спорта по дзюдо.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Неоднократный победитель соревнований по дзюдо.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сборной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волебольной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команды  «САХАВА»</a:t>
            </a:r>
            <a:endParaRPr lang="sah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ah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8640"/>
            <a:ext cx="405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Внучка- Сергеева  Айталы  Алексеевна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3547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ah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равнук Сергеев Эрхаан Эдуардович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098280"/>
            <a:ext cx="24482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учусь в </a:t>
            </a:r>
            <a:r>
              <a:rPr lang="sah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sah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“а” классе МБОУ </a:t>
            </a:r>
            <a:r>
              <a:rPr lang="sah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Усть-Нерская  СОШ” имени И.В.Хоменко.</a:t>
            </a:r>
            <a:endParaRPr lang="sah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Занимаюсь в музыкальной школе в классе </a:t>
            </a:r>
            <a:r>
              <a:rPr lang="sah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и танцевальном кружке.</a:t>
            </a:r>
            <a:endParaRPr lang="sah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2017 года стал усиленно заниматься спортом</a:t>
            </a:r>
            <a:r>
              <a:rPr lang="sah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,“</a:t>
            </a:r>
            <a:r>
              <a:rPr lang="sah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 </a:t>
            </a:r>
            <a:r>
              <a:rPr lang="sah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-рестлингом”. Мой тренер Тимур Витальевич. Я победитель республиканского соревнования по мас-рестлингу”</a:t>
            </a:r>
            <a:endParaRPr lang="ru-RU" sz="1200" dirty="0"/>
          </a:p>
        </p:txBody>
      </p:sp>
      <p:pic>
        <p:nvPicPr>
          <p:cNvPr id="13" name="Рисунок 12" descr="фото-лето 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133" y="4199602"/>
            <a:ext cx="1008112" cy="1344149"/>
          </a:xfrm>
          <a:prstGeom prst="rect">
            <a:avLst/>
          </a:prstGeom>
        </p:spPr>
      </p:pic>
      <p:pic>
        <p:nvPicPr>
          <p:cNvPr id="14" name="Рисунок 13" descr="Октябрь-ноябрь 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861048"/>
            <a:ext cx="1417657" cy="2520280"/>
          </a:xfrm>
          <a:prstGeom prst="rect">
            <a:avLst/>
          </a:prstGeom>
        </p:spPr>
      </p:pic>
      <p:pic>
        <p:nvPicPr>
          <p:cNvPr id="15" name="Рисунок 14" descr="Октябрь-ноябрь 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706" y="5676554"/>
            <a:ext cx="1434966" cy="95664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8032" y="764704"/>
            <a:ext cx="1565367" cy="19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4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тоже решил проверить среди школьников и взрослых, каким в их представлении выглядит современный богатырь, и  разработал анкету. На поставленные нами вопросы отвечали мужская и женская половины. Среди мужской половины были опрошены 20 мальчиков и мужчин, среди женской – 27 девочек и женщин. И вот что я получил.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Богатырь в представлении современности</a:t>
            </a:r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вопрос: «Каким должен быть богатырь?», опрашиваемые давали разнообразные ответы. Говорили, что это тот, кто любит свою родину и свой народ, тот, кто всегда поможет в беде, кто готов защищать родину. Наиболее часто встречающиеся ответы мы отразили в виде графика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8616"/>
            <a:ext cx="5472608" cy="330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6239" y="3318570"/>
            <a:ext cx="32130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анализа данного вопроса можно сделать вывод о том, что большинство опрашиваемых людей соотносят богатыря с силой и его величиной. Причем  женская половина чаще видит богатыря в своих представлениях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мужчины. А мужчины отмечают мужественность в богатырях. Кроме того видно, что ни один мужчина не связал образ богатыря с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красотой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отличие от женщин. Это связано с тем, что для женщин-девочек красота, своя и сторонняя, имеет немаловажное значение в их жизни. Но это уже другая тема для исследования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414371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Итого:</a:t>
            </a:r>
            <a:endParaRPr lang="sah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ah-RU" dirty="0" smtClean="0"/>
              <a:t>    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Исследовав и изучив материалы о жизни моего прадеда  Василия  Дмитриевича Семенова-Күүстээх Баһыы, пришел к выводу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 прожил достойную жизнь,  знаменит своим трудолюбием,  вложил свой трудовой вклад в развитие нашей Якутии. Известен  своим спокойным характером, добрым отношением к людям.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Дмитриевич Семенов-Күүстээх Баһыы  оставил в спортивной  жизни Якутии свой неповторимый след.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 брошюру по воспоминанием старожилов.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жизнь для нас, потомков, будет примером для подражания.</a:t>
            </a:r>
          </a:p>
          <a:p>
            <a:pPr marL="514350" indent="-514350">
              <a:buFont typeface="+mj-lt"/>
              <a:buAutoNum type="arabicPeriod"/>
            </a:pPr>
            <a:endParaRPr lang="sah-RU" dirty="0" smtClean="0"/>
          </a:p>
          <a:p>
            <a:pPr marL="514350" indent="-514350">
              <a:buFont typeface="+mj-lt"/>
              <a:buAutoNum type="arabicPeriod"/>
            </a:pPr>
            <a:endParaRPr lang="sah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73448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</a:p>
          <a:p>
            <a:pPr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городе, деревне есть люди, о которых хочется рассказать всем. Исследуя истоки своего рода «Прадед - богатырь» является реализацией этого желания. Я хочу, чтобы ничего не исчезло бесследно, чтобы осталась память в наших сердцах о человеке, оставившем значимый след в истории нашего государства, моей малой родины.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является особым для становления личности. Долг ученика - знание истории малой родины, знание и память о своих земляках, их делах. А те, кто интересуется историей родного края, ведет кропотливую работу по дальнейшему её изучению. «Интересы человека формируются главным образом в его детстве», - писал академик Д. С. Лихачев. Он считал, что «если у ребенка есть интерес к жизни других людей, к истории своей страны, к литературе и искусству, если ему хочется сделать что-то хорошее, то он и вырастет добрым, порядочным, полезным для России человеком».</a:t>
            </a:r>
            <a:endParaRPr lang="sah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ah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sah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человеке интересной судьбы, который прославил своим трудом, мастерством своей богатырской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sah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прадедушки Семенова Василия Дмитриевича – К</a:t>
            </a:r>
            <a:r>
              <a:rPr lang="ru-RU" sz="2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үүстээх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Баһыы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(Сильного Василия)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малую родину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sah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различные виды источников информации по теме исследовательской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Изучить биографию, жизнь и деятельность моего прадеда, имя которого до сих пор помнят наши земляки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 собранных материалов сделать хронологию его жизни.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Изготовить брошюру по воспоминанием старожилов.</a:t>
            </a:r>
          </a:p>
          <a:p>
            <a:pPr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исследования сделать вывод.</a:t>
            </a:r>
            <a:r>
              <a:rPr lang="sah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sah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68952" cy="66693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ah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предположить, что знание современной истории малой родины и людей, прославивших ее, может качественно повысить уровень патриотизма у подростков, положительно повлиять на формирование их личности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ah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ah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ah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sah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 Василий Дмитриевич,  его личный пример, вклад в развитие современного общества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ah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ah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прадеда, его общественная и трудовая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ah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ah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исследовательской работе использовал следующие методы исследования: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источников информации, наблюдение; беседы, обработка полученных результатов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польза моей работы: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Увековечить память о своем прадеде, оставить  собранный материал для будущих потомков нашего 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сроки и продолжительность  исследования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Томторская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имени Н.М.Заболоцкого и МБОУ «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Усть-Нерская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имени И.В.Хоменко,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Улахан-Ан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Кангаласского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– 2017 учебный год – начало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года,два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4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92" cy="571504"/>
          </a:xfrm>
        </p:spPr>
        <p:txBody>
          <a:bodyPr>
            <a:noAutofit/>
          </a:bodyPr>
          <a:lstStyle/>
          <a:p>
            <a:pPr algn="ctr"/>
            <a:r>
              <a:rPr lang="sah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Семенов  Василий Дмитриевич- Күүстээх  Баһыы  (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1900-1975</a:t>
            </a:r>
            <a:r>
              <a:rPr lang="sah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с.с.)</a:t>
            </a:r>
            <a:br>
              <a:rPr lang="sah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достижения.</a:t>
            </a:r>
            <a:endParaRPr lang="sah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1000108"/>
            <a:ext cx="4786346" cy="55721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стахановец, член КПСС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Кавалер ордена «Знак почета»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«За трудовую доблесть во время ВОВ»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1937 году награжден за абсолютную победу на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республиканской спартакиаде по борьбе с кушаком (хапса5аю) юбилейным знаком   «15 лет ЯАССР»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1944 году во время великой отечественной войны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ah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агражден Почетной Грамотой Президиума Верховного Совета Якутской АССР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1972  году  за высокие трудовые успехи   посетил  ВДНХ в Москве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«Ударник коммунистического труда»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Медаль "За доблестный труд. В ознаменование 100-летия со дня рождения В.И.Ленина" </a:t>
            </a:r>
            <a:endParaRPr lang="sah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571900" cy="557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892480" cy="6552728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Семенов Василий Дмитриевич –»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Куустээх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Баьыы»родился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1900 году в бедной крестьянской семье. Отец Дмитрий (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Кипирдиэн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был скромный , работящий человек. Был хорошим охотником. Точных сведений кто он и откуда нет. Мать-Анна, была высокого роста , легко сходилась с людьми . По воспоминаниям старожилов мать прадедушки Анна, была очень сильная женщина, одной рукой половину туши коровы могла легко перенести. Занимались разведением скота, косили сено, сеяли муку.   </a:t>
            </a:r>
          </a:p>
          <a:p>
            <a:pPr lvl="0" algn="just">
              <a:buNone/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Детство прадедушки прошло  на красивом и богатым уловом карасей , на участке «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Даабыдах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Зимой в местности «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Кэтуруэстээх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С детства был приручен к труду, работал наравне со взрослыми с утра до позднего вечера . Помогал родителям.</a:t>
            </a:r>
          </a:p>
          <a:p>
            <a:pPr lvl="0"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Прадедушка был скромным человеком, никогда не  хвастался своей силой. Его признали самым сильным человеком , но он сам свою истинную силу никому не показал.</a:t>
            </a:r>
          </a:p>
          <a:p>
            <a:pPr lvl="0"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Он был женат два раза. Первая жену звали Ильина Анна, у них родилась дочь Евдокия. Первая жена рано умерла от болезни. Вторая жена-Минина Екатерина Алексеевна. Прабабушка моя ,Екатерина Алексеевна  осенью во время осеннего паводка спасла утопающих детей , Павлова Николая и Иванову Дуню. После этого простыла и умерла. После смерти второй жены больше не женился , дочь Марфу прадедушка воспитывал один . Марфа Васильевна моя любимая бабушка, она более 45 лет проработала в школе учителем русского языка и литературы. Заслуженный учитель Республики Саха (Якутия),отличник образования. Дедушка , Алексей Егорович Сергеев по образованию охотовед . До пенсии работал в совхозе «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Оленекский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охотоведом. У них четверо дочерей.</a:t>
            </a:r>
          </a:p>
          <a:p>
            <a:pPr lvl="0" algn="just">
              <a:buNone/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Жизнь прадедушки тесно связана с Октябрьской революцией, Гражданской и Великой Отечественной войной. </a:t>
            </a:r>
          </a:p>
          <a:p>
            <a:pPr lvl="0" algn="just"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94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ргылана\Desktop\1246622465_family_tree_psd.jpg"/>
          <p:cNvPicPr>
            <a:picLocks noChangeAspect="1" noChangeArrowheads="1"/>
          </p:cNvPicPr>
          <p:nvPr/>
        </p:nvPicPr>
        <p:blipFill>
          <a:blip r:embed="rId2" cstate="print"/>
          <a:srcRect l="1791" r="5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7" name="Прямая соединительная линия 76"/>
          <p:cNvCxnSpPr/>
          <p:nvPr/>
        </p:nvCxnSpPr>
        <p:spPr>
          <a:xfrm>
            <a:off x="3347864" y="6093296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899592" y="126876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95536" y="404664"/>
            <a:ext cx="1008112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Василий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1331640" y="1916832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flipH="1">
            <a:off x="4860032" y="1772816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>
            <a:off x="4283968" y="3140968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>
            <a:off x="827584" y="2564904"/>
            <a:ext cx="1512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7740352" y="2060848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>
            <a:off x="1115616" y="2276872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95536" y="1412776"/>
            <a:ext cx="1080120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Олег</a:t>
            </a:r>
          </a:p>
        </p:txBody>
      </p:sp>
      <p:cxnSp>
        <p:nvCxnSpPr>
          <p:cNvPr id="280" name="Прямая соединительная линия 279"/>
          <p:cNvCxnSpPr/>
          <p:nvPr/>
        </p:nvCxnSpPr>
        <p:spPr>
          <a:xfrm>
            <a:off x="2051720" y="2204864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6012160" y="3140968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716016" y="1412776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Дочь: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Туяра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7164288" y="1340768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Дмитрий</a:t>
            </a:r>
          </a:p>
        </p:txBody>
      </p:sp>
      <p:cxnSp>
        <p:nvCxnSpPr>
          <p:cNvPr id="285" name="Прямая соединительная линия 284"/>
          <p:cNvCxnSpPr/>
          <p:nvPr/>
        </p:nvCxnSpPr>
        <p:spPr>
          <a:xfrm>
            <a:off x="1331640" y="3284984"/>
            <a:ext cx="57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827584" y="2564904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>
            <a:off x="3851920" y="39330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8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251520" y="2780928"/>
            <a:ext cx="1224136" cy="108012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Василий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9" name="Прямая соединительная линия 328"/>
          <p:cNvCxnSpPr/>
          <p:nvPr/>
        </p:nvCxnSpPr>
        <p:spPr>
          <a:xfrm>
            <a:off x="2339752" y="2564904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1763688" y="2780928"/>
            <a:ext cx="1224136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Жена: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Евдокия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0" name="Прямая соединительная линия 329"/>
          <p:cNvCxnSpPr/>
          <p:nvPr/>
        </p:nvCxnSpPr>
        <p:spPr>
          <a:xfrm>
            <a:off x="7308304" y="306896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932040" y="2708920"/>
            <a:ext cx="1224136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Жена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Лена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3" name="Прямая соединительная линия 332"/>
          <p:cNvCxnSpPr/>
          <p:nvPr/>
        </p:nvCxnSpPr>
        <p:spPr>
          <a:xfrm>
            <a:off x="6732240" y="2492896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/>
          <p:nvPr/>
        </p:nvCxnSpPr>
        <p:spPr>
          <a:xfrm>
            <a:off x="6804248" y="249289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>
            <a:off x="8532440" y="249289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1691680" y="1412776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Майя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7919864" y="2708920"/>
            <a:ext cx="1224136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Жена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Татьяна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6" name="Прямая соединительная линия 345"/>
          <p:cNvCxnSpPr/>
          <p:nvPr/>
        </p:nvCxnSpPr>
        <p:spPr>
          <a:xfrm flipV="1">
            <a:off x="3923928" y="1124744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275856" y="1412776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Эллэй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347864" y="404664"/>
            <a:ext cx="1008112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Егор</a:t>
            </a:r>
          </a:p>
        </p:txBody>
      </p:sp>
      <p:cxnSp>
        <p:nvCxnSpPr>
          <p:cNvPr id="351" name="Прямая соединительная линия 350"/>
          <p:cNvCxnSpPr/>
          <p:nvPr/>
        </p:nvCxnSpPr>
        <p:spPr>
          <a:xfrm>
            <a:off x="4211960" y="4725144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/>
          <p:cNvCxnSpPr/>
          <p:nvPr/>
        </p:nvCxnSpPr>
        <p:spPr>
          <a:xfrm>
            <a:off x="827584" y="4005064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7092280" y="3501008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4355976" y="3645024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827584" y="3717032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9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6372200" y="2708920"/>
            <a:ext cx="1224136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Андрей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0" name="Прямая соединительная линия 359"/>
          <p:cNvCxnSpPr/>
          <p:nvPr/>
        </p:nvCxnSpPr>
        <p:spPr>
          <a:xfrm>
            <a:off x="5436096" y="400506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9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716016" y="4149080"/>
            <a:ext cx="1361182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Муж: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Апросимов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Егор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митриевич </a:t>
            </a:r>
          </a:p>
        </p:txBody>
      </p:sp>
      <p:cxnSp>
        <p:nvCxnSpPr>
          <p:cNvPr id="361" name="Прямая соединительная линия 360"/>
          <p:cNvCxnSpPr/>
          <p:nvPr/>
        </p:nvCxnSpPr>
        <p:spPr>
          <a:xfrm>
            <a:off x="3491880" y="5301208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6" name="Прямая соединительная линия 365"/>
          <p:cNvCxnSpPr/>
          <p:nvPr/>
        </p:nvCxnSpPr>
        <p:spPr>
          <a:xfrm>
            <a:off x="5652120" y="5229200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7" name="Прямая соединительная линия 366"/>
          <p:cNvCxnSpPr/>
          <p:nvPr/>
        </p:nvCxnSpPr>
        <p:spPr>
          <a:xfrm>
            <a:off x="3491880" y="5301208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AutoShape 3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2411760" y="5373216"/>
            <a:ext cx="1505198" cy="115212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Первая  жена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Ильина  Анна Николаевна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572000" y="5373216"/>
            <a:ext cx="2376264" cy="115212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Семенов Василий Дмитриевич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род. в наслеге Берте,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Куустээх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Баьыы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275856" y="2780928"/>
            <a:ext cx="1361182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Егор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8" name="Прямая соединительная линия 367"/>
          <p:cNvCxnSpPr/>
          <p:nvPr/>
        </p:nvCxnSpPr>
        <p:spPr>
          <a:xfrm>
            <a:off x="3995936" y="5013176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0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2987824" y="4149080"/>
            <a:ext cx="1361182" cy="108012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Дочь: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Евдокия Васильевна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20387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Каждый человек должен знать свой род, своих прадедов. Эта родовая память считается </a:t>
            </a:r>
            <a:r>
              <a:rPr lang="ru-RU" b="1" dirty="0" smtClean="0"/>
              <a:t>боль-</a:t>
            </a:r>
            <a:r>
              <a:rPr lang="ru-RU" b="1" dirty="0" err="1" smtClean="0"/>
              <a:t>шим</a:t>
            </a:r>
            <a:r>
              <a:rPr lang="ru-RU" b="1" dirty="0" smtClean="0"/>
              <a:t> </a:t>
            </a:r>
            <a:r>
              <a:rPr lang="ru-RU" b="1" dirty="0"/>
              <a:t>богатством.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4023504"/>
            <a:ext cx="2339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Знающие свой род, своих прародителей люди  пользовались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почи-танием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Якуты гордились своими крепкими, хорошими корнями,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уважаемыми родственниками.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589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ргылана\Desktop\1246622465_family_tree_psd.jpg"/>
          <p:cNvPicPr>
            <a:picLocks noChangeAspect="1" noChangeArrowheads="1"/>
          </p:cNvPicPr>
          <p:nvPr/>
        </p:nvPicPr>
        <p:blipFill>
          <a:blip r:embed="rId2" cstate="print"/>
          <a:srcRect l="1791" r="5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1475656" y="2492896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Муж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Павлов Николай Васильевич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611560" y="2348880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11560" y="2348880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899592" y="2060848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411760" y="234888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275856" y="2348880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1115616" y="184482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187624" y="2924944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4283968" y="2348880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508104" y="2060848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6300192" y="285293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3347864" y="2060848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8532440" y="1772816"/>
            <a:ext cx="0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8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8028384" y="1412776"/>
            <a:ext cx="864096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Эрхаан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3" name="Прямая соединительная линия 222"/>
          <p:cNvCxnSpPr>
            <a:stCxn id="196" idx="3"/>
          </p:cNvCxnSpPr>
          <p:nvPr/>
        </p:nvCxnSpPr>
        <p:spPr>
          <a:xfrm>
            <a:off x="6804248" y="177281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6012160" y="2276872"/>
            <a:ext cx="1512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7452320" y="227687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6588224" y="2420888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Муж:: Иванов Петр Дмитриевич</a:t>
            </a: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>
            <a:off x="6012160" y="2204864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>
            <a:stCxn id="135" idx="1"/>
            <a:endCxn id="134" idx="3"/>
          </p:cNvCxnSpPr>
          <p:nvPr/>
        </p:nvCxnSpPr>
        <p:spPr>
          <a:xfrm flipH="1">
            <a:off x="4860032" y="1772816"/>
            <a:ext cx="72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932040" y="1412776"/>
            <a:ext cx="936104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Айгылана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9" name="Прямая соединительная линия 238"/>
          <p:cNvCxnSpPr>
            <a:stCxn id="134" idx="1"/>
          </p:cNvCxnSpPr>
          <p:nvPr/>
        </p:nvCxnSpPr>
        <p:spPr>
          <a:xfrm flipH="1">
            <a:off x="3347864" y="1772816"/>
            <a:ext cx="57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2771800" y="1412776"/>
            <a:ext cx="936104" cy="79208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Айылаана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0" name="Прямая соединительная линия 249"/>
          <p:cNvCxnSpPr/>
          <p:nvPr/>
        </p:nvCxnSpPr>
        <p:spPr>
          <a:xfrm>
            <a:off x="6444208" y="191683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5940152" y="1412776"/>
            <a:ext cx="864096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Алеша</a:t>
            </a:r>
          </a:p>
        </p:txBody>
      </p:sp>
      <p:sp>
        <p:nvSpPr>
          <p:cNvPr id="252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275856" y="548680"/>
            <a:ext cx="1008112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Ильхан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>
            <a:off x="4067944" y="1196752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>
            <a:off x="4788024" y="1124744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>
            <a:off x="7452320" y="119675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3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6876256" y="620688"/>
            <a:ext cx="936104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Нарыйа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51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572000" y="548680"/>
            <a:ext cx="936104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Айдын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4067944" y="1340768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7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6948264" y="1412776"/>
            <a:ext cx="864096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Настя</a:t>
            </a:r>
          </a:p>
        </p:txBody>
      </p:sp>
      <p:cxnSp>
        <p:nvCxnSpPr>
          <p:cNvPr id="263" name="Прямая соединительная линия 262"/>
          <p:cNvCxnSpPr/>
          <p:nvPr/>
        </p:nvCxnSpPr>
        <p:spPr>
          <a:xfrm>
            <a:off x="4427984" y="126876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923928" y="1412776"/>
            <a:ext cx="936104" cy="7200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Айаал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64" name="Прямая соединительная линия 263"/>
          <p:cNvCxnSpPr/>
          <p:nvPr/>
        </p:nvCxnSpPr>
        <p:spPr>
          <a:xfrm>
            <a:off x="4355976" y="4293096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>
            <a:off x="683568" y="3573016"/>
            <a:ext cx="78488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8532440" y="299695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>
            <a:off x="683568" y="321297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179512" y="2492896"/>
            <a:ext cx="1080120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Павлова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Туяра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Алексеевн</a:t>
            </a:r>
          </a:p>
        </p:txBody>
      </p:sp>
      <p:cxnSp>
        <p:nvCxnSpPr>
          <p:cNvPr id="280" name="Прямая соединительная линия 279"/>
          <p:cNvCxnSpPr/>
          <p:nvPr/>
        </p:nvCxnSpPr>
        <p:spPr>
          <a:xfrm>
            <a:off x="4283968" y="321297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6012160" y="3140968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5220072" y="2420888"/>
            <a:ext cx="1152128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Иванова Анна  Алексеевна</a:t>
            </a:r>
          </a:p>
        </p:txBody>
      </p:sp>
      <p:sp>
        <p:nvSpPr>
          <p:cNvPr id="132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491880" y="2420888"/>
            <a:ext cx="1368152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 Сергеева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Айталы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Алексеевна</a:t>
            </a:r>
          </a:p>
        </p:txBody>
      </p:sp>
      <p:sp>
        <p:nvSpPr>
          <p:cNvPr id="195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7884368" y="2420888"/>
            <a:ext cx="1080120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Дочь:: Саргылана </a:t>
            </a: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 flipH="1">
            <a:off x="3851920" y="5661248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>
            <a:off x="3851920" y="350100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5148064" y="3789040"/>
            <a:ext cx="1361182" cy="93610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Муж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Сергеев</a:t>
            </a:r>
            <a:r>
              <a:rPr kumimoji="0" lang="ru-RU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Алексей Егорович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4" name="Прямая соединительная линия 303"/>
          <p:cNvCxnSpPr/>
          <p:nvPr/>
        </p:nvCxnSpPr>
        <p:spPr>
          <a:xfrm>
            <a:off x="3563888" y="4941168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724128" y="4941168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563888" y="4941168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211960" y="443711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8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131840" y="3789040"/>
            <a:ext cx="1361182" cy="100811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Дочь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Семенова Марфа Васильевна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4716016" y="5157192"/>
            <a:ext cx="2016224" cy="1224136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Семенов Василий Дмитриевич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род. в наслеге Берте,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Куустээх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Баьыы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3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2411760" y="5157192"/>
            <a:ext cx="1649214" cy="115212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Вторая жена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Минина Катерина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Алексеевна</a:t>
            </a:r>
          </a:p>
        </p:txBody>
      </p:sp>
      <p:sp>
        <p:nvSpPr>
          <p:cNvPr id="102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323528" y="1412776"/>
            <a:ext cx="1008112" cy="79208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Алексей</a:t>
            </a:r>
          </a:p>
        </p:txBody>
      </p:sp>
      <p:sp>
        <p:nvSpPr>
          <p:cNvPr id="104" name="AutoShape 4" descr="Горизонтальный свиток: Василий Сергеевич Карасев&#10;Жена Татьяна Петровна&#10;р. 5 января 1924 года&#10;ум. 6 октября 2000 года      &#10;"/>
          <p:cNvSpPr>
            <a:spLocks noChangeArrowheads="1"/>
          </p:cNvSpPr>
          <p:nvPr/>
        </p:nvSpPr>
        <p:spPr bwMode="auto">
          <a:xfrm>
            <a:off x="1475656" y="1412776"/>
            <a:ext cx="1008112" cy="79208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2CC">
                  <a:gamma/>
                  <a:tint val="0"/>
                  <a:invGamma/>
                </a:srgbClr>
              </a:gs>
              <a:gs pos="50000">
                <a:srgbClr val="FFF2CC"/>
              </a:gs>
              <a:gs pos="100000">
                <a:srgbClr val="FFF2CC">
                  <a:gamma/>
                  <a:tint val="0"/>
                  <a:invGamma/>
                </a:srgbClr>
              </a:gs>
            </a:gsLst>
            <a:lin ang="5400000" scaled="1"/>
          </a:gradFill>
          <a:ln w="15875">
            <a:solidFill>
              <a:srgbClr val="7F5F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Сын: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Василий</a:t>
            </a:r>
          </a:p>
        </p:txBody>
      </p:sp>
    </p:spTree>
    <p:extLst>
      <p:ext uri="{BB962C8B-B14F-4D97-AF65-F5344CB8AC3E}">
        <p14:creationId xmlns="" xmlns:p14="http://schemas.microsoft.com/office/powerpoint/2010/main" val="20727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214414" y="357166"/>
            <a:ext cx="6786610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Gokuuskaj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kuorakka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1930  s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llaaqqa</a:t>
            </a:r>
            <a:endParaRPr lang="sah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14282" y="1571612"/>
            <a:ext cx="1714512" cy="307183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приняли в колхоз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Всю жизнь проработал бригадиром</a:t>
            </a:r>
            <a:r>
              <a:rPr lang="sah-RU" dirty="0" smtClean="0"/>
              <a:t>.</a:t>
            </a:r>
            <a:endParaRPr lang="sah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1556792"/>
            <a:ext cx="1714512" cy="30718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“стахановец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1933 года член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КПСС.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Ударник труда.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357826"/>
            <a:ext cx="8501122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гражданской войны работал по заготовке  леса в Сине на Синей реке. Сплавляя бревна по реке, на берегу реки устраивали поединки борцов, где он всегда побеждал.</a:t>
            </a:r>
            <a:endParaRPr lang="sah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4948602" cy="355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142852"/>
            <a:ext cx="8286808" cy="14139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1972 году за безукоризненный труд был удостоен награды «Ударник  коммунистического  труда».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Москве на ВДНХ.</a:t>
            </a:r>
            <a:endParaRPr lang="sah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173416"/>
            <a:ext cx="857256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ah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фото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69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1418</TotalTime>
  <Words>1940</Words>
  <Application>Microsoft Office PowerPoint</Application>
  <PresentationFormat>Экран (4:3)</PresentationFormat>
  <Paragraphs>183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Прадед-богатырь</vt:lpstr>
      <vt:lpstr>Слайд 2</vt:lpstr>
      <vt:lpstr>Слайд 3</vt:lpstr>
      <vt:lpstr>Семенов  Василий Дмитриевич- Күүстээх  Баһыы  (1900-1975 с.с.) Награды и достижения.</vt:lpstr>
      <vt:lpstr>Биография</vt:lpstr>
      <vt:lpstr>Слайд 6</vt:lpstr>
      <vt:lpstr>Слайд 7</vt:lpstr>
      <vt:lpstr>Слайд 8</vt:lpstr>
      <vt:lpstr>Слайд 9</vt:lpstr>
      <vt:lpstr>Во время гражданской  войны</vt:lpstr>
      <vt:lpstr> 1941 - 1945 годы </vt:lpstr>
      <vt:lpstr>Спортивная жизнь</vt:lpstr>
      <vt:lpstr>Из газетных статей «Сунтаар уоттара»</vt:lpstr>
      <vt:lpstr>Слайд 14</vt:lpstr>
      <vt:lpstr>Слайд 15</vt:lpstr>
      <vt:lpstr>Итого: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Үтүө  өйдөбүлү  хаалларбыта</dc:title>
  <dc:creator>Админ</dc:creator>
  <cp:lastModifiedBy>Саргылана</cp:lastModifiedBy>
  <cp:revision>144</cp:revision>
  <dcterms:created xsi:type="dcterms:W3CDTF">2017-07-28T23:32:33Z</dcterms:created>
  <dcterms:modified xsi:type="dcterms:W3CDTF">2018-12-30T14:24:31Z</dcterms:modified>
</cp:coreProperties>
</file>