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70" r:id="rId12"/>
    <p:sldId id="271" r:id="rId13"/>
    <p:sldId id="264" r:id="rId14"/>
    <p:sldId id="265" r:id="rId15"/>
    <p:sldId id="267" r:id="rId16"/>
    <p:sldId id="272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FFF21"/>
    <a:srgbClr val="000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6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3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5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43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6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26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03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28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56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9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F662-C543-4434-933A-0E94CEE1FEF6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812E-A8ED-4579-A3EE-05C7724E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1-vopros.ru/326-chto-takoe-nik.html" TargetMode="External"/><Relationship Id="rId7" Type="http://schemas.openxmlformats.org/officeDocument/2006/relationships/hyperlink" Target="http://www.litsovet.ru/index.php/news.read?news_id=24958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b.ru/article/144302/chto-takoe-nikneym-dlya-foruma-kak-vyibrat-nikneymyi-dlya-parney-i-devushek" TargetMode="External"/><Relationship Id="rId5" Type="http://schemas.openxmlformats.org/officeDocument/2006/relationships/hyperlink" Target="https://ru.wikipedia.org/wiki/&#1053;&#1080;&#1082;" TargetMode="External"/><Relationship Id="rId4" Type="http://schemas.openxmlformats.org/officeDocument/2006/relationships/hyperlink" Target="https://nick-name.ru/about/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253343"/>
          </a:xfr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ПРОЕКТ</a:t>
            </a:r>
            <a:b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dirty="0" err="1" smtClean="0">
                <a:solidFill>
                  <a:schemeClr val="tx1"/>
                </a:solidFill>
              </a:rPr>
              <a:t>Никнеймы</a:t>
            </a:r>
            <a:r>
              <a:rPr lang="ru-RU" sz="4800" dirty="0" smtClean="0">
                <a:solidFill>
                  <a:schemeClr val="tx1"/>
                </a:solidFill>
              </a:rPr>
              <a:t> как Интернет - имя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60170"/>
            <a:ext cx="9144000" cy="3396343"/>
          </a:xfr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Проект подготовила </a:t>
            </a:r>
          </a:p>
          <a:p>
            <a:r>
              <a:rPr lang="ru-RU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Каланда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Инга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ученица 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«Б» класса </a:t>
            </a:r>
          </a:p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МОУ СОШ №3 </a:t>
            </a:r>
          </a:p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г.Балашова </a:t>
            </a:r>
          </a:p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Руководитель: </a:t>
            </a:r>
            <a:r>
              <a:rPr lang="ru-RU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Мильцен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В.Н.</a:t>
            </a:r>
          </a:p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159875" y="5525037"/>
            <a:ext cx="3580327" cy="11719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2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Рекомендации по выбору </a:t>
            </a:r>
            <a:r>
              <a:rPr lang="ru-RU" sz="3200" dirty="0" err="1" smtClean="0">
                <a:solidFill>
                  <a:schemeClr val="tx1"/>
                </a:solidFill>
              </a:rPr>
              <a:t>ника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Желательно, чтобы в </a:t>
            </a:r>
            <a:r>
              <a:rPr lang="ru-RU" sz="3200" dirty="0" err="1">
                <a:solidFill>
                  <a:schemeClr val="tx1"/>
                </a:solidFill>
              </a:rPr>
              <a:t>нике</a:t>
            </a:r>
            <a:r>
              <a:rPr lang="ru-RU" sz="3200" dirty="0">
                <a:solidFill>
                  <a:schemeClr val="tx1"/>
                </a:solidFill>
              </a:rPr>
              <a:t> отражался характер, внутренние качества, </a:t>
            </a:r>
            <a:r>
              <a:rPr lang="ru-RU" sz="3200" dirty="0" smtClean="0">
                <a:solidFill>
                  <a:schemeClr val="tx1"/>
                </a:solidFill>
              </a:rPr>
              <a:t>увлечения.  Следует </a:t>
            </a:r>
            <a:r>
              <a:rPr lang="ru-RU" sz="3200" dirty="0">
                <a:solidFill>
                  <a:schemeClr val="tx1"/>
                </a:solidFill>
              </a:rPr>
              <a:t>быть оригинальным и не </a:t>
            </a:r>
            <a:r>
              <a:rPr lang="ru-RU" sz="3200" dirty="0" smtClean="0">
                <a:solidFill>
                  <a:schemeClr val="tx1"/>
                </a:solidFill>
              </a:rPr>
              <a:t>повторяться.</a:t>
            </a:r>
            <a:r>
              <a:rPr lang="ru-RU" sz="3200" dirty="0">
                <a:solidFill>
                  <a:schemeClr val="tx1"/>
                </a:solidFill>
              </a:rPr>
              <a:t> Не стоит использовать порядковые номера и индексы в случае занятости выбранного </a:t>
            </a:r>
            <a:r>
              <a:rPr lang="ru-RU" sz="3200" dirty="0" err="1">
                <a:solidFill>
                  <a:schemeClr val="tx1"/>
                </a:solidFill>
              </a:rPr>
              <a:t>ника</a:t>
            </a:r>
            <a:r>
              <a:rPr lang="ru-RU" sz="3200" dirty="0">
                <a:solidFill>
                  <a:schemeClr val="tx1"/>
                </a:solidFill>
              </a:rPr>
              <a:t>, например, Белоснежка2000 или Белоснежка01. Это неинтересно, и говорит об отсутствии фантазии.  Также не нужно добавлять к своему имени год рождения, вроде Кирил_93 или Алена 2001.  Если только специально не желаете поставить собеседника в известность о своем возрасте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3206839" y="5988676"/>
            <a:ext cx="1468192" cy="8693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675031" y="5988676"/>
            <a:ext cx="1390918" cy="888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4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8" y="239486"/>
            <a:ext cx="10134600" cy="507831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Не рекомендуется:</a:t>
            </a:r>
          </a:p>
          <a:p>
            <a:r>
              <a:rPr lang="ru-RU" sz="3600" dirty="0" smtClean="0"/>
              <a:t>Использовать более 15 символов</a:t>
            </a:r>
          </a:p>
          <a:p>
            <a:r>
              <a:rPr lang="ru-RU" sz="3600" dirty="0" smtClean="0"/>
              <a:t>Использовать свое имя и фамилию -Иван Иванов</a:t>
            </a:r>
          </a:p>
          <a:p>
            <a:r>
              <a:rPr lang="ru-RU" sz="3600" dirty="0" smtClean="0"/>
              <a:t>Использовать неалфавитные знаки –*^#</a:t>
            </a:r>
            <a:r>
              <a:rPr lang="en-US" sz="3600" dirty="0" smtClean="0"/>
              <a:t>»~</a:t>
            </a:r>
          </a:p>
          <a:p>
            <a:r>
              <a:rPr lang="ru-RU" sz="3600" dirty="0" smtClean="0"/>
              <a:t>Использовать пробел для разделения слов –Баба Яга</a:t>
            </a:r>
          </a:p>
          <a:p>
            <a:r>
              <a:rPr lang="ru-RU" sz="3600" dirty="0" smtClean="0"/>
              <a:t>Использовать латинские буквы, если ник длинный</a:t>
            </a:r>
          </a:p>
          <a:p>
            <a:r>
              <a:rPr lang="ru-RU" sz="3600" dirty="0" smtClean="0"/>
              <a:t>Использовать в </a:t>
            </a:r>
            <a:r>
              <a:rPr lang="ru-RU" sz="3600" dirty="0" err="1" smtClean="0"/>
              <a:t>нике</a:t>
            </a:r>
            <a:r>
              <a:rPr lang="ru-RU" sz="3600" dirty="0" smtClean="0"/>
              <a:t> номер или часть номера своего телефона.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9" y="413657"/>
            <a:ext cx="10504714" cy="550920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Рекомендуется:</a:t>
            </a:r>
          </a:p>
          <a:p>
            <a:r>
              <a:rPr lang="ru-RU" sz="3200" dirty="0" smtClean="0"/>
              <a:t>Использовать менее 15 символов</a:t>
            </a:r>
          </a:p>
          <a:p>
            <a:r>
              <a:rPr lang="ru-RU" sz="3200" dirty="0" smtClean="0"/>
              <a:t>Видоизменять свое имя и фамилию –</a:t>
            </a:r>
            <a:r>
              <a:rPr lang="ru-RU" sz="3200" dirty="0" err="1" smtClean="0"/>
              <a:t>Иваныч</a:t>
            </a:r>
            <a:endParaRPr lang="ru-RU" sz="3200" dirty="0" smtClean="0"/>
          </a:p>
          <a:p>
            <a:r>
              <a:rPr lang="ru-RU" sz="3200" dirty="0" smtClean="0"/>
              <a:t>Выделение </a:t>
            </a:r>
            <a:r>
              <a:rPr lang="ru-RU" sz="3200" dirty="0" err="1" smtClean="0"/>
              <a:t>ника</a:t>
            </a:r>
            <a:r>
              <a:rPr lang="ru-RU" sz="3200" dirty="0" smtClean="0"/>
              <a:t> с двух сторон –*мечтатель*</a:t>
            </a:r>
          </a:p>
          <a:p>
            <a:r>
              <a:rPr lang="ru-RU" sz="3200" dirty="0" smtClean="0"/>
              <a:t>Использовать нижнее подчеркивание или заглавную букву для разделения </a:t>
            </a:r>
            <a:r>
              <a:rPr lang="ru-RU" sz="3200" dirty="0" err="1" smtClean="0"/>
              <a:t>слов-Баба_Яга</a:t>
            </a:r>
            <a:r>
              <a:rPr lang="ru-RU" sz="3200" dirty="0" smtClean="0"/>
              <a:t>, </a:t>
            </a:r>
            <a:r>
              <a:rPr lang="ru-RU" sz="3200" dirty="0" err="1" smtClean="0"/>
              <a:t>БабаЯга</a:t>
            </a:r>
            <a:endParaRPr lang="ru-RU" sz="3200" dirty="0" smtClean="0"/>
          </a:p>
          <a:p>
            <a:r>
              <a:rPr lang="ru-RU" sz="3200" dirty="0" smtClean="0"/>
              <a:t>Использовать латинские буквы, если ник короткий</a:t>
            </a:r>
          </a:p>
          <a:p>
            <a:r>
              <a:rPr lang="ru-RU" sz="3200" dirty="0" smtClean="0"/>
              <a:t>Использовать цифры, знакомые только вам. Но лучше от цифр совсем отказаться.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4808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Никнейм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smtClean="0">
                <a:solidFill>
                  <a:schemeClr val="tx1"/>
                </a:solidFill>
              </a:rPr>
              <a:t>девочки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Лучше </a:t>
            </a:r>
            <a:r>
              <a:rPr lang="ru-RU" sz="3600" dirty="0">
                <a:solidFill>
                  <a:schemeClr val="tx1"/>
                </a:solidFill>
              </a:rPr>
              <a:t>всего в качестве </a:t>
            </a:r>
            <a:r>
              <a:rPr lang="ru-RU" sz="3600" dirty="0" err="1">
                <a:solidFill>
                  <a:schemeClr val="tx1"/>
                </a:solidFill>
              </a:rPr>
              <a:t>ника</a:t>
            </a:r>
            <a:r>
              <a:rPr lang="ru-RU" sz="3600" dirty="0">
                <a:solidFill>
                  <a:schemeClr val="tx1"/>
                </a:solidFill>
              </a:rPr>
              <a:t> использовать имена героинь сказок, литературных произведений, мультфильмов, имена греческих богинь.</a:t>
            </a:r>
          </a:p>
          <a:p>
            <a:r>
              <a:rPr lang="ru-RU" sz="3600" dirty="0">
                <a:solidFill>
                  <a:schemeClr val="tx1"/>
                </a:solidFill>
              </a:rPr>
              <a:t>В </a:t>
            </a:r>
            <a:r>
              <a:rPr lang="ru-RU" sz="3600" dirty="0" err="1">
                <a:solidFill>
                  <a:schemeClr val="tx1"/>
                </a:solidFill>
              </a:rPr>
              <a:t>нике</a:t>
            </a:r>
            <a:r>
              <a:rPr lang="ru-RU" sz="3600" dirty="0">
                <a:solidFill>
                  <a:schemeClr val="tx1"/>
                </a:solidFill>
              </a:rPr>
              <a:t> можно отразить свои таланты, </a:t>
            </a:r>
            <a:r>
              <a:rPr lang="ru-RU" sz="3600" dirty="0" smtClean="0">
                <a:solidFill>
                  <a:schemeClr val="tx1"/>
                </a:solidFill>
              </a:rPr>
              <a:t> увлечения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r>
              <a:rPr lang="ru-RU" sz="3600" dirty="0">
                <a:solidFill>
                  <a:schemeClr val="tx1"/>
                </a:solidFill>
              </a:rPr>
              <a:t>Подчеркнуть свою привлекательность возможно, если добавить </a:t>
            </a:r>
            <a:r>
              <a:rPr lang="ru-RU" sz="3600" dirty="0" smtClean="0">
                <a:solidFill>
                  <a:schemeClr val="tx1"/>
                </a:solidFill>
              </a:rPr>
              <a:t>прилагательные.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Лучше избегать </a:t>
            </a:r>
            <a:r>
              <a:rPr lang="ru-RU" sz="3600" dirty="0">
                <a:solidFill>
                  <a:schemeClr val="tx1"/>
                </a:solidFill>
              </a:rPr>
              <a:t>уменьшительно-ласкательных имен, чтобы заполучить серьезное отношение к себе (киска, Настена, зайка).</a:t>
            </a:r>
          </a:p>
          <a:p>
            <a:r>
              <a:rPr lang="ru-RU" sz="3600" dirty="0" smtClean="0"/>
              <a:t> </a:t>
            </a:r>
            <a:endParaRPr lang="ru-RU" sz="3600" dirty="0"/>
          </a:p>
          <a:p>
            <a:r>
              <a:rPr lang="ru-RU" sz="3600" dirty="0" smtClean="0"/>
              <a:t> </a:t>
            </a:r>
            <a:endParaRPr lang="ru-RU" sz="3600" dirty="0"/>
          </a:p>
          <a:p>
            <a:endParaRPr lang="ru-RU" sz="24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272011" y="6246254"/>
            <a:ext cx="1661375" cy="7603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33386" y="6246254"/>
            <a:ext cx="1532586" cy="760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24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2" y="334851"/>
            <a:ext cx="9272788" cy="667875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Никнейм</a:t>
            </a:r>
            <a:r>
              <a:rPr lang="ru-RU" sz="2800" dirty="0">
                <a:solidFill>
                  <a:schemeClr val="tx1"/>
                </a:solidFill>
              </a:rPr>
              <a:t> для </a:t>
            </a:r>
            <a:r>
              <a:rPr lang="ru-RU" sz="2800" dirty="0" smtClean="0">
                <a:solidFill>
                  <a:schemeClr val="tx1"/>
                </a:solidFill>
              </a:rPr>
              <a:t>мальчика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Хорошие </a:t>
            </a:r>
            <a:r>
              <a:rPr lang="ru-RU" sz="3200" dirty="0" err="1">
                <a:solidFill>
                  <a:schemeClr val="tx1"/>
                </a:solidFill>
              </a:rPr>
              <a:t>никнеймы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отражают </a:t>
            </a:r>
            <a:r>
              <a:rPr lang="ru-RU" sz="3200" dirty="0">
                <a:solidFill>
                  <a:schemeClr val="tx1"/>
                </a:solidFill>
              </a:rPr>
              <a:t>его </a:t>
            </a: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качества, достижения, успехи в какой-либо деятельности.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В качестве </a:t>
            </a:r>
            <a:r>
              <a:rPr lang="ru-RU" sz="3200" dirty="0" err="1">
                <a:solidFill>
                  <a:schemeClr val="tx1"/>
                </a:solidFill>
              </a:rPr>
              <a:t>ников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можно  </a:t>
            </a:r>
            <a:r>
              <a:rPr lang="ru-RU" sz="3200" dirty="0">
                <a:solidFill>
                  <a:schemeClr val="tx1"/>
                </a:solidFill>
              </a:rPr>
              <a:t>использовать имена выдающихся спортсменов, киноактеров, героев фильмов и мультфильмов. Человеку, обладающему чувством юмора, подойдет смешной и прикольный ник.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Если есть внешние сходства с известной личностью, то псевдонимом можно взять имя своего знаменитого двойника.</a:t>
            </a:r>
          </a:p>
          <a:p>
            <a:r>
              <a:rPr lang="ru-RU" sz="3200" dirty="0" smtClean="0"/>
              <a:t> </a:t>
            </a:r>
            <a:endParaRPr lang="ru-RU" sz="3200" dirty="0"/>
          </a:p>
          <a:p>
            <a:endParaRPr lang="ru-RU" sz="24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0419008" y="2884868"/>
            <a:ext cx="1772992" cy="82424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419008" y="3709115"/>
            <a:ext cx="1772992" cy="8628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19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0"/>
            <a:ext cx="12061370" cy="698652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</a:t>
            </a:r>
            <a:r>
              <a:rPr lang="ru-RU" sz="3200" dirty="0" err="1" smtClean="0">
                <a:solidFill>
                  <a:srgbClr val="C00000"/>
                </a:solidFill>
              </a:rPr>
              <a:t>Никнеймы</a:t>
            </a:r>
            <a:r>
              <a:rPr lang="ru-RU" sz="3200" dirty="0" smtClean="0">
                <a:solidFill>
                  <a:srgbClr val="C00000"/>
                </a:solidFill>
              </a:rPr>
              <a:t> моих одноклассников</a:t>
            </a:r>
          </a:p>
          <a:p>
            <a:r>
              <a:rPr lang="ru-RU" sz="3200" dirty="0" smtClean="0"/>
              <a:t> Из 24  учеников 3 «Б» класса информацией о </a:t>
            </a:r>
            <a:r>
              <a:rPr lang="ru-RU" sz="3200" dirty="0" err="1" smtClean="0"/>
              <a:t>никах</a:t>
            </a:r>
            <a:r>
              <a:rPr lang="ru-RU" sz="3200" dirty="0" smtClean="0"/>
              <a:t> поделились 12.</a:t>
            </a:r>
          </a:p>
          <a:p>
            <a:r>
              <a:rPr lang="ru-RU" sz="3200" dirty="0" smtClean="0"/>
              <a:t>Что же представляют  их </a:t>
            </a:r>
            <a:r>
              <a:rPr lang="ru-RU" sz="3200" dirty="0" err="1" smtClean="0"/>
              <a:t>ники</a:t>
            </a:r>
            <a:r>
              <a:rPr lang="ru-RU" sz="3200" dirty="0" smtClean="0"/>
              <a:t>?</a:t>
            </a:r>
          </a:p>
          <a:p>
            <a:endParaRPr lang="ru-RU" sz="3200" dirty="0" smtClean="0"/>
          </a:p>
          <a:p>
            <a:r>
              <a:rPr lang="ru-RU" sz="3200" b="1" dirty="0" smtClean="0"/>
              <a:t> Реальное имя </a:t>
            </a:r>
            <a:r>
              <a:rPr lang="ru-RU" sz="3200" dirty="0" smtClean="0"/>
              <a:t>– 2 человека  ( </a:t>
            </a:r>
            <a:r>
              <a:rPr lang="en-US" sz="3200" dirty="0" err="1" smtClean="0"/>
              <a:t>vitalik</a:t>
            </a:r>
            <a:r>
              <a:rPr lang="en-US" sz="3200" dirty="0" smtClean="0"/>
              <a:t> </a:t>
            </a:r>
            <a:r>
              <a:rPr lang="ru-RU" sz="3200" dirty="0" smtClean="0"/>
              <a:t>228, </a:t>
            </a:r>
            <a:r>
              <a:rPr lang="en-US" sz="3200" dirty="0" err="1" smtClean="0"/>
              <a:t>Bogdana</a:t>
            </a:r>
            <a:r>
              <a:rPr lang="ru-RU" sz="3200" dirty="0" smtClean="0"/>
              <a:t>)</a:t>
            </a:r>
          </a:p>
          <a:p>
            <a:r>
              <a:rPr lang="ru-RU" sz="3200" b="1" dirty="0" smtClean="0"/>
              <a:t>Вымышленное имя </a:t>
            </a:r>
            <a:r>
              <a:rPr lang="ru-RU" sz="3200" dirty="0" smtClean="0"/>
              <a:t>– 3 ( например, </a:t>
            </a:r>
            <a:r>
              <a:rPr lang="en-US" sz="3200" dirty="0" err="1" smtClean="0"/>
              <a:t>Mevis</a:t>
            </a:r>
            <a:r>
              <a:rPr lang="en-US" sz="3200" dirty="0" smtClean="0"/>
              <a:t> </a:t>
            </a:r>
            <a:r>
              <a:rPr lang="ru-RU" sz="3200" dirty="0" smtClean="0"/>
              <a:t>– переводится как «мастер по клинкам»)</a:t>
            </a:r>
          </a:p>
          <a:p>
            <a:r>
              <a:rPr lang="ru-RU" sz="3200" b="1" dirty="0" smtClean="0"/>
              <a:t>Игра слов  </a:t>
            </a:r>
            <a:r>
              <a:rPr lang="ru-RU" sz="3200" dirty="0" smtClean="0"/>
              <a:t>- 1 (лесенок </a:t>
            </a:r>
            <a:r>
              <a:rPr lang="en-US" sz="3200" dirty="0" smtClean="0"/>
              <a:t>love </a:t>
            </a:r>
            <a:r>
              <a:rPr lang="ru-RU" sz="3200" dirty="0" err="1" smtClean="0"/>
              <a:t>леся</a:t>
            </a:r>
            <a:r>
              <a:rPr lang="ru-RU" sz="3200" dirty="0" smtClean="0"/>
              <a:t>)</a:t>
            </a:r>
          </a:p>
          <a:p>
            <a:r>
              <a:rPr lang="ru-RU" sz="3200" b="1" dirty="0" smtClean="0"/>
              <a:t>Набор букв </a:t>
            </a:r>
            <a:r>
              <a:rPr lang="ru-RU" sz="3200" dirty="0" smtClean="0"/>
              <a:t>– 3 (</a:t>
            </a:r>
            <a:r>
              <a:rPr lang="en-US" sz="3200" dirty="0" err="1" smtClean="0"/>
              <a:t>oximiron</a:t>
            </a:r>
            <a:r>
              <a:rPr lang="ru-RU" sz="3200" dirty="0" smtClean="0"/>
              <a:t> и др.)</a:t>
            </a:r>
          </a:p>
          <a:p>
            <a:r>
              <a:rPr lang="ru-RU" sz="3200" b="1" dirty="0" smtClean="0"/>
              <a:t>Фамилия известного поэта </a:t>
            </a:r>
            <a:r>
              <a:rPr lang="ru-RU" sz="3200" dirty="0" smtClean="0"/>
              <a:t>– 1 (Рождественский)</a:t>
            </a:r>
          </a:p>
          <a:p>
            <a:r>
              <a:rPr lang="ru-RU" sz="3200" b="1" dirty="0" smtClean="0"/>
              <a:t>Древнее государство в Греции </a:t>
            </a:r>
            <a:r>
              <a:rPr lang="ru-RU" sz="3200" dirty="0" smtClean="0"/>
              <a:t>– 1 (</a:t>
            </a:r>
            <a:r>
              <a:rPr lang="en-US" sz="3200" dirty="0" err="1" smtClean="0"/>
              <a:t>sparta</a:t>
            </a:r>
            <a:r>
              <a:rPr lang="en-US" sz="3200" dirty="0" smtClean="0"/>
              <a:t>) </a:t>
            </a:r>
            <a:r>
              <a:rPr lang="ru-RU" sz="3200" dirty="0" smtClean="0"/>
              <a:t>Также называется компьютерная игра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Ник, который переводится как «начальная школа» </a:t>
            </a:r>
            <a:r>
              <a:rPr lang="ru-RU" sz="3200" dirty="0" smtClean="0"/>
              <a:t>– 1 ( </a:t>
            </a:r>
            <a:r>
              <a:rPr lang="en-US" sz="3200" dirty="0" err="1" smtClean="0"/>
              <a:t>cles</a:t>
            </a:r>
            <a:r>
              <a:rPr lang="ru-RU" sz="3200" dirty="0" smtClean="0"/>
              <a:t>1234)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0"/>
            <a:ext cx="11821886" cy="674030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Выводы:</a:t>
            </a:r>
          </a:p>
          <a:p>
            <a:r>
              <a:rPr lang="ru-RU" sz="3600" dirty="0" smtClean="0"/>
              <a:t> 1. </a:t>
            </a:r>
            <a:r>
              <a:rPr lang="ru-RU" sz="3600" dirty="0" err="1" smtClean="0"/>
              <a:t>Никнеймы</a:t>
            </a:r>
            <a:r>
              <a:rPr lang="ru-RU" sz="3600" dirty="0" smtClean="0"/>
              <a:t> моих одноклассников в большинстве случаев содержат буквы английского алфавита ( 83 %)</a:t>
            </a:r>
          </a:p>
          <a:p>
            <a:r>
              <a:rPr lang="ru-RU" sz="3600" dirty="0" smtClean="0"/>
              <a:t>2. Самые распространённые </a:t>
            </a:r>
            <a:r>
              <a:rPr lang="ru-RU" sz="3600" dirty="0" err="1" smtClean="0"/>
              <a:t>ники</a:t>
            </a:r>
            <a:r>
              <a:rPr lang="ru-RU" sz="3600" dirty="0" smtClean="0"/>
              <a:t> – имена ( реальные и вымышленные)</a:t>
            </a:r>
          </a:p>
          <a:p>
            <a:r>
              <a:rPr lang="ru-RU" sz="3600" dirty="0" smtClean="0"/>
              <a:t>3. Использование цифр в </a:t>
            </a:r>
            <a:r>
              <a:rPr lang="ru-RU" sz="3600" dirty="0" err="1" smtClean="0"/>
              <a:t>никах</a:t>
            </a:r>
            <a:r>
              <a:rPr lang="ru-RU" sz="3600" dirty="0" smtClean="0"/>
              <a:t> не распространено.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Гипотеза - человек выбирает в качестве </a:t>
            </a:r>
            <a:r>
              <a:rPr lang="ru-RU" sz="3600" dirty="0" err="1" smtClean="0"/>
              <a:t>никнейма</a:t>
            </a:r>
            <a:r>
              <a:rPr lang="ru-RU" sz="3600" dirty="0" smtClean="0"/>
              <a:t> имя героя, на которого  хочет быть похожим – не подтвердилась.</a:t>
            </a:r>
          </a:p>
          <a:p>
            <a:r>
              <a:rPr lang="ru-RU" sz="3600" dirty="0" smtClean="0"/>
              <a:t>Может, у нас это впереди?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228600"/>
            <a:ext cx="533185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Информативные ресурсы: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9" y="1184856"/>
            <a:ext cx="5331854" cy="452431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https://yandex.ru/images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1-vopros.ru/326-chto-takoe-nik.html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https://nick-name.ru/about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5"/>
              </a:rPr>
              <a:t>https://ru.wikipedia.org/wiki/</a:t>
            </a:r>
            <a:r>
              <a:rPr lang="ru-RU" sz="2400" dirty="0" smtClean="0">
                <a:solidFill>
                  <a:schemeClr val="bg1"/>
                </a:solidFill>
                <a:hlinkClick r:id="rId5"/>
              </a:rPr>
              <a:t>Ник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6"/>
              </a:rPr>
              <a:t>fb.ru/article/144302/chto-takoe-nikneym-dlya-foruma-kak-vyibrat-nikneymyi-dlya-parney-i-devushek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7"/>
              </a:rPr>
              <a:t>www.litsovet.ru/index.php/news.read?news_id=24958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493" y="2426057"/>
            <a:ext cx="6278586" cy="4431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473" y="2636176"/>
            <a:ext cx="5958625" cy="33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33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Цель</a:t>
            </a:r>
            <a:r>
              <a:rPr lang="ru-RU" sz="4000" dirty="0" smtClean="0"/>
              <a:t>:   исследовать   </a:t>
            </a:r>
            <a:r>
              <a:rPr lang="ru-RU" sz="4000" dirty="0" err="1" smtClean="0"/>
              <a:t>никнеймы</a:t>
            </a:r>
            <a:r>
              <a:rPr lang="ru-RU" sz="4000" dirty="0" smtClean="0"/>
              <a:t> одноклассников,   </a:t>
            </a:r>
          </a:p>
          <a:p>
            <a:r>
              <a:rPr lang="ru-RU" sz="4000" b="1" dirty="0" smtClean="0"/>
              <a:t>Задачи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1. Выявить языковые особенности </a:t>
            </a:r>
            <a:r>
              <a:rPr lang="ru-RU" sz="4000" dirty="0" err="1" smtClean="0"/>
              <a:t>никнеймов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2. Дать их структурную характеристику</a:t>
            </a:r>
          </a:p>
          <a:p>
            <a:r>
              <a:rPr lang="ru-RU" sz="4000" dirty="0" smtClean="0"/>
              <a:t>3. Охарактеризовать способы их образования</a:t>
            </a:r>
          </a:p>
          <a:p>
            <a:r>
              <a:rPr lang="ru-RU" sz="4000" dirty="0" smtClean="0"/>
              <a:t>4.Определить типичные черты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35429"/>
            <a:ext cx="10515600" cy="5741534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Объект  исследования </a:t>
            </a:r>
            <a:r>
              <a:rPr lang="ru-RU" sz="4000" dirty="0" smtClean="0"/>
              <a:t>– социальные сети интернет.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Предмет</a:t>
            </a:r>
            <a:r>
              <a:rPr lang="ru-RU" sz="4000" dirty="0" smtClean="0"/>
              <a:t> -  сетевое имя,  </a:t>
            </a:r>
            <a:r>
              <a:rPr lang="ru-RU" sz="4000" dirty="0" err="1" smtClean="0"/>
              <a:t>Nickname</a:t>
            </a:r>
            <a:r>
              <a:rPr lang="ru-RU" sz="4000" dirty="0" smtClean="0"/>
              <a:t>.</a:t>
            </a:r>
          </a:p>
          <a:p>
            <a:r>
              <a:rPr lang="ru-RU" sz="4000" b="1" dirty="0" smtClean="0"/>
              <a:t>Актуальность</a:t>
            </a:r>
            <a:r>
              <a:rPr lang="ru-RU" sz="4000" dirty="0" smtClean="0"/>
              <a:t>: </a:t>
            </a:r>
            <a:r>
              <a:rPr lang="ru-RU" sz="4000" dirty="0" err="1" smtClean="0"/>
              <a:t>Никнеймы</a:t>
            </a:r>
            <a:r>
              <a:rPr lang="ru-RU" sz="4000" dirty="0" smtClean="0"/>
              <a:t> сейчас очень популярны.</a:t>
            </a:r>
          </a:p>
          <a:p>
            <a:r>
              <a:rPr lang="ru-RU" sz="4000" b="1" dirty="0" smtClean="0"/>
              <a:t>Гипотеза</a:t>
            </a:r>
            <a:r>
              <a:rPr lang="ru-RU" sz="4000" dirty="0" smtClean="0"/>
              <a:t> - человек выбирает в качестве </a:t>
            </a:r>
            <a:r>
              <a:rPr lang="ru-RU" sz="4000" dirty="0" err="1" smtClean="0"/>
              <a:t>никнейма</a:t>
            </a:r>
            <a:r>
              <a:rPr lang="ru-RU" sz="4000" dirty="0" smtClean="0"/>
              <a:t> имя героя, на которого  хочет быть похожим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232012"/>
            <a:ext cx="7165075" cy="101566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Содержание: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63" y="1323833"/>
            <a:ext cx="8925636" cy="280076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1- </a:t>
            </a:r>
            <a:r>
              <a:rPr lang="ru-RU" sz="4400" dirty="0" smtClean="0">
                <a:solidFill>
                  <a:schemeClr val="bg1"/>
                </a:solidFill>
                <a:hlinkClick r:id="rId2" action="ppaction://hlinksldjump"/>
              </a:rPr>
              <a:t>Что такое </a:t>
            </a:r>
            <a:r>
              <a:rPr lang="ru-RU" sz="4400" dirty="0" err="1" smtClean="0">
                <a:solidFill>
                  <a:schemeClr val="bg1"/>
                </a:solidFill>
                <a:hlinkClick r:id="rId2" action="ppaction://hlinksldjump"/>
              </a:rPr>
              <a:t>никнейм</a:t>
            </a:r>
            <a:r>
              <a:rPr lang="ru-RU" sz="4400" dirty="0" smtClean="0">
                <a:solidFill>
                  <a:schemeClr val="bg1"/>
                </a:solidFill>
                <a:hlinkClick r:id="rId2" action="ppaction://hlinksldjump"/>
              </a:rPr>
              <a:t>?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2- </a:t>
            </a:r>
            <a:r>
              <a:rPr lang="ru-RU" sz="4400" dirty="0" smtClean="0">
                <a:solidFill>
                  <a:schemeClr val="bg1"/>
                </a:solidFill>
                <a:hlinkClick r:id="rId3" action="ppaction://hlinksldjump"/>
              </a:rPr>
              <a:t>Зачем он нужен,  </a:t>
            </a:r>
            <a:r>
              <a:rPr lang="ru-RU" sz="4400" dirty="0" err="1">
                <a:solidFill>
                  <a:schemeClr val="bg1"/>
                </a:solidFill>
                <a:hlinkClick r:id="rId3" action="ppaction://hlinksldjump"/>
              </a:rPr>
              <a:t>н</a:t>
            </a:r>
            <a:r>
              <a:rPr lang="ru-RU" sz="4400" dirty="0" err="1" smtClean="0">
                <a:solidFill>
                  <a:schemeClr val="bg1"/>
                </a:solidFill>
                <a:hlinkClick r:id="rId3" action="ppaction://hlinksldjump"/>
              </a:rPr>
              <a:t>икнейм</a:t>
            </a:r>
            <a:r>
              <a:rPr lang="ru-RU" sz="4400" dirty="0" smtClean="0">
                <a:solidFill>
                  <a:schemeClr val="bg1"/>
                </a:solidFill>
                <a:hlinkClick r:id="rId3" action="ppaction://hlinksldjump"/>
              </a:rPr>
              <a:t>?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3- </a:t>
            </a:r>
            <a:r>
              <a:rPr lang="ru-RU" sz="4400" dirty="0" smtClean="0">
                <a:solidFill>
                  <a:schemeClr val="bg1"/>
                </a:solidFill>
                <a:hlinkClick r:id="rId4" action="ppaction://hlinksldjump"/>
              </a:rPr>
              <a:t>Виды </a:t>
            </a:r>
            <a:r>
              <a:rPr lang="ru-RU" sz="4400" dirty="0" err="1" smtClean="0">
                <a:solidFill>
                  <a:schemeClr val="bg1"/>
                </a:solidFill>
                <a:hlinkClick r:id="rId4" action="ppaction://hlinksldjump"/>
              </a:rPr>
              <a:t>никнеймов</a:t>
            </a:r>
            <a:r>
              <a:rPr lang="ru-RU" sz="4400" dirty="0" smtClean="0">
                <a:solidFill>
                  <a:schemeClr val="bg1"/>
                </a:solidFill>
                <a:hlinkClick r:id="rId4" action="ppaction://hlinksldjump"/>
              </a:rPr>
              <a:t>.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4- </a:t>
            </a:r>
            <a:r>
              <a:rPr lang="ru-RU" sz="4400" dirty="0" smtClean="0">
                <a:solidFill>
                  <a:schemeClr val="bg1"/>
                </a:solidFill>
                <a:hlinkClick r:id="rId5" action="ppaction://hlinksldjump"/>
              </a:rPr>
              <a:t>Как выбрать </a:t>
            </a:r>
            <a:r>
              <a:rPr lang="ru-RU" sz="4400" dirty="0" err="1" smtClean="0">
                <a:solidFill>
                  <a:schemeClr val="bg1"/>
                </a:solidFill>
                <a:hlinkClick r:id="rId5" action="ppaction://hlinksldjump"/>
              </a:rPr>
              <a:t>никнейм</a:t>
            </a:r>
            <a:r>
              <a:rPr lang="ru-RU" sz="4400" dirty="0" smtClean="0">
                <a:solidFill>
                  <a:schemeClr val="bg1"/>
                </a:solidFill>
                <a:hlinkClick r:id="rId5" action="ppaction://hlinksldjump"/>
              </a:rPr>
              <a:t>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Управляющая кнопка: в конец 1">
            <a:hlinkClick r:id="" action="ppaction://hlinkshowjump?jump=lastslide" highlightClick="1"/>
          </p:cNvPr>
          <p:cNvSpPr/>
          <p:nvPr/>
        </p:nvSpPr>
        <p:spPr>
          <a:xfrm>
            <a:off x="9457899" y="4958366"/>
            <a:ext cx="2004298" cy="10045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646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163773"/>
            <a:ext cx="6987654" cy="10156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Что такое </a:t>
            </a:r>
            <a:r>
              <a:rPr lang="ru-RU" sz="6000" dirty="0" err="1" smtClean="0">
                <a:solidFill>
                  <a:schemeClr val="tx1"/>
                </a:solidFill>
              </a:rPr>
              <a:t>никнейм</a:t>
            </a:r>
            <a:r>
              <a:rPr lang="ru-RU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905" y="2907176"/>
            <a:ext cx="5754095" cy="4061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760" y="3125337"/>
            <a:ext cx="5372384" cy="3038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73" y="1179436"/>
            <a:ext cx="5991367" cy="381642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Ник (</a:t>
            </a:r>
            <a:r>
              <a:rPr lang="ru-RU" sz="3200" dirty="0" err="1">
                <a:solidFill>
                  <a:schemeClr val="tx1"/>
                </a:solidFill>
              </a:rPr>
              <a:t>никнейм</a:t>
            </a:r>
            <a:r>
              <a:rPr lang="ru-RU" sz="3200" dirty="0">
                <a:solidFill>
                  <a:schemeClr val="tx1"/>
                </a:solidFill>
              </a:rPr>
              <a:t>) – было образовано от английского слова </a:t>
            </a:r>
            <a:r>
              <a:rPr lang="en-US" sz="3200" dirty="0">
                <a:solidFill>
                  <a:schemeClr val="tx1"/>
                </a:solidFill>
              </a:rPr>
              <a:t>«nickname». </a:t>
            </a:r>
            <a:r>
              <a:rPr lang="ru-RU" sz="3200" dirty="0">
                <a:solidFill>
                  <a:schemeClr val="tx1"/>
                </a:solidFill>
              </a:rPr>
              <a:t>Это означает вымышленное имя, псевдоним, под которым пользователь пишет в интернете на определенных сайтах.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347730" y="5460642"/>
            <a:ext cx="1455312" cy="10174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31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504966"/>
            <a:ext cx="7888406" cy="707886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Зачем нужен </a:t>
            </a:r>
            <a:r>
              <a:rPr lang="ru-RU" sz="4000" dirty="0" err="1" smtClean="0">
                <a:solidFill>
                  <a:schemeClr val="tx1"/>
                </a:solidFill>
              </a:rPr>
              <a:t>никнейм</a:t>
            </a:r>
            <a:r>
              <a:rPr lang="ru-RU" sz="4000" dirty="0" smtClean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1" y="2047165"/>
            <a:ext cx="7888406" cy="353943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Использование </a:t>
            </a:r>
            <a:r>
              <a:rPr lang="ru-RU" sz="3200" dirty="0" err="1">
                <a:solidFill>
                  <a:schemeClr val="tx1"/>
                </a:solidFill>
              </a:rPr>
              <a:t>ника</a:t>
            </a:r>
            <a:r>
              <a:rPr lang="ru-RU" sz="3200" dirty="0">
                <a:solidFill>
                  <a:schemeClr val="tx1"/>
                </a:solidFill>
              </a:rPr>
              <a:t> позволяет не афишировать свое настоящее имя и фамилию, что в некоторых ситуациях очень удобно. Например, когда нужно проконсультироваться о своем заболевании на форуме, посвященном здоровью. 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632620" y="5666704"/>
            <a:ext cx="2099256" cy="9015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4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4" y="0"/>
            <a:ext cx="10577015" cy="726352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Как правило, ник указывается при регистрации личной учетной записи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Примеры виртуальных сообществ, где каждому участнику обязательно нужно придумать свой </a:t>
            </a:r>
            <a:r>
              <a:rPr lang="ru-RU" sz="3200" dirty="0" err="1">
                <a:solidFill>
                  <a:schemeClr val="tx1"/>
                </a:solidFill>
              </a:rPr>
              <a:t>никнейм</a:t>
            </a:r>
            <a:r>
              <a:rPr lang="ru-RU" sz="3200" dirty="0">
                <a:solidFill>
                  <a:schemeClr val="tx1"/>
                </a:solidFill>
              </a:rPr>
              <a:t>: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социальные сети (</a:t>
            </a:r>
            <a:r>
              <a:rPr lang="ru-RU" sz="3200" dirty="0" err="1">
                <a:solidFill>
                  <a:schemeClr val="tx1"/>
                </a:solidFill>
              </a:rPr>
              <a:t>вконтакте</a:t>
            </a:r>
            <a:r>
              <a:rPr lang="ru-RU" sz="3200" dirty="0">
                <a:solidFill>
                  <a:schemeClr val="tx1"/>
                </a:solidFill>
              </a:rPr>
              <a:t>, одноклассники, </a:t>
            </a:r>
            <a:r>
              <a:rPr lang="ru-RU" sz="3200" dirty="0" err="1" smtClean="0">
                <a:solidFill>
                  <a:schemeClr val="tx1"/>
                </a:solidFill>
              </a:rPr>
              <a:t>фейсбук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и другие);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электронная почта (например, mail.ru, yandex.ru, gmail.com);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личные блоги;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тематические форумы;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онлайн-игры.</a:t>
            </a:r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5134" y="4468652"/>
            <a:ext cx="3866866" cy="2729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4316" y="4585648"/>
            <a:ext cx="3630304" cy="2074459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074277" y="5292515"/>
            <a:ext cx="1571222" cy="1081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6645499" y="5292515"/>
            <a:ext cx="1468191" cy="10818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82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68" y="0"/>
            <a:ext cx="4675031" cy="76944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Виды </a:t>
            </a:r>
            <a:r>
              <a:rPr lang="ru-RU" sz="4400" dirty="0" err="1" smtClean="0">
                <a:solidFill>
                  <a:schemeClr val="tx1"/>
                </a:solidFill>
              </a:rPr>
              <a:t>никнеймов</a:t>
            </a:r>
            <a:r>
              <a:rPr lang="ru-RU" sz="4400" dirty="0" smtClean="0">
                <a:solidFill>
                  <a:schemeClr val="tx1"/>
                </a:solidFill>
              </a:rPr>
              <a:t>: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14" y="1249251"/>
            <a:ext cx="7778839" cy="550920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1-Ники </a:t>
            </a:r>
            <a:r>
              <a:rPr lang="ru-RU" sz="2200" dirty="0">
                <a:solidFill>
                  <a:schemeClr val="tx1"/>
                </a:solidFill>
              </a:rPr>
              <a:t>с использованием своего имени, фамилии. Например, </a:t>
            </a:r>
            <a:r>
              <a:rPr lang="ru-RU" sz="2200" dirty="0" err="1">
                <a:solidFill>
                  <a:schemeClr val="tx1"/>
                </a:solidFill>
              </a:rPr>
              <a:t>Vikyla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Mironova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2</a:t>
            </a:r>
            <a:r>
              <a:rPr lang="ru-RU" sz="2200" dirty="0" smtClean="0">
                <a:solidFill>
                  <a:schemeClr val="tx1"/>
                </a:solidFill>
              </a:rPr>
              <a:t>-Ники</a:t>
            </a:r>
            <a:r>
              <a:rPr lang="ru-RU" sz="2200" dirty="0">
                <a:solidFill>
                  <a:schemeClr val="tx1"/>
                </a:solidFill>
              </a:rPr>
              <a:t>, связанные с животным и растительным миром. Например, </a:t>
            </a:r>
            <a:r>
              <a:rPr lang="ru-RU" sz="2200" dirty="0" err="1">
                <a:solidFill>
                  <a:schemeClr val="tx1"/>
                </a:solidFill>
              </a:rPr>
              <a:t>Rosa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Trava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3-Используют </a:t>
            </a:r>
            <a:r>
              <a:rPr lang="ru-RU" sz="2200" dirty="0" err="1">
                <a:solidFill>
                  <a:schemeClr val="tx1"/>
                </a:solidFill>
              </a:rPr>
              <a:t>ники-профессии.Они</a:t>
            </a:r>
            <a:r>
              <a:rPr lang="ru-RU" sz="2200" dirty="0">
                <a:solidFill>
                  <a:schemeClr val="tx1"/>
                </a:solidFill>
              </a:rPr>
              <a:t> указывают на интерес к определенной деятельности. Например, Акушер, Полковник.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4-Нейтральный </a:t>
            </a:r>
            <a:r>
              <a:rPr lang="ru-RU" sz="2200" dirty="0">
                <a:solidFill>
                  <a:schemeClr val="tx1"/>
                </a:solidFill>
              </a:rPr>
              <a:t>ник. Люди с безграничной фантазией придумывают </a:t>
            </a:r>
            <a:r>
              <a:rPr lang="ru-RU" sz="2200" dirty="0" smtClean="0">
                <a:solidFill>
                  <a:schemeClr val="tx1"/>
                </a:solidFill>
              </a:rPr>
              <a:t> такие </a:t>
            </a:r>
            <a:r>
              <a:rPr lang="ru-RU" sz="2200" dirty="0">
                <a:solidFill>
                  <a:schemeClr val="tx1"/>
                </a:solidFill>
              </a:rPr>
              <a:t>псевдонимы. Примеры: Горячий лед, </a:t>
            </a:r>
            <a:r>
              <a:rPr lang="ru-RU" sz="2200" dirty="0" err="1">
                <a:solidFill>
                  <a:schemeClr val="tx1"/>
                </a:solidFill>
              </a:rPr>
              <a:t>Холодное_пламя</a:t>
            </a:r>
            <a:r>
              <a:rPr lang="ru-RU" sz="2200" dirty="0">
                <a:solidFill>
                  <a:schemeClr val="tx1"/>
                </a:solidFill>
              </a:rPr>
              <a:t> и т.п.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5-Психические </a:t>
            </a:r>
            <a:r>
              <a:rPr lang="ru-RU" sz="2200" dirty="0">
                <a:solidFill>
                  <a:schemeClr val="tx1"/>
                </a:solidFill>
              </a:rPr>
              <a:t>(эмоциональные </a:t>
            </a:r>
            <a:r>
              <a:rPr lang="ru-RU" sz="2200" dirty="0" err="1">
                <a:solidFill>
                  <a:schemeClr val="tx1"/>
                </a:solidFill>
              </a:rPr>
              <a:t>ники</a:t>
            </a:r>
            <a:r>
              <a:rPr lang="ru-RU" sz="2200" dirty="0">
                <a:solidFill>
                  <a:schemeClr val="tx1"/>
                </a:solidFill>
              </a:rPr>
              <a:t>). Их выбирают люди, которые ищут эмоциональную поддержку. Например, такие как </a:t>
            </a:r>
            <a:r>
              <a:rPr lang="ru-RU" sz="2200" dirty="0" err="1">
                <a:solidFill>
                  <a:schemeClr val="tx1"/>
                </a:solidFill>
              </a:rPr>
              <a:t>Жизнь_боль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Хочу_найти_Смысл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 т.п.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6-Ники</a:t>
            </a:r>
            <a:r>
              <a:rPr lang="ru-RU" sz="2200" dirty="0">
                <a:solidFill>
                  <a:schemeClr val="tx1"/>
                </a:solidFill>
              </a:rPr>
              <a:t>, связанные с самооценкой. Люди хотят </a:t>
            </a:r>
            <a:r>
              <a:rPr lang="ru-RU" sz="2200" dirty="0" smtClean="0">
                <a:solidFill>
                  <a:schemeClr val="tx1"/>
                </a:solidFill>
              </a:rPr>
              <a:t>выделиться </a:t>
            </a:r>
            <a:r>
              <a:rPr lang="ru-RU" sz="2200" dirty="0">
                <a:solidFill>
                  <a:schemeClr val="tx1"/>
                </a:solidFill>
              </a:rPr>
              <a:t>с такими псевдонимами. Например: </a:t>
            </a:r>
            <a:r>
              <a:rPr lang="ru-RU" sz="2200" dirty="0" err="1">
                <a:solidFill>
                  <a:schemeClr val="tx1"/>
                </a:solidFill>
              </a:rPr>
              <a:t>Я_королева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>
                <a:solidFill>
                  <a:schemeClr val="tx1"/>
                </a:solidFill>
              </a:rPr>
              <a:t>красивая_ и _богатая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7-Ники</a:t>
            </a:r>
            <a:r>
              <a:rPr lang="ru-RU" sz="2200" dirty="0">
                <a:solidFill>
                  <a:schemeClr val="tx1"/>
                </a:solidFill>
              </a:rPr>
              <a:t>, созданные при комбинации нескольких слов</a:t>
            </a:r>
            <a:r>
              <a:rPr lang="ru-RU" sz="22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227" y="3979572"/>
            <a:ext cx="4077773" cy="2878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480" y="4118166"/>
            <a:ext cx="3825562" cy="2163974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0530088" y="2344571"/>
            <a:ext cx="1661912" cy="119773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09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199290" cy="76944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Как выбрать свой </a:t>
            </a:r>
            <a:r>
              <a:rPr lang="ru-RU" sz="4400" dirty="0" err="1" smtClean="0">
                <a:solidFill>
                  <a:schemeClr val="tx1"/>
                </a:solidFill>
              </a:rPr>
              <a:t>никнейм</a:t>
            </a:r>
            <a:r>
              <a:rPr lang="ru-RU" sz="4400" dirty="0" smtClean="0">
                <a:solidFill>
                  <a:schemeClr val="tx1"/>
                </a:solidFill>
              </a:rPr>
              <a:t>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177171"/>
            <a:ext cx="8512936" cy="560153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Просторы интернета пестрят однообразием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никнеймов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 пользователей. Для создания оригинального и красивого имени стоит придерживаться некоторых рекомендаций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ридется </a:t>
            </a:r>
            <a:r>
              <a:rPr lang="ru-RU" sz="2800" dirty="0">
                <a:solidFill>
                  <a:schemeClr val="tx1"/>
                </a:solidFill>
              </a:rPr>
              <a:t>проявить немало фантазии, чтобы создать уникальный псевдоним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 К выбору своего </a:t>
            </a:r>
            <a:r>
              <a:rPr lang="en-US" sz="2800" dirty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интернет-прозвища</a:t>
            </a:r>
            <a:r>
              <a:rPr lang="en-US" sz="2800" dirty="0">
                <a:solidFill>
                  <a:schemeClr val="tx1"/>
                </a:solidFill>
              </a:rPr>
              <a:t>» </a:t>
            </a:r>
            <a:r>
              <a:rPr lang="ru-RU" sz="2800" dirty="0">
                <a:solidFill>
                  <a:schemeClr val="tx1"/>
                </a:solidFill>
              </a:rPr>
              <a:t>стоит подойти ответственно, ведь именно </a:t>
            </a:r>
            <a:r>
              <a:rPr lang="ru-RU" sz="2800" dirty="0" smtClean="0">
                <a:solidFill>
                  <a:schemeClr val="tx1"/>
                </a:solidFill>
              </a:rPr>
              <a:t>по </a:t>
            </a:r>
            <a:r>
              <a:rPr lang="ru-RU" sz="2800" dirty="0" err="1" smtClean="0">
                <a:solidFill>
                  <a:schemeClr val="tx1"/>
                </a:solidFill>
              </a:rPr>
              <a:t>нику</a:t>
            </a:r>
            <a:r>
              <a:rPr lang="ru-RU" sz="2800" dirty="0" smtClean="0">
                <a:solidFill>
                  <a:schemeClr val="tx1"/>
                </a:solidFill>
              </a:rPr>
              <a:t> о вас </a:t>
            </a:r>
            <a:r>
              <a:rPr lang="ru-RU" sz="2800" dirty="0">
                <a:solidFill>
                  <a:schemeClr val="tx1"/>
                </a:solidFill>
              </a:rPr>
              <a:t>будут </a:t>
            </a:r>
            <a:r>
              <a:rPr lang="ru-RU" sz="2800" dirty="0" smtClean="0">
                <a:solidFill>
                  <a:schemeClr val="tx1"/>
                </a:solidFill>
              </a:rPr>
              <a:t>составлять мнение </a:t>
            </a:r>
            <a:r>
              <a:rPr lang="ru-RU" sz="2800" dirty="0">
                <a:solidFill>
                  <a:schemeClr val="tx1"/>
                </a:solidFill>
              </a:rPr>
              <a:t>другие участники виртуального сообщества. </a:t>
            </a:r>
            <a:r>
              <a:rPr lang="ru-RU" sz="2800" dirty="0" smtClean="0">
                <a:solidFill>
                  <a:schemeClr val="tx1"/>
                </a:solidFill>
              </a:rPr>
              <a:t>Значит, виртуальное имя должно </a:t>
            </a:r>
            <a:r>
              <a:rPr lang="ru-RU" sz="2800" dirty="0">
                <a:solidFill>
                  <a:schemeClr val="tx1"/>
                </a:solidFill>
              </a:rPr>
              <a:t>соответствовать вам и вашему внутреннему миру.</a:t>
            </a:r>
          </a:p>
          <a:p>
            <a:endParaRPr lang="ru-RU" sz="2800" dirty="0"/>
          </a:p>
          <a:p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2935" y="4261013"/>
            <a:ext cx="3679065" cy="2596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583" y="4404313"/>
            <a:ext cx="3429042" cy="1919213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241701" y="5628068"/>
            <a:ext cx="1764406" cy="9272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1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892</Words>
  <Application>Microsoft Office PowerPoint</Application>
  <PresentationFormat>Произвольный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Никнеймы как Интернет - имя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«Никнейм»</dc:title>
  <dc:creator>user</dc:creator>
  <cp:lastModifiedBy>bekas</cp:lastModifiedBy>
  <cp:revision>27</cp:revision>
  <dcterms:created xsi:type="dcterms:W3CDTF">2018-02-20T15:41:45Z</dcterms:created>
  <dcterms:modified xsi:type="dcterms:W3CDTF">2019-01-09T14:08:44Z</dcterms:modified>
</cp:coreProperties>
</file>