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Вещества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Материалы для организации урока-викторины по естествознанию в 5 классе</a:t>
            </a:r>
          </a:p>
          <a:p>
            <a:pPr algn="r">
              <a:buNone/>
            </a:pPr>
            <a:r>
              <a:rPr lang="ru-RU" dirty="0" smtClean="0"/>
              <a:t>Автор: </a:t>
            </a:r>
            <a:r>
              <a:rPr lang="ru-RU" dirty="0" smtClean="0"/>
              <a:t>Н</a:t>
            </a:r>
            <a:r>
              <a:rPr lang="ru-RU" dirty="0" smtClean="0"/>
              <a:t>егатина Вера Сергеевна, учитель физики МАОУ СОШ № 200 г. Екатеринбург</a:t>
            </a:r>
            <a:endParaRPr lang="ru-RU" dirty="0"/>
          </a:p>
        </p:txBody>
      </p:sp>
      <p:pic>
        <p:nvPicPr>
          <p:cNvPr id="2050" name="Picture 2" descr="https://novosti-bankov.ru/uploads/posts/2016-11/1480453362114804533521pogudx3jk1gqmb6nv.a72f23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5160548" cy="346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таблицы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1397000"/>
          <a:ext cx="8001056" cy="467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1707467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Состояние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Сохраняет ли объем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Сохраняет ли форму</a:t>
                      </a:r>
                      <a:endParaRPr lang="ru-RU" dirty="0"/>
                    </a:p>
                  </a:txBody>
                  <a:tcPr/>
                </a:tc>
              </a:tr>
              <a:tr h="989246">
                <a:tc>
                  <a:txBody>
                    <a:bodyPr/>
                    <a:lstStyle/>
                    <a:p>
                      <a:r>
                        <a:rPr lang="ru-RU" dirty="0" smtClean="0"/>
                        <a:t>Твердое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989246"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989246">
                <a:tc>
                  <a:txBody>
                    <a:bodyPr/>
                    <a:lstStyle/>
                    <a:p>
                      <a:r>
                        <a:rPr lang="ru-RU" dirty="0" smtClean="0"/>
                        <a:t>Газообразное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Водяной пар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57758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1. Вещество известное 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Нужное, полезное!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Мы на химии его 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Называем «</a:t>
            </a:r>
            <a:r>
              <a:rPr lang="ru-RU" dirty="0" err="1" smtClean="0"/>
              <a:t>аш</a:t>
            </a:r>
            <a:r>
              <a:rPr lang="ru-RU" dirty="0" smtClean="0"/>
              <a:t> два о» (</a:t>
            </a:r>
            <a:r>
              <a:rPr lang="ru-RU" sz="3000" b="1" dirty="0" smtClean="0">
                <a:solidFill>
                  <a:srgbClr val="FF0000"/>
                </a:solidFill>
              </a:rPr>
              <a:t>вода</a:t>
            </a:r>
            <a:r>
              <a:rPr lang="ru-RU" dirty="0" smtClean="0"/>
              <a:t>)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2. Я самый мягкий элемент,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В природе без меня ни шагу.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И с кислородом я в момент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Даю живительную влагу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(</a:t>
            </a:r>
            <a:r>
              <a:rPr lang="ru-RU" sz="3000" b="1" dirty="0" smtClean="0">
                <a:solidFill>
                  <a:srgbClr val="FF0000"/>
                </a:solidFill>
              </a:rPr>
              <a:t>водород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4525963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/>
              <a:t>3. В честь него был назван век,</a:t>
            </a:r>
          </a:p>
          <a:p>
            <a:pPr fontAlgn="base">
              <a:buNone/>
            </a:pPr>
            <a:r>
              <a:rPr lang="ru-RU" dirty="0" smtClean="0"/>
              <a:t>Он в крови у нас у всех,</a:t>
            </a:r>
          </a:p>
          <a:p>
            <a:pPr fontAlgn="base">
              <a:buNone/>
            </a:pPr>
            <a:r>
              <a:rPr lang="ru-RU" dirty="0" smtClean="0"/>
              <a:t>В космосе метеорит </a:t>
            </a:r>
          </a:p>
          <a:p>
            <a:pPr fontAlgn="base">
              <a:buNone/>
            </a:pPr>
            <a:r>
              <a:rPr lang="ru-RU" dirty="0" smtClean="0"/>
              <a:t>Его содержит, и летит.</a:t>
            </a:r>
          </a:p>
          <a:p>
            <a:pPr fontAlgn="base">
              <a:buNone/>
            </a:pPr>
            <a:r>
              <a:rPr lang="ru-RU" dirty="0" smtClean="0"/>
              <a:t>Ржавчина его съедает.</a:t>
            </a:r>
          </a:p>
          <a:p>
            <a:pPr fontAlgn="base">
              <a:buNone/>
            </a:pPr>
            <a:r>
              <a:rPr lang="ru-RU" dirty="0" smtClean="0"/>
              <a:t>Кто металл этот не знает?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железо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сосулька, 2. кислота, 3. металл, </a:t>
            </a:r>
            <a:br>
              <a:rPr lang="ru-RU" dirty="0" smtClean="0"/>
            </a:br>
            <a:r>
              <a:rPr lang="ru-RU" dirty="0" smtClean="0"/>
              <a:t>4. снежинка, 5. щелочь, 6. воздух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97000"/>
          <a:ext cx="8501122" cy="52467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74890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74890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74890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www.filipoc.ru/attaches/jokes/rebus/32a2170bfad85c4a9830cccbcd834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943378" cy="1643074"/>
          </a:xfrm>
          <a:prstGeom prst="rect">
            <a:avLst/>
          </a:prstGeom>
          <a:noFill/>
        </p:spPr>
      </p:pic>
      <p:pic>
        <p:nvPicPr>
          <p:cNvPr id="15364" name="Picture 4" descr="http://www.filipoc.ru/attaches/jokes/rebus/2434dc5271fa8427fbf5c932ebe4fa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4140982" cy="1357322"/>
          </a:xfrm>
          <a:prstGeom prst="rect">
            <a:avLst/>
          </a:prstGeom>
          <a:noFill/>
        </p:spPr>
      </p:pic>
      <p:pic>
        <p:nvPicPr>
          <p:cNvPr id="15366" name="Picture 6" descr="kislo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4029836" cy="1571636"/>
          </a:xfrm>
          <a:prstGeom prst="rect">
            <a:avLst/>
          </a:prstGeom>
          <a:noFill/>
        </p:spPr>
      </p:pic>
      <p:pic>
        <p:nvPicPr>
          <p:cNvPr id="15368" name="Picture 8" descr="met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14686"/>
            <a:ext cx="3667124" cy="1925241"/>
          </a:xfrm>
          <a:prstGeom prst="rect">
            <a:avLst/>
          </a:prstGeom>
          <a:noFill/>
        </p:spPr>
      </p:pic>
      <p:pic>
        <p:nvPicPr>
          <p:cNvPr id="15370" name="Picture 10" descr="shhelo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181600"/>
            <a:ext cx="3810000" cy="1676400"/>
          </a:xfrm>
          <a:prstGeom prst="rect">
            <a:avLst/>
          </a:prstGeom>
          <a:noFill/>
        </p:spPr>
      </p:pic>
      <p:pic>
        <p:nvPicPr>
          <p:cNvPr id="15372" name="Picture 12" descr="vozdu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838699"/>
            <a:ext cx="3810000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1475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Воздух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7072362" cy="20431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Первый слог мой — повозка большая. </a:t>
            </a:r>
            <a:br>
              <a:rPr lang="ru-RU" dirty="0" smtClean="0"/>
            </a:br>
            <a:r>
              <a:rPr lang="ru-RU" dirty="0" smtClean="0"/>
              <a:t>Моральная сила — вот слог мой второй. </a:t>
            </a:r>
            <a:br>
              <a:rPr lang="ru-RU" dirty="0" smtClean="0"/>
            </a:br>
            <a:r>
              <a:rPr lang="ru-RU" dirty="0" smtClean="0"/>
              <a:t>В целом, важнейшую роль выполняя, </a:t>
            </a:r>
            <a:br>
              <a:rPr lang="ru-RU" dirty="0" smtClean="0"/>
            </a:br>
            <a:r>
              <a:rPr lang="ru-RU" dirty="0" smtClean="0"/>
              <a:t>Хотя и невидим, всегда я с тобой.</a:t>
            </a:r>
            <a:endParaRPr lang="ru-RU" dirty="0"/>
          </a:p>
        </p:txBody>
      </p:sp>
      <p:pic>
        <p:nvPicPr>
          <p:cNvPr id="18434" name="Picture 2" descr="Ð¨Ð°ÑÐ°Ð´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219339"/>
            <a:ext cx="3357554" cy="342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  <a:r>
              <a:rPr lang="ru-RU" dirty="0" err="1" smtClean="0"/>
              <a:t>Метаграмма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Водовод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2071678"/>
            <a:ext cx="5543560" cy="405448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нем вода течет спокойно, </a:t>
            </a:r>
            <a:br>
              <a:rPr lang="ru-RU" dirty="0" smtClean="0"/>
            </a:br>
            <a:r>
              <a:rPr lang="ru-RU" dirty="0" smtClean="0"/>
              <a:t>Здесь насосы не нужны. </a:t>
            </a:r>
            <a:br>
              <a:rPr lang="ru-RU" dirty="0" smtClean="0"/>
            </a:br>
            <a:r>
              <a:rPr lang="ru-RU" dirty="0" smtClean="0"/>
              <a:t>Но если Р поставить в слово, </a:t>
            </a:r>
            <a:br>
              <a:rPr lang="ru-RU" dirty="0" smtClean="0"/>
            </a:br>
            <a:r>
              <a:rPr lang="ru-RU" dirty="0" smtClean="0"/>
              <a:t>Вещество получишь ты. </a:t>
            </a:r>
            <a:br>
              <a:rPr lang="ru-RU" dirty="0" smtClean="0"/>
            </a:br>
            <a:r>
              <a:rPr lang="ru-RU" dirty="0" smtClean="0"/>
              <a:t>Вещество то всем известно — </a:t>
            </a:r>
            <a:br>
              <a:rPr lang="ru-RU" dirty="0" smtClean="0"/>
            </a:br>
            <a:r>
              <a:rPr lang="ru-RU" dirty="0" smtClean="0"/>
              <a:t>Газ легчайший на земле. </a:t>
            </a:r>
            <a:br>
              <a:rPr lang="ru-RU" dirty="0" smtClean="0"/>
            </a:br>
            <a:r>
              <a:rPr lang="ru-RU" dirty="0" smtClean="0"/>
              <a:t>А сказать я должен честно: </a:t>
            </a:r>
            <a:br>
              <a:rPr lang="ru-RU" dirty="0" smtClean="0"/>
            </a:br>
            <a:r>
              <a:rPr lang="ru-RU" dirty="0" smtClean="0"/>
              <a:t>Мы сменили букву В.</a:t>
            </a:r>
            <a:endParaRPr lang="ru-RU" dirty="0"/>
          </a:p>
        </p:txBody>
      </p:sp>
      <p:pic>
        <p:nvPicPr>
          <p:cNvPr id="19458" name="Picture 2" descr="ÐÐµÑÐ°Ð³ÑÐ°Ð¼Ð¼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42"/>
            <a:ext cx="339134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/>
          <a:lstStyle/>
          <a:p>
            <a:r>
              <a:rPr lang="ru-RU" sz="3600" dirty="0" smtClean="0"/>
              <a:t>Оценивание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7"/>
            <a:ext cx="2900354" cy="17145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16-20 баллов «5»</a:t>
            </a:r>
          </a:p>
          <a:p>
            <a:r>
              <a:rPr lang="ru-RU" sz="2800" b="1" dirty="0" smtClean="0"/>
              <a:t>11-15 баллов «4»</a:t>
            </a:r>
          </a:p>
          <a:p>
            <a:r>
              <a:rPr lang="ru-RU" sz="2800" b="1" dirty="0" smtClean="0"/>
              <a:t>6-10 баллов «3»</a:t>
            </a:r>
            <a:endParaRPr lang="ru-RU" sz="2800" b="1" dirty="0"/>
          </a:p>
        </p:txBody>
      </p:sp>
      <p:pic>
        <p:nvPicPr>
          <p:cNvPr id="20482" name="Picture 2" descr="https://photoshop-kopona.com/uploads/posts/2017-09/1505757744_wallpaper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7162005" cy="40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65812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ходе работы учащиеся заполняют рабочий лист, который будет использован для </a:t>
            </a:r>
            <a:r>
              <a:rPr lang="ru-RU" sz="2800" dirty="0" err="1" smtClean="0"/>
              <a:t>взаимооценки</a:t>
            </a:r>
            <a:endParaRPr lang="ru-RU" sz="28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78" t="24623" r="30477" b="7506"/>
          <a:stretch>
            <a:fillRect/>
          </a:stretch>
        </p:blipFill>
        <p:spPr bwMode="auto">
          <a:xfrm>
            <a:off x="1000100" y="1714488"/>
            <a:ext cx="677830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1026" name="Picture 2" descr="http://znakka4estva.ru/uploads/category_items/sources/29501991afcb09efdb01ba2d04d9266f.jpg"/>
          <p:cNvPicPr>
            <a:picLocks noChangeAspect="1" noChangeArrowheads="1"/>
          </p:cNvPicPr>
          <p:nvPr/>
        </p:nvPicPr>
        <p:blipFill>
          <a:blip r:embed="rId2"/>
          <a:srcRect t="16667"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</p:spPr>
      </p:pic>
      <p:pic>
        <p:nvPicPr>
          <p:cNvPr id="1028" name="Picture 4" descr="https://fs00.infourok.ru/images/doc/175/201471/img3.jpg"/>
          <p:cNvPicPr>
            <a:picLocks noChangeAspect="1" noChangeArrowheads="1"/>
          </p:cNvPicPr>
          <p:nvPr/>
        </p:nvPicPr>
        <p:blipFill>
          <a:blip r:embed="rId3"/>
          <a:srcRect l="54687" t="36459" r="23438" b="40625"/>
          <a:stretch>
            <a:fillRect/>
          </a:stretch>
        </p:blipFill>
        <p:spPr bwMode="auto">
          <a:xfrm>
            <a:off x="214282" y="1785926"/>
            <a:ext cx="200026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Агрегатные состояния вещества</a:t>
            </a:r>
            <a:endParaRPr lang="ru-RU" dirty="0"/>
          </a:p>
        </p:txBody>
      </p:sp>
      <p:pic>
        <p:nvPicPr>
          <p:cNvPr id="14338" name="Picture 2" descr="https://fs00.infourok.ru/images/doc/122/142876/img4.jpg"/>
          <p:cNvPicPr>
            <a:picLocks noChangeAspect="1" noChangeArrowheads="1"/>
          </p:cNvPicPr>
          <p:nvPr/>
        </p:nvPicPr>
        <p:blipFill>
          <a:blip r:embed="rId2"/>
          <a:srcRect t="39583"/>
          <a:stretch>
            <a:fillRect/>
          </a:stretch>
        </p:blipFill>
        <p:spPr bwMode="auto">
          <a:xfrm>
            <a:off x="0" y="1714488"/>
            <a:ext cx="914400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1397000"/>
          <a:ext cx="8001056" cy="467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1707467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Состояние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Сохраняет ли объем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Сохраняет ли форму</a:t>
                      </a:r>
                      <a:endParaRPr lang="ru-RU" dirty="0"/>
                    </a:p>
                  </a:txBody>
                  <a:tcPr/>
                </a:tc>
              </a:tr>
              <a:tr h="989246">
                <a:tc>
                  <a:txBody>
                    <a:bodyPr/>
                    <a:lstStyle/>
                    <a:p>
                      <a:r>
                        <a:rPr lang="ru-RU" dirty="0" smtClean="0"/>
                        <a:t>Твердое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9246"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9246">
                <a:tc>
                  <a:txBody>
                    <a:bodyPr/>
                    <a:lstStyle/>
                    <a:p>
                      <a:r>
                        <a:rPr lang="ru-RU" dirty="0" smtClean="0"/>
                        <a:t>Газообразное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38642" cy="4757758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1. Вещество известное 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Нужное, полезное!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Мы на химии его 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Называем «</a:t>
            </a:r>
            <a:r>
              <a:rPr lang="ru-RU" dirty="0" err="1" smtClean="0"/>
              <a:t>аш</a:t>
            </a:r>
            <a:r>
              <a:rPr lang="ru-RU" dirty="0" smtClean="0"/>
              <a:t> два о»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2. Я самый мягкий элемент,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В природе без меня ни шагу.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И с кислородом я в момент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/>
              <a:t>Даю живительную влагу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45259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3. В честь него был назван век,</a:t>
            </a:r>
          </a:p>
          <a:p>
            <a:pPr fontAlgn="base">
              <a:buNone/>
            </a:pPr>
            <a:r>
              <a:rPr lang="ru-RU" dirty="0" smtClean="0"/>
              <a:t>Он в крови у нас у всех,</a:t>
            </a:r>
          </a:p>
          <a:p>
            <a:pPr fontAlgn="base">
              <a:buNone/>
            </a:pPr>
            <a:r>
              <a:rPr lang="ru-RU" dirty="0" smtClean="0"/>
              <a:t>В космосе метеорит </a:t>
            </a:r>
          </a:p>
          <a:p>
            <a:pPr fontAlgn="base">
              <a:buNone/>
            </a:pPr>
            <a:r>
              <a:rPr lang="ru-RU" dirty="0" smtClean="0"/>
              <a:t>Его содержит, и летит.</a:t>
            </a:r>
          </a:p>
          <a:p>
            <a:pPr fontAlgn="base">
              <a:buNone/>
            </a:pPr>
            <a:r>
              <a:rPr lang="ru-RU" dirty="0" smtClean="0"/>
              <a:t>Ржавчина его съедает.</a:t>
            </a:r>
          </a:p>
          <a:p>
            <a:pPr fontAlgn="base">
              <a:buNone/>
            </a:pPr>
            <a:r>
              <a:rPr lang="ru-RU" dirty="0" smtClean="0"/>
              <a:t>Кто металл этот не знает?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Ребусы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97000"/>
          <a:ext cx="8501122" cy="52467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74890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74890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74890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www.filipoc.ru/attaches/jokes/rebus/32a2170bfad85c4a9830cccbcd834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943378" cy="1643074"/>
          </a:xfrm>
          <a:prstGeom prst="rect">
            <a:avLst/>
          </a:prstGeom>
          <a:noFill/>
        </p:spPr>
      </p:pic>
      <p:pic>
        <p:nvPicPr>
          <p:cNvPr id="15364" name="Picture 4" descr="http://www.filipoc.ru/attaches/jokes/rebus/2434dc5271fa8427fbf5c932ebe4fa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4140982" cy="1357322"/>
          </a:xfrm>
          <a:prstGeom prst="rect">
            <a:avLst/>
          </a:prstGeom>
          <a:noFill/>
        </p:spPr>
      </p:pic>
      <p:pic>
        <p:nvPicPr>
          <p:cNvPr id="15366" name="Picture 6" descr="kislo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4029836" cy="1571636"/>
          </a:xfrm>
          <a:prstGeom prst="rect">
            <a:avLst/>
          </a:prstGeom>
          <a:noFill/>
        </p:spPr>
      </p:pic>
      <p:pic>
        <p:nvPicPr>
          <p:cNvPr id="15368" name="Picture 8" descr="met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14686"/>
            <a:ext cx="3667124" cy="1925241"/>
          </a:xfrm>
          <a:prstGeom prst="rect">
            <a:avLst/>
          </a:prstGeom>
          <a:noFill/>
        </p:spPr>
      </p:pic>
      <p:pic>
        <p:nvPicPr>
          <p:cNvPr id="15370" name="Picture 10" descr="shhelo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181600"/>
            <a:ext cx="3810000" cy="1676400"/>
          </a:xfrm>
          <a:prstGeom prst="rect">
            <a:avLst/>
          </a:prstGeom>
          <a:noFill/>
        </p:spPr>
      </p:pic>
      <p:pic>
        <p:nvPicPr>
          <p:cNvPr id="15372" name="Picture 12" descr="vozdu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838699"/>
            <a:ext cx="3810000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7072362" cy="20431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Первый слог мой — повозка большая. </a:t>
            </a:r>
            <a:br>
              <a:rPr lang="ru-RU" dirty="0" smtClean="0"/>
            </a:br>
            <a:r>
              <a:rPr lang="ru-RU" dirty="0" smtClean="0"/>
              <a:t>Моральная сила — вот слог мой второй. </a:t>
            </a:r>
            <a:br>
              <a:rPr lang="ru-RU" dirty="0" smtClean="0"/>
            </a:br>
            <a:r>
              <a:rPr lang="ru-RU" dirty="0" smtClean="0"/>
              <a:t>В целом, важнейшую роль выполняя, </a:t>
            </a:r>
            <a:br>
              <a:rPr lang="ru-RU" dirty="0" smtClean="0"/>
            </a:br>
            <a:r>
              <a:rPr lang="ru-RU" dirty="0" smtClean="0"/>
              <a:t>Хотя и невидим, всегда я с тобой.</a:t>
            </a:r>
            <a:endParaRPr lang="ru-RU" dirty="0"/>
          </a:p>
        </p:txBody>
      </p:sp>
      <p:pic>
        <p:nvPicPr>
          <p:cNvPr id="18434" name="Picture 2" descr="Ð¨Ð°ÑÐ°Ð´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219339"/>
            <a:ext cx="3357554" cy="342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  <a:r>
              <a:rPr lang="ru-RU" dirty="0" err="1" smtClean="0"/>
              <a:t>Метаграмма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2071678"/>
            <a:ext cx="5543560" cy="4054485"/>
          </a:xfrm>
        </p:spPr>
        <p:txBody>
          <a:bodyPr/>
          <a:lstStyle/>
          <a:p>
            <a:r>
              <a:rPr lang="ru-RU" dirty="0" smtClean="0"/>
              <a:t>В нем вода течет спокойно, </a:t>
            </a:r>
            <a:br>
              <a:rPr lang="ru-RU" dirty="0" smtClean="0"/>
            </a:br>
            <a:r>
              <a:rPr lang="ru-RU" dirty="0" smtClean="0"/>
              <a:t>Здесь насосы не нужны. </a:t>
            </a:r>
            <a:br>
              <a:rPr lang="ru-RU" dirty="0" smtClean="0"/>
            </a:br>
            <a:r>
              <a:rPr lang="ru-RU" dirty="0" smtClean="0"/>
              <a:t>Но если Р поставить в слово, </a:t>
            </a:r>
            <a:br>
              <a:rPr lang="ru-RU" dirty="0" smtClean="0"/>
            </a:br>
            <a:r>
              <a:rPr lang="ru-RU" dirty="0" smtClean="0"/>
              <a:t>Вещество получишь ты. </a:t>
            </a:r>
            <a:br>
              <a:rPr lang="ru-RU" dirty="0" smtClean="0"/>
            </a:br>
            <a:r>
              <a:rPr lang="ru-RU" dirty="0" smtClean="0"/>
              <a:t>Вещество то всем известно — </a:t>
            </a:r>
            <a:br>
              <a:rPr lang="ru-RU" dirty="0" smtClean="0"/>
            </a:br>
            <a:r>
              <a:rPr lang="ru-RU" dirty="0" smtClean="0"/>
              <a:t>Газ легчайший на земле. </a:t>
            </a:r>
            <a:br>
              <a:rPr lang="ru-RU" dirty="0" smtClean="0"/>
            </a:br>
            <a:r>
              <a:rPr lang="ru-RU" dirty="0" smtClean="0"/>
              <a:t>А сказать я должен честно: </a:t>
            </a:r>
            <a:br>
              <a:rPr lang="ru-RU" dirty="0" smtClean="0"/>
            </a:br>
            <a:r>
              <a:rPr lang="ru-RU" dirty="0" smtClean="0"/>
              <a:t>Мы сменили букву В.</a:t>
            </a:r>
            <a:endParaRPr lang="ru-RU" dirty="0"/>
          </a:p>
        </p:txBody>
      </p:sp>
      <p:pic>
        <p:nvPicPr>
          <p:cNvPr id="19458" name="Picture 2" descr="ÐÐµÑÐ°Ð³ÑÐ°Ð¼Ð¼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42"/>
            <a:ext cx="339134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229</Words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Вещества</vt:lpstr>
      <vt:lpstr>В ходе работы учащиеся заполняют рабочий лист, который будет использован для взаимооценки</vt:lpstr>
      <vt:lpstr>Что лишнее?</vt:lpstr>
      <vt:lpstr>Агрегатные состояния вещества</vt:lpstr>
      <vt:lpstr>Заполните таблицу</vt:lpstr>
      <vt:lpstr>Отгадайте загадки</vt:lpstr>
      <vt:lpstr>Ребусы </vt:lpstr>
      <vt:lpstr>Шарада </vt:lpstr>
      <vt:lpstr>                               Метаграмма </vt:lpstr>
      <vt:lpstr>Проверка таблицы</vt:lpstr>
      <vt:lpstr>Отгадайте загадки</vt:lpstr>
      <vt:lpstr>1. сосулька, 2. кислота, 3. металл,  4. снежинка, 5. щелочь, 6. воздух</vt:lpstr>
      <vt:lpstr>Шарада </vt:lpstr>
      <vt:lpstr>                               Метаграмма </vt:lpstr>
      <vt:lpstr>Оценивание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лишнее?</dc:title>
  <dc:creator>ххх</dc:creator>
  <cp:lastModifiedBy>ххх</cp:lastModifiedBy>
  <cp:revision>17</cp:revision>
  <dcterms:created xsi:type="dcterms:W3CDTF">2018-10-12T19:04:37Z</dcterms:created>
  <dcterms:modified xsi:type="dcterms:W3CDTF">2018-12-17T15:55:15Z</dcterms:modified>
</cp:coreProperties>
</file>