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1" r:id="rId5"/>
    <p:sldId id="270" r:id="rId6"/>
    <p:sldId id="269" r:id="rId7"/>
    <p:sldId id="268" r:id="rId8"/>
    <p:sldId id="267" r:id="rId9"/>
    <p:sldId id="272" r:id="rId10"/>
    <p:sldId id="278" r:id="rId11"/>
    <p:sldId id="283" r:id="rId12"/>
    <p:sldId id="280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62" d="100"/>
          <a:sy n="62" d="100"/>
        </p:scale>
        <p:origin x="-149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24.10.2017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5927" y="1945377"/>
            <a:ext cx="6599885" cy="36009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Внеклассное мероприятие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физической культуре</a:t>
            </a:r>
          </a:p>
          <a:p>
            <a:pPr algn="ctr"/>
            <a:r>
              <a:rPr lang="ru-RU" sz="3600" b="1" dirty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</a:t>
            </a:r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ля 4 класса</a:t>
            </a:r>
          </a:p>
          <a:p>
            <a:pPr algn="ctr"/>
            <a:r>
              <a:rPr lang="ru-RU" sz="36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«Весёлые старты»</a:t>
            </a:r>
          </a:p>
          <a:p>
            <a:pPr algn="ctr"/>
            <a:endParaRPr lang="ru-RU" sz="32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3200" b="1" dirty="0" smtClean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Подготовила: </a:t>
            </a:r>
            <a:r>
              <a:rPr lang="ru-RU" sz="2000" b="1" dirty="0" err="1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Мециева</a:t>
            </a:r>
            <a:r>
              <a:rPr lang="ru-RU" sz="2000" b="1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З.Э.</a:t>
            </a:r>
            <a:endParaRPr lang="ru-RU" sz="2000" b="1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6-ая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эстафета «Скакалочка»</a:t>
            </a:r>
          </a:p>
          <a:p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Описание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  <a:ea typeface="Times New Roman"/>
              </a:rPr>
              <a:t>После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  <a:ea typeface="Times New Roman"/>
              </a:rPr>
              <a:t>сигнала, учащийся перемещается прыгая на скакалке до обруча, кладет скакалку в обруч, бежит обратно, передает эстафету.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  <a:ea typeface="Times New Roman"/>
              </a:rPr>
              <a:t>Второй учащийся бежит до обруча, берет скакалку и прыгает до команды, передавая эстафету.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  <a:ea typeface="Times New Roman"/>
              </a:rPr>
              <a:t>Побеждает команда, которая быстрее закончит эстафету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  <a:ea typeface="Times New Roman"/>
              </a:rPr>
              <a:t>.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Техника безопасности: 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1.Не приступать к выполнению упражнений без команды учителя.</a:t>
            </a:r>
          </a:p>
          <a:p>
            <a:pPr lvl="0" algn="just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2.Не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забывайте о подстраховке друг друга во время выполнения упражнений.</a:t>
            </a:r>
            <a:endParaRPr lang="ru-RU" sz="1400" b="1" dirty="0">
              <a:solidFill>
                <a:srgbClr val="5B9BD5">
                  <a:lumMod val="50000"/>
                </a:srgbClr>
              </a:solidFill>
              <a:latin typeface="Arial"/>
            </a:endParaRPr>
          </a:p>
          <a:p>
            <a:endParaRPr lang="ru-RU" b="1" dirty="0">
              <a:solidFill>
                <a:srgbClr val="5B9BD5">
                  <a:lumMod val="50000"/>
                </a:srgbClr>
              </a:solidFill>
              <a:latin typeface="Times New Roman"/>
              <a:ea typeface="Times New Roman"/>
            </a:endParaRPr>
          </a:p>
        </p:txBody>
      </p:sp>
      <p:pic>
        <p:nvPicPr>
          <p:cNvPr id="3074" name="Picture 2" descr="C:\Users\Зифа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429" y="3964824"/>
            <a:ext cx="2664969" cy="272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62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Инструкция для болельщиков и  родителей.</a:t>
            </a:r>
            <a:r>
              <a:rPr lang="ru-RU" sz="3200" b="1" dirty="0">
                <a:solidFill>
                  <a:srgbClr val="FF0000"/>
                </a:solidFill>
                <a:latin typeface="Times New Roman"/>
                <a:ea typeface="Times New Roman"/>
              </a:rPr>
              <a:t> </a:t>
            </a:r>
            <a:endParaRPr lang="ru-RU" sz="32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just">
              <a:buFont typeface="+mj-lt"/>
              <a:buAutoNum type="arabicPeriod"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 Во избежание несчастных случаев не выходите на спортивную площадку во время проведения эстафет.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just">
              <a:buFont typeface="+mj-lt"/>
              <a:buAutoNum type="arabicPeriod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Соблюдайте дисциплину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порядок во время проведения мероприятия.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 algn="just"/>
            <a:r>
              <a:rPr lang="ru-RU" sz="3200" dirty="0">
                <a:solidFill>
                  <a:srgbClr val="000000"/>
                </a:solidFill>
                <a:latin typeface="Times New Roman"/>
              </a:rPr>
              <a:t> </a:t>
            </a:r>
            <a:endParaRPr lang="ru-RU" sz="2400" dirty="0">
              <a:solidFill>
                <a:srgbClr val="000000"/>
              </a:solidFill>
              <a:latin typeface="Arial"/>
            </a:endParaRPr>
          </a:p>
          <a:p>
            <a:pPr algn="ctr"/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2050" name="Picture 2" descr="C:\Users\Зифа\Desktop\f3031f9bff1ba098f63a6368c9372c1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5567" y="3429000"/>
            <a:ext cx="3141069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63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Подведение итогов.</a:t>
            </a:r>
            <a:endParaRPr lang="ru-RU" sz="32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Ведущий: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Вот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 подошел к концу наш турнир.  Все участники команд показали свою ловкость, силу, быстроту, смекалку. А главное – получили заряд бодрости и массу положительных эмоций! Занимайтесь спортом, укрепляйте своё здоровье, развивайте силу и выносливость!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Жюри сообщает окончательные итоги всех конкурсов и называет победителей.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- И пусть уже известен победитель,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        Азарт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борьбы в спортсменах не погас!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 проигравших, что не говорите,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ea typeface="Times New Roman"/>
              <a:cs typeface="Times New Roman"/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        Шанс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победить есть в следующий раз!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algn="ctr">
              <a:spcAft>
                <a:spcPts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Вручение призов.</a:t>
            </a:r>
            <a:endParaRPr lang="ru-RU" sz="3200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662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Организованный выход команд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п</a:t>
            </a: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од музыку.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endParaRPr lang="ru-RU" sz="2800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До новых встреч!</a:t>
            </a:r>
          </a:p>
          <a:p>
            <a:pPr algn="ctr"/>
            <a:endParaRPr lang="ru-RU" sz="2800" b="1" dirty="0">
              <a:solidFill>
                <a:srgbClr val="FF0000"/>
              </a:solidFill>
              <a:latin typeface="Times New Roman"/>
              <a:ea typeface="Times New Roman"/>
            </a:endParaRPr>
          </a:p>
        </p:txBody>
      </p:sp>
      <p:pic>
        <p:nvPicPr>
          <p:cNvPr id="1026" name="Picture 2" descr="C:\Users\Зифа\Desktop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982" y="3759199"/>
            <a:ext cx="3108208" cy="2331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258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62200" y="1005840"/>
            <a:ext cx="660093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Цель: 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- пропаганда здорового образа жизни.</a:t>
            </a:r>
            <a:r>
              <a:rPr lang="ru-RU" sz="2400" dirty="0">
                <a:latin typeface="Times New Roman"/>
                <a:ea typeface="Times New Roman"/>
              </a:rPr>
              <a:t/>
            </a:r>
            <a:br>
              <a:rPr lang="ru-RU" sz="2400" dirty="0">
                <a:latin typeface="Times New Roman"/>
                <a:ea typeface="Times New Roman"/>
              </a:rPr>
            </a:br>
            <a:r>
              <a:rPr lang="ru-RU" sz="2800" b="1" u="sng" dirty="0">
                <a:solidFill>
                  <a:srgbClr val="FF0000"/>
                </a:solidFill>
                <a:latin typeface="Times New Roman"/>
                <a:ea typeface="Times New Roman"/>
              </a:rPr>
              <a:t>Задачи:</a:t>
            </a:r>
            <a:r>
              <a:rPr lang="ru-RU" sz="2400" u="sng" dirty="0">
                <a:latin typeface="Times New Roman"/>
                <a:ea typeface="Times New Roman"/>
              </a:rPr>
              <a:t/>
            </a:r>
            <a:br>
              <a:rPr lang="ru-RU" sz="2400" u="sng" dirty="0"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- развитие личности на основе овладения физической культурой;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- воспитание чувства коллективизма, товарищества, взаимовыручки, творческого мышления.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218" name="Picture 2" descr="C:\Users\Зифа\Desktop\28966_html_238dd39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348" y="4333493"/>
            <a:ext cx="4267732" cy="236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72640" y="594360"/>
            <a:ext cx="68402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Место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проведения: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спортивный зал школы.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24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Время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проведения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7. 12.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2017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12.10                         </a:t>
            </a:r>
            <a:r>
              <a:rPr lang="ru-RU" sz="24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                                              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Длительность</a:t>
            </a: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</a:rPr>
              <a:t>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30 минут.                                                                                                               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Инвентарь и оборудование: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мячи, обручи, скакалки, свисток, теннисные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ракетки, аптечка                                      </a:t>
            </a:r>
            <a:r>
              <a:rPr lang="ru-RU" sz="2400" b="1" dirty="0">
                <a:solidFill>
                  <a:srgbClr val="FF0000"/>
                </a:solidFill>
                <a:latin typeface="Times New Roman"/>
                <a:ea typeface="Times New Roman"/>
              </a:rPr>
              <a:t>Участники: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дети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10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человек,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учителя, родители.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10242" name="Picture 2" descr="C:\Users\Зифа\Desktop\54318099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705" y="3272016"/>
            <a:ext cx="4629150" cy="3381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78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Вступление.</a:t>
            </a:r>
            <a:endParaRPr lang="ru-RU" sz="3600" b="1" dirty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Ведущий: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Добрый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день, дорогие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ребята , уважаемые родители и учителя!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Сегодня здесь, в этом  зале, мы проведем мини- турнир, который пройдет под девизом «Вперед к победе!» А судить сегодня будет компетентное жюри: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…….</a:t>
            </a:r>
          </a:p>
          <a:p>
            <a:r>
              <a:rPr lang="ru-RU" b="1" spc="-55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Команды организованно под музыку </a:t>
            </a:r>
            <a:r>
              <a:rPr lang="ru-RU" b="1" spc="-55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входят в зал.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Встречаем,  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команда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«Спортсмены»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Девиз: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Спортсмены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рвутся вперед,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Рекорд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 новый ждет!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                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Команда «Медведи»</a:t>
            </a:r>
          </a:p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Девиз:      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Напролом, словно медведи,</a:t>
            </a:r>
            <a:b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Смело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движемся к победе!</a:t>
            </a:r>
            <a:endParaRPr lang="ru-RU" sz="20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Мы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от души приветствуем всех, кто сегодня вышел на старт.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Успехов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нашим командам и хорошего настроения! </a:t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Прошу команды занять исходные позиции. Мы начинаем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! 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46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1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ая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 эстафета: «Команда быстроногих». </a:t>
            </a:r>
          </a:p>
          <a:p>
            <a:pPr>
              <a:spcAft>
                <a:spcPts val="0"/>
              </a:spcAft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Описание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эстафеты: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Команды стоят на линии старта, в колонну друг за другом. От команд на расстоянии 15м лежат мячи. По свистку направляющий бежит, оббегает мяч и возвращается в команду, передавая эстафету.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Выигрывает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команда, первой закончившая  задание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Техника безопасности: 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1.Не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приступать к выполнению упражнений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без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команды учителя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.</a:t>
            </a:r>
          </a:p>
          <a:p>
            <a:pPr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2.Не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</a:rPr>
              <a:t>забывайте о подстраховке друг друга во время выполнения упражнений.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Arial"/>
            </a:endParaRP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FF000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8194" name="Picture 2" descr="C:\Users\Зифа\Desktop\5232570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880" y="4149391"/>
            <a:ext cx="5547360" cy="185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ая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эстафета: «Кенгуру».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Описание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эстафеты: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Команды стоят на линии старта, у направляющих мяч зажат между коленями. От линии старта на расстоянии 15м лежит обруч. По свистку направляющий прыгает с мячом до обруча, допрыгав кладёт мяч в обруч, а сам бегом возвращается в команду, передавая эстафету другому игроку. Тот делает тоже самое, потом  следующий и т. д.   Выигрывает команда первой закончившая задание.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Техника безопасности: 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1.Не приступать к выполнению упражнений без команды учителя.</a:t>
            </a:r>
          </a:p>
          <a:p>
            <a:pPr lvl="0" algn="just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2.Не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забывайте о подстраховке друг друга во время выполнения упражнений.</a:t>
            </a:r>
            <a:endParaRPr lang="ru-RU" sz="1400" b="1" dirty="0">
              <a:solidFill>
                <a:srgbClr val="5B9BD5">
                  <a:lumMod val="50000"/>
                </a:srgbClr>
              </a:solidFill>
              <a:latin typeface="Arial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7171" name="Picture 3" descr="C:\Users\Зифа\Desktop\thumb_1137_news_facebook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849" y="4663440"/>
            <a:ext cx="3313111" cy="198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3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– 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ая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 эстафета: «Теннис».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Описание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Команды стоят в колонны, от линии старта кладутся мячи на расстоянии 15 м. По свистку ученик, набивая теннисный мячик ракеткой, передвигается к мячу. Добежав до мяча, берет ракетку и мяч в руки и бежит обратно, передавая эстафету. Побеждает команда первой закончившая эстафету.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Техника безопасности: 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1.Не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приступать к выполнению упражнений без команды учителя.</a:t>
            </a:r>
          </a:p>
          <a:p>
            <a:pPr lvl="0" algn="just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2.Не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забывайте о подстраховке друг друга во время выполнения упражнений.</a:t>
            </a:r>
            <a:endParaRPr lang="ru-RU" sz="1400" b="1" dirty="0">
              <a:solidFill>
                <a:srgbClr val="5B9BD5">
                  <a:lumMod val="50000"/>
                </a:srgbClr>
              </a:solidFill>
              <a:latin typeface="Arial"/>
            </a:endParaRP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dirty="0">
              <a:effectLst/>
              <a:latin typeface="Times New Roman"/>
              <a:ea typeface="Times New Roman"/>
            </a:endParaRPr>
          </a:p>
        </p:txBody>
      </p:sp>
      <p:pic>
        <p:nvPicPr>
          <p:cNvPr id="6146" name="Picture 2" descr="C:\Users\Зифа\Desktop\depositphotos_20034859-stock-illustration-a-kid-playing-tenni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8407" y="3749040"/>
            <a:ext cx="2150225" cy="2956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4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-</a:t>
            </a:r>
            <a:r>
              <a:rPr lang="ru-RU" sz="2800" b="1" dirty="0" err="1">
                <a:solidFill>
                  <a:srgbClr val="FF0000"/>
                </a:solidFill>
                <a:latin typeface="Times New Roman"/>
                <a:ea typeface="Times New Roman"/>
              </a:rPr>
              <a:t>ая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 эстафета: «С мячом »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Описание</a:t>
            </a:r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: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Команды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построены в одну колонну. По команде, ученик ведет мяч до обруча, кладет мяч в обруч, делает кувырок вперед, берет мяч, добегает с ведением  до кольца и бросает в кольцо. После этого, с ведением мяча возвращается обратно и передает эстафету. Выигрывает та команда, которая больше всех попала в кольцо и быстрее выполнила эстафету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Техника безопасности: </a:t>
            </a:r>
            <a:endParaRPr lang="ru-RU" b="1" dirty="0" smtClean="0">
              <a:solidFill>
                <a:srgbClr val="FF0000"/>
              </a:solidFill>
              <a:latin typeface="Times New Roman"/>
              <a:ea typeface="Times New Roman"/>
            </a:endParaRPr>
          </a:p>
          <a:p>
            <a:pPr lvl="0" algn="just"/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1.Не приступать к выполнению упражнений без команды учителя.</a:t>
            </a:r>
          </a:p>
          <a:p>
            <a:pPr lvl="0" algn="just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2.Не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забывайте о подстраховке друг друга во время выполнения упражнений.</a:t>
            </a:r>
            <a:endParaRPr lang="ru-RU" sz="1400" b="1" dirty="0">
              <a:solidFill>
                <a:srgbClr val="5B9BD5">
                  <a:lumMod val="50000"/>
                </a:srgbClr>
              </a:solidFill>
              <a:latin typeface="Arial"/>
            </a:endParaRPr>
          </a:p>
          <a:p>
            <a:pPr>
              <a:spcAft>
                <a:spcPts val="0"/>
              </a:spcAft>
            </a:pP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Зифа\Desktop\boy-bouncing-ball-clipart-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4343400"/>
            <a:ext cx="2355378" cy="2319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86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929284" y="773723"/>
            <a:ext cx="6983604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4572000" algn="l"/>
              </a:tabLst>
            </a:pPr>
            <a:r>
              <a:rPr lang="ru-RU" sz="2800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5-ая </a:t>
            </a:r>
            <a:r>
              <a:rPr lang="ru-RU" sz="2800" b="1" dirty="0">
                <a:solidFill>
                  <a:srgbClr val="FF0000"/>
                </a:solidFill>
                <a:latin typeface="Times New Roman"/>
                <a:ea typeface="Times New Roman"/>
              </a:rPr>
              <a:t>эстафета «Передача над головой»</a:t>
            </a:r>
          </a:p>
          <a:p>
            <a:pPr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Описание: 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Первый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игрок передает мяч над головой игроков назад. Последний игрок каждой команды ловит мяч и бежит с ним вдоль колонны вперед, встает в начале колонны и опять посылает мяч над головами и 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тд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 Побеждает команда, которая быстрее закончит эстафету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 lvl="0" algn="just"/>
            <a:r>
              <a:rPr lang="ru-RU" b="1" dirty="0">
                <a:solidFill>
                  <a:srgbClr val="FF0000"/>
                </a:solidFill>
                <a:latin typeface="Times New Roman"/>
                <a:ea typeface="Times New Roman"/>
              </a:rPr>
              <a:t>Техника безопасности</a:t>
            </a:r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:</a:t>
            </a:r>
          </a:p>
          <a:p>
            <a:pPr lvl="0" algn="just"/>
            <a:r>
              <a:rPr lang="ru-RU" b="1" dirty="0" smtClean="0">
                <a:solidFill>
                  <a:srgbClr val="FF0000"/>
                </a:solidFill>
                <a:latin typeface="Times New Roman"/>
                <a:ea typeface="Times New Roman"/>
              </a:rPr>
              <a:t>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1.Не приступать к выполнению упражнений без команды </a:t>
            </a:r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учителя.</a:t>
            </a:r>
          </a:p>
          <a:p>
            <a:pPr lvl="0" algn="just"/>
            <a:r>
              <a:rPr lang="ru-RU" b="1" dirty="0" smtClean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2.Не </a:t>
            </a:r>
            <a:r>
              <a:rPr lang="ru-RU" b="1" dirty="0">
                <a:solidFill>
                  <a:srgbClr val="5B9BD5">
                    <a:lumMod val="50000"/>
                  </a:srgbClr>
                </a:solidFill>
                <a:latin typeface="Times New Roman"/>
              </a:rPr>
              <a:t>забывайте о подстраховке друг друга во время выполнения упражнений.</a:t>
            </a:r>
            <a:endParaRPr lang="ru-RU" sz="1400" b="1" dirty="0">
              <a:solidFill>
                <a:srgbClr val="5B9BD5">
                  <a:lumMod val="50000"/>
                </a:srgbClr>
              </a:solidFill>
              <a:latin typeface="Arial"/>
            </a:endParaRPr>
          </a:p>
          <a:p>
            <a:pPr>
              <a:spcAft>
                <a:spcPts val="0"/>
              </a:spcAft>
            </a:pPr>
            <a:endParaRPr lang="ru-RU" b="1" dirty="0">
              <a:solidFill>
                <a:schemeClr val="accent1">
                  <a:lumMod val="50000"/>
                </a:schemeClr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C:\Users\Зифа\Desktop\588240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559" y="4078060"/>
            <a:ext cx="3555819" cy="2666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6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332</TotalTime>
  <Words>163</Words>
  <Application>Microsoft Office PowerPoint</Application>
  <PresentationFormat>Экран (4:3)</PresentationFormat>
  <Paragraphs>68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Зифа</cp:lastModifiedBy>
  <cp:revision>31</cp:revision>
  <dcterms:created xsi:type="dcterms:W3CDTF">2013-11-19T05:52:05Z</dcterms:created>
  <dcterms:modified xsi:type="dcterms:W3CDTF">2017-10-24T19:19:23Z</dcterms:modified>
</cp:coreProperties>
</file>