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60" r:id="rId6"/>
    <p:sldId id="266" r:id="rId7"/>
    <p:sldId id="269" r:id="rId8"/>
    <p:sldId id="261" r:id="rId9"/>
    <p:sldId id="265" r:id="rId10"/>
    <p:sldId id="263" r:id="rId11"/>
    <p:sldId id="264" r:id="rId12"/>
    <p:sldId id="25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5" d="100"/>
          <a:sy n="65" d="100"/>
        </p:scale>
        <p:origin x="-6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каком курсе ты обучаешься?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1 курс</c:v>
                </c:pt>
                <c:pt idx="1">
                  <c:v>2 курс</c:v>
                </c:pt>
                <c:pt idx="2">
                  <c:v>3курс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</c:v>
                </c:pt>
                <c:pt idx="1">
                  <c:v>0.45</c:v>
                </c:pt>
                <c:pt idx="2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1"/>
          <c:order val="0"/>
          <c:tx>
            <c:strRef>
              <c:f>Лист1!$A$3</c:f>
              <c:strCache>
                <c:ptCount val="1"/>
              </c:strCache>
            </c:strRef>
          </c:tx>
          <c:cat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Лист1!$B$3</c:f>
              <c:numCache>
                <c:formatCode>0%</c:formatCode>
                <c:ptCount val="1"/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Приносит ли вам удовльствие дежурство в аудиториях? 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Для частоты</c:v>
                </c:pt>
                <c:pt idx="1">
                  <c:v>Для здоровья</c:v>
                </c:pt>
                <c:pt idx="2">
                  <c:v>Незачем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0.4</c:v>
                </c:pt>
                <c:pt idx="2">
                  <c:v>0.03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0.44094</cdr:x>
      <cdr:y>0.32281</cdr:y>
    </cdr:from>
    <cdr:to>
      <cdr:x>0.66537</cdr:x>
      <cdr:y>0.62403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7960" y="1311920"/>
          <a:ext cx="136815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dirty="0" smtClean="0"/>
            <a:t>30%</a:t>
          </a:r>
          <a:endParaRPr lang="ru-RU" sz="3600" dirty="0"/>
        </a:p>
      </cdr:txBody>
    </cdr:sp>
  </cdr:relSizeAnchor>
  <cdr:relSizeAnchor xmlns:cdr="http://schemas.openxmlformats.org/drawingml/2006/chartDrawing">
    <cdr:from>
      <cdr:x>0.20469</cdr:x>
      <cdr:y>0.34053</cdr:y>
    </cdr:from>
    <cdr:to>
      <cdr:x>0.39369</cdr:x>
      <cdr:y>0.46456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47800" y="1383928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0.311</cdr:x>
      <cdr:y>0.67719</cdr:y>
    </cdr:from>
    <cdr:to>
      <cdr:x>0.52362</cdr:x>
      <cdr:y>0.83665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5872" y="2752080"/>
          <a:ext cx="129614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45%</a:t>
          </a:r>
          <a:endParaRPr lang="ru-RU" sz="3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860032" y="4437112"/>
            <a:ext cx="3979168" cy="198657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Выполнили студентки 21 СДО: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Мусагитова Регина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Кабанова Ирина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Патрушева Мария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Рудакова  Дарья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Заморина Юлия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Тема: Низкая мотивация  студентов к уборке в аудиториях.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ixyE-GZ9Yc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57604"/>
            <a:ext cx="9144000" cy="414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8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12tS1wxZIp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86030"/>
            <a:ext cx="9144000" cy="408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83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VXkDwJd-X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35927"/>
            <a:ext cx="9144000" cy="438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37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oxQ7ZqA4N2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04232"/>
            <a:ext cx="9144000" cy="444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67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KdcKtB9WYO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13653"/>
            <a:ext cx="9144000" cy="423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43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Исследовать уровень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мотивации студентов к уборке в аудитории.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Узнать заинтересованность студентов в уборке аудитории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Выяснить у студентов устраивает ли их в каком состоянии находиться инвентарь для уборки.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знания студентов о заболеваниях вызванных пылью и грязью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Узнать у студентов устраивает ли их в каком состоянии находится инвентарь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Предложить варианты решения этой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Проанализировать собранный материал.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9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422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CqVxQLVhkF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7688"/>
            <a:ext cx="9144000" cy="416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57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D00bWmnhGH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3526"/>
            <a:ext cx="9144000" cy="417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80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Для чего нужна уборка в аудиториях 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55650" y="1412875"/>
          <a:ext cx="7929563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629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2FwJSxW583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84782"/>
            <a:ext cx="9144000" cy="428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90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111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Тема: Низкая мотивация  студентов к уборке в аудиториях. </vt:lpstr>
      <vt:lpstr>Цель:</vt:lpstr>
      <vt:lpstr>Задачи:</vt:lpstr>
      <vt:lpstr>Слайд 4</vt:lpstr>
      <vt:lpstr>Слайд 5</vt:lpstr>
      <vt:lpstr>Слайд 6</vt:lpstr>
      <vt:lpstr>Слайд 7</vt:lpstr>
      <vt:lpstr>Для чего нужна уборка в аудиториях ?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</dc:creator>
  <cp:lastModifiedBy>student</cp:lastModifiedBy>
  <cp:revision>8</cp:revision>
  <dcterms:created xsi:type="dcterms:W3CDTF">2018-10-24T16:43:31Z</dcterms:created>
  <dcterms:modified xsi:type="dcterms:W3CDTF">2018-11-27T08:32:03Z</dcterms:modified>
</cp:coreProperties>
</file>