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8" r:id="rId3"/>
    <p:sldId id="259" r:id="rId4"/>
    <p:sldId id="261" r:id="rId5"/>
    <p:sldId id="263" r:id="rId6"/>
    <p:sldId id="264" r:id="rId7"/>
    <p:sldId id="268" r:id="rId8"/>
    <p:sldId id="267" r:id="rId9"/>
    <p:sldId id="270" r:id="rId10"/>
    <p:sldId id="288" r:id="rId11"/>
    <p:sldId id="272" r:id="rId12"/>
    <p:sldId id="273" r:id="rId13"/>
    <p:sldId id="290" r:id="rId14"/>
    <p:sldId id="293" r:id="rId15"/>
    <p:sldId id="291" r:id="rId16"/>
    <p:sldId id="289" r:id="rId17"/>
    <p:sldId id="281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209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2800" i="0" dirty="0">
                <a:latin typeface="Times New Roman" pitchFamily="18" charset="0"/>
                <a:cs typeface="Times New Roman" pitchFamily="18" charset="0"/>
              </a:rPr>
              <a:t>3. Хотели бы вы тоже научиться  так быстро считать?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>
        <c:manualLayout>
          <c:xMode val="edge"/>
          <c:yMode val="edge"/>
          <c:x val="0.14442839977800889"/>
          <c:y val="1.075422514029606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7962962962963243E-2"/>
          <c:y val="0.40463629546306712"/>
          <c:w val="0.82407407407407618"/>
          <c:h val="0.520223097112860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ПродажиСмотрели ли вы передачу "Удивительные люди" или "Лучше всех" или др., где маленькие дети быстро считают? </c:v>
                </c:pt>
              </c:strCache>
            </c:strRef>
          </c:tx>
          <c:explosion val="1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79331507653844713"/>
          <c:y val="0.30625882354535133"/>
          <c:w val="0.14214181030534556"/>
          <c:h val="7.265774670023116E-2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B330-16DE-46E5-BD47-E50767A74D7F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90AE-C389-4777-826F-3FCBBD605D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158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90AE-C389-4777-826F-3FCBBD605DF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63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ar.ru/onlajn-trenazher-po-mentalnoj-arifmetik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916" y="332656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912768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такое ментальная арифметика?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4" y="3501008"/>
            <a:ext cx="3635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Темченко Матвей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МКОУ Ярковская СОШ им. Романова К.Г.,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Черепановский район, с.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Ярки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Научный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Адаменко Галина Васильевна,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</p:txBody>
      </p:sp>
      <p:pic>
        <p:nvPicPr>
          <p:cNvPr id="1026" name="Picture 2" descr="F:\Новая папка\DSCN3579.JPG"/>
          <p:cNvPicPr>
            <a:picLocks noChangeAspect="1" noChangeArrowheads="1"/>
          </p:cNvPicPr>
          <p:nvPr/>
        </p:nvPicPr>
        <p:blipFill>
          <a:blip r:embed="rId3" cstate="print"/>
          <a:srcRect l="11263" t="-6435" r="22768" b="14199"/>
          <a:stretch>
            <a:fillRect/>
          </a:stretch>
        </p:blipFill>
        <p:spPr bwMode="auto">
          <a:xfrm rot="20748406">
            <a:off x="349585" y="3230527"/>
            <a:ext cx="3085098" cy="32355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62802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17032"/>
            <a:ext cx="5237385" cy="294602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892480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настоящее время действует около пяти тысяч образовательных центров в 50 странах, которые обучают устному счету. 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Наиболее активными в этом плане являются школы США, Австрии, Канады, Австралии, Таиланда, Китая и Ближнего Востока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  нашей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стране первые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появились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2013году. 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23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Desktop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1772816"/>
            <a:ext cx="65252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22527"/>
            <a:ext cx="8229600" cy="1534265"/>
          </a:xfrm>
        </p:spPr>
        <p:txBody>
          <a:bodyPr>
            <a:no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3200" dirty="0" smtClean="0">
                <a:solidFill>
                  <a:srgbClr val="FF0000"/>
                </a:solidFill>
                <a:hlinkClick r:id="rId3"/>
              </a:rPr>
              <a:t>http://mentalar.ru/onlajn-trenazher-po-mentalnoj-arifmetike/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57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976664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96943" cy="5186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Абакус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происходит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слова «абак». Абак (в переводе с латинского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abacus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доска) – счетная доска, которая применялась приблизительно с V века до н.э. в Древней Греции, в Древнем Риме и в Китае.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Большим пальцем поднимают косточки, а указательным- опускают. Небесные косточки двигают только указательным пальцем.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надо держать всегда левой рукой.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Сброс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косточек делается указательным пальцем и большим.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19" r="4838" b="12540"/>
          <a:stretch/>
        </p:blipFill>
        <p:spPr>
          <a:xfrm>
            <a:off x="2339752" y="4581128"/>
            <a:ext cx="4050448" cy="219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65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710" y="476672"/>
            <a:ext cx="619268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671952"/>
            <a:ext cx="8229600" cy="51860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Смотрели ли вы передачу "Удивительные люди" или "Лучше всех" или др., где маленькие дети быстро считают?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 вы умеете так считать?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Хотели бы вы тоже научиться  так быстро считать?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Знаком ли вам хотя бы один из этих предметов? (если да, подпишите название предмета)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а)                                                          б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3727" y="4650911"/>
            <a:ext cx="1584176" cy="18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4535" y="4767124"/>
            <a:ext cx="221875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38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656312699"/>
              </p:ext>
            </p:extLst>
          </p:nvPr>
        </p:nvGraphicFramePr>
        <p:xfrm>
          <a:off x="683568" y="260648"/>
          <a:ext cx="756084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490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Занятие по ментальной арифметике в 4 классе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tudent\Desktop\4 класс знакомство с абакусом\DSCN3618.JPG"/>
          <p:cNvPicPr>
            <a:picLocks noChangeAspect="1" noChangeArrowheads="1"/>
          </p:cNvPicPr>
          <p:nvPr/>
        </p:nvPicPr>
        <p:blipFill rotWithShape="1">
          <a:blip r:embed="rId2" cstate="print"/>
          <a:srcRect t="11207" r="22394"/>
          <a:stretch/>
        </p:blipFill>
        <p:spPr bwMode="auto">
          <a:xfrm>
            <a:off x="4692130" y="3012028"/>
            <a:ext cx="4451870" cy="3820783"/>
          </a:xfrm>
          <a:prstGeom prst="rect">
            <a:avLst/>
          </a:prstGeom>
          <a:noFill/>
        </p:spPr>
      </p:pic>
      <p:pic>
        <p:nvPicPr>
          <p:cNvPr id="1026" name="Picture 2" descr="C:\Users\student\Desktop\4 класс знакомство с абакусом\DSCN3613.JPG"/>
          <p:cNvPicPr>
            <a:picLocks noChangeAspect="1" noChangeArrowheads="1"/>
          </p:cNvPicPr>
          <p:nvPr/>
        </p:nvPicPr>
        <p:blipFill rotWithShape="1">
          <a:blip r:embed="rId3" cstate="print"/>
          <a:srcRect l="5684" t="28281" r="1538" b="1"/>
          <a:stretch/>
        </p:blipFill>
        <p:spPr bwMode="auto">
          <a:xfrm rot="21101219">
            <a:off x="208064" y="1539272"/>
            <a:ext cx="5910146" cy="384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Новая папка\DSCN3580.JPG"/>
          <p:cNvPicPr>
            <a:picLocks noChangeAspect="1" noChangeArrowheads="1"/>
          </p:cNvPicPr>
          <p:nvPr/>
        </p:nvPicPr>
        <p:blipFill>
          <a:blip r:embed="rId2" cstate="print"/>
          <a:srcRect l="14644" t="14470" r="19844" b="23660"/>
          <a:stretch>
            <a:fillRect/>
          </a:stretch>
        </p:blipFill>
        <p:spPr bwMode="auto">
          <a:xfrm rot="923769">
            <a:off x="4262293" y="3099778"/>
            <a:ext cx="4536504" cy="3213685"/>
          </a:xfrm>
          <a:prstGeom prst="rect">
            <a:avLst/>
          </a:prstGeom>
          <a:noFill/>
        </p:spPr>
      </p:pic>
      <p:pic>
        <p:nvPicPr>
          <p:cNvPr id="2051" name="Picture 3" descr="F:\Новая папка\DSCN3583.JPG"/>
          <p:cNvPicPr>
            <a:picLocks noChangeAspect="1" noChangeArrowheads="1"/>
          </p:cNvPicPr>
          <p:nvPr/>
        </p:nvPicPr>
        <p:blipFill>
          <a:blip r:embed="rId3" cstate="print"/>
          <a:srcRect l="3673" t="1090" r="27657" b="18263"/>
          <a:stretch>
            <a:fillRect/>
          </a:stretch>
        </p:blipFill>
        <p:spPr bwMode="auto">
          <a:xfrm rot="20745728">
            <a:off x="509486" y="578405"/>
            <a:ext cx="5294990" cy="4547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74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2592288" cy="10081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555320"/>
            <a:ext cx="8712968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много работать над собой, тренироваться, учиться тому, что тебя интересует.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тогда можно добиться результатов.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Думаю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при ежедневных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тренировках,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работая с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абакусом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смогу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добиться хороших результатов,  и буду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быстрее калькулятора.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304450"/>
            <a:ext cx="4309026" cy="242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031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488832" cy="118482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11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496944" cy="6122152"/>
          </a:xfrm>
        </p:spPr>
        <p:txBody>
          <a:bodyPr anchor="t">
            <a:noAutofit/>
          </a:bodyPr>
          <a:lstStyle/>
          <a:p>
            <a:pPr marL="64008" indent="0">
              <a:buNone/>
            </a:pP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 и вычисления - основа порядка в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голове.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8" indent="0" algn="r">
              <a:buNone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(Песталоцци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64008" indent="0" algn="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Гибкость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ума является предметом гордости людей,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способность быстро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производить в уме вычисления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откровенное удивление.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навыки помогают человеку в учёбе, в быту, в профессиональной деятельности. Кроме того, быстрый счёт – настоящая гимнастика для ума,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приучающая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самых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сложных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ситуациях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находить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19088" indent="-46038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кратчайшее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хорошие и</a:t>
            </a:r>
          </a:p>
          <a:p>
            <a:pPr marL="319088" indent="-46038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нестандартные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4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8792" y="3839188"/>
            <a:ext cx="3655208" cy="301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7691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выбранной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темы заключается в том, что умение быстрого счёта рассчитаны на ум «обычного» человека и не требуют уникальных способностей. Главное – более или менее продолжительная тренировка. Кроме того освоение этой методики развивает логику и память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современные дети увлечены различными вычислительными инструментами, при этом свои вычислительные навыки теряют. </a:t>
            </a:r>
          </a:p>
        </p:txBody>
      </p:sp>
    </p:spTree>
    <p:extLst>
      <p:ext uri="{BB962C8B-B14F-4D97-AF65-F5344CB8AC3E}">
        <p14:creationId xmlns:p14="http://schemas.microsoft.com/office/powerpoint/2010/main" xmlns="" val="67716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556792"/>
            <a:ext cx="8229600" cy="12241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предполагаю, что существует определенная методика устного счета, и я смогу её освоить.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освоить методику ментальной арифметики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71600" y="3356992"/>
            <a:ext cx="7344816" cy="10081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Цель: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student\AppData\Local\Microsoft\Windows\Temporary Internet Files\Content.IE5\55M3JUU0\girl-3083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509120"/>
            <a:ext cx="2879760" cy="2591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454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44816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29600" cy="51860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такое ментальная арифметика;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Узнать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историю возникновения методики быстрого счёта;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Овладеть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данной методикой и научиться применять данную методику на уроках математике и в жизни;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 о подтверждении или опровержении выдвинутой гипотезы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tudent\Desktop\задач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5223262"/>
            <a:ext cx="2936702" cy="16347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37405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0880" cy="1008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 проведения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916832"/>
            <a:ext cx="8229600" cy="230425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анализ,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опрос учащихся, обработка данных, обобщение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систематизация материала: научных, научно-популярных статей о ментальной арифметики (книги, журналы,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интернет-сайты).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706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 такое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ментальная арифметика?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29600" cy="4826008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Арифме́тика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(др.-греч.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число») — раздел математики, изучающий числа, их отношения и свойства. Предметом арифметики является понятие числа и его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свойства.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Метальная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арифметика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древний способ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быстрому счету. 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3" y="3789040"/>
            <a:ext cx="3792421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119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1" y="3726161"/>
            <a:ext cx="3131840" cy="313184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12968" cy="51860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Ментальная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арифметика была придумана турком Шеном.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основу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её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 древний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абакус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соробан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счеты, придуманные в Китае еще пять тысячелетий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назад. Их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в образовательном процессе и способствовало формированию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программы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получила название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«ментальная арифметика», 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иногда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можно услышать 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названия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например, ментальная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математика или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427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048672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928992" cy="51860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международных исследований свидетельствуют 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пользе ментальной 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арифметики: </a:t>
            </a:r>
            <a:endPara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университеты Великобритании в 2007 году провели исследование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детей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возрасте от 7 до 11 лет.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улучшили показатели не только по математике, но и по другим дисциплинам.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Исследование влияния ментальной арифметики на память детей, проведенное в Китае, зафиксировало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значительное улучшение визуальной памяти участников.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исследовании «Оценка памяти учащихся после курсов ментальной арифметики», проходившем в Индии с 2002 по 2004 гг., приняло участие 50 детей в возрасте от 5 до 12 лет. Благодаря курсу ментальной арифметики у всех детей 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улучшились зрительная и слуховая память, повысилась концентрация и внимательность.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9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735</TotalTime>
  <Words>769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 </vt:lpstr>
      <vt:lpstr>Слайд 2</vt:lpstr>
      <vt:lpstr>Слайд 3</vt:lpstr>
      <vt:lpstr>Гипотеза:</vt:lpstr>
      <vt:lpstr>Задачи:</vt:lpstr>
      <vt:lpstr>Метод проведения исследования</vt:lpstr>
      <vt:lpstr>Что же такое ментальная арифметика?</vt:lpstr>
      <vt:lpstr>Слайд 8</vt:lpstr>
      <vt:lpstr>Исследования ученных</vt:lpstr>
      <vt:lpstr>Слайд 10</vt:lpstr>
      <vt:lpstr>Слайд 11</vt:lpstr>
      <vt:lpstr>Знакомство с абакусом</vt:lpstr>
      <vt:lpstr>Вопросы: </vt:lpstr>
      <vt:lpstr>Слайд 14</vt:lpstr>
      <vt:lpstr>Слайд 15</vt:lpstr>
      <vt:lpstr>Слайд 16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Районная  научно - практическая конференция школьников «Перекрестки открытий»</dc:title>
  <dc:creator>Админ</dc:creator>
  <cp:lastModifiedBy>Наташа</cp:lastModifiedBy>
  <cp:revision>123</cp:revision>
  <dcterms:created xsi:type="dcterms:W3CDTF">2018-03-23T13:46:45Z</dcterms:created>
  <dcterms:modified xsi:type="dcterms:W3CDTF">2018-11-18T10:26:46Z</dcterms:modified>
</cp:coreProperties>
</file>