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308" r:id="rId4"/>
    <p:sldId id="304" r:id="rId5"/>
    <p:sldId id="302" r:id="rId6"/>
    <p:sldId id="265" r:id="rId7"/>
    <p:sldId id="266" r:id="rId8"/>
    <p:sldId id="269" r:id="rId9"/>
    <p:sldId id="270" r:id="rId10"/>
    <p:sldId id="273" r:id="rId11"/>
    <p:sldId id="274" r:id="rId12"/>
    <p:sldId id="278" r:id="rId13"/>
    <p:sldId id="307" r:id="rId14"/>
    <p:sldId id="279" r:id="rId15"/>
    <p:sldId id="283" r:id="rId16"/>
    <p:sldId id="284" r:id="rId17"/>
    <p:sldId id="280" r:id="rId18"/>
    <p:sldId id="287" r:id="rId19"/>
    <p:sldId id="288" r:id="rId20"/>
    <p:sldId id="294" r:id="rId21"/>
    <p:sldId id="295" r:id="rId22"/>
    <p:sldId id="296" r:id="rId23"/>
    <p:sldId id="297" r:id="rId24"/>
    <p:sldId id="306" r:id="rId25"/>
    <p:sldId id="299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D2B6-CA43-49C2-9A27-332D919C22F7}" type="datetimeFigureOut">
              <a:rPr lang="ru-RU" smtClean="0"/>
              <a:pPr/>
              <a:t>14.10.2018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D89B1-9680-40BA-AADF-FC3BF63E64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oto_2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2333"/>
            <a:ext cx="8496944" cy="646502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1412776"/>
            <a:ext cx="540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   </a:t>
            </a:r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  <a:cs typeface="Times New Roman" pitchFamily="18" charset="0"/>
              </a:rPr>
              <a:t>ИСТОРИЯ ВОЗНИКНОВЕНИЯ                               БУМАГИ</a:t>
            </a:r>
            <a:endParaRPr lang="ru-RU" sz="4000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933056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Исследование ученицы 3 Б класса 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 Набережные Челны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МБОУ «Пушкинский пролицей №78»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Бучкиной Дарьи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: Шайдуллина Р.Р.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История возникновения бумаги</a:t>
            </a:r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/>
            </a:r>
            <a:b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Китай- родина современной бумаги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hello_html_m5192894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848872" cy="46805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379096" cy="30600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История возникновения бумаги</a:t>
            </a:r>
            <a:r>
              <a:rPr lang="ru-RU" sz="3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/>
            </a:r>
            <a:br>
              <a:rPr lang="ru-RU" sz="3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Секрет бумаги узнали в Европе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67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Средневековая типография в Европе</a:t>
            </a:r>
            <a:endParaRPr lang="ru-RU" sz="3600" dirty="0"/>
          </a:p>
        </p:txBody>
      </p:sp>
      <p:pic>
        <p:nvPicPr>
          <p:cNvPr id="5" name="Содержимое 13" descr="Tipografiya-XVI-veka-Okolo-okna-stoyat-dva-naborschika-oni-nabirayut-litery-iz-k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524" y="2132856"/>
            <a:ext cx="8628955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4807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Картонно-бумажный комбинат имени Титова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slide2-his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784976" cy="518457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9237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МАКУЛАТУРА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16225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Макулатура</a:t>
            </a:r>
            <a:r>
              <a:rPr lang="ru-RU" sz="2200" dirty="0" smtClean="0"/>
              <a:t> – это бумага, которая уже никому не нужна (старые книги, газеты, журналы), они используются на бумажных фабриках как вторсырье. Переработка макулатуры очень важна, так как её применение позволяет сберечь наши леса. 1 тонна макулатуры заменяет40-50 шт. больших ёлок и сосен. </a:t>
            </a:r>
          </a:p>
          <a:p>
            <a:endParaRPr lang="ru-RU" sz="2000" dirty="0"/>
          </a:p>
        </p:txBody>
      </p:sp>
      <p:pic>
        <p:nvPicPr>
          <p:cNvPr id="7" name="Содержимое 6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332656"/>
            <a:ext cx="5472608" cy="62646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4000" dirty="0" smtClean="0">
                <a:solidFill>
                  <a:schemeClr val="tx2"/>
                </a:solidFill>
                <a:latin typeface="Times New Roman Cyr" pitchFamily="18" charset="-52"/>
              </a:rPr>
              <a:t>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Изучив литературу  я проведу эксперимент изготовлю бумагу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в домашних условий,</a:t>
            </a:r>
            <a:r>
              <a:rPr lang="ru-RU" sz="4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ru-RU" sz="4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4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из вторичного сырья(макулатуры).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2060848"/>
            <a:ext cx="8363272" cy="45365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b="1" dirty="0" smtClean="0"/>
              <a:t>Для этого мне понадобится:</a:t>
            </a:r>
            <a:endParaRPr lang="en-US" b="1" dirty="0" smtClean="0"/>
          </a:p>
          <a:p>
            <a:r>
              <a:rPr lang="ru-RU" dirty="0" smtClean="0"/>
              <a:t> Макулатура </a:t>
            </a:r>
          </a:p>
          <a:p>
            <a:r>
              <a:rPr lang="ru-RU" dirty="0" smtClean="0"/>
              <a:t>Любая емкость </a:t>
            </a:r>
          </a:p>
          <a:p>
            <a:r>
              <a:rPr lang="ru-RU" dirty="0" smtClean="0"/>
              <a:t>Немного крахмала </a:t>
            </a:r>
          </a:p>
          <a:p>
            <a:r>
              <a:rPr lang="ru-RU" dirty="0" smtClean="0"/>
              <a:t>Миксер</a:t>
            </a:r>
          </a:p>
          <a:p>
            <a:r>
              <a:rPr lang="ru-RU" dirty="0" smtClean="0"/>
              <a:t>Сетка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14847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Как я работала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Этапы производства бумаги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251520" y="1412776"/>
            <a:ext cx="2376264" cy="1080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1. рвем бумагу на мелкие кусочки.</a:t>
            </a:r>
            <a:endParaRPr lang="ru-RU" dirty="0"/>
          </a:p>
        </p:txBody>
      </p:sp>
      <p:pic>
        <p:nvPicPr>
          <p:cNvPr id="10" name="Содержимое 9" descr="IMG_20180914_1751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2771800" cy="39604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71800" y="980728"/>
            <a:ext cx="3312368" cy="2088232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2. добавляем немного</a:t>
            </a:r>
          </a:p>
          <a:p>
            <a:pPr algn="ctr"/>
            <a:r>
              <a:rPr lang="ru-RU" dirty="0" smtClean="0"/>
              <a:t> теплой воды и крахмала.</a:t>
            </a:r>
          </a:p>
          <a:p>
            <a:endParaRPr lang="ru-RU" dirty="0"/>
          </a:p>
        </p:txBody>
      </p:sp>
      <p:pic>
        <p:nvPicPr>
          <p:cNvPr id="13" name="Содержимое 12" descr="IMG_20180914_1805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59832" y="2708920"/>
            <a:ext cx="2736304" cy="3888432"/>
          </a:xfrm>
        </p:spPr>
      </p:pic>
      <p:sp>
        <p:nvSpPr>
          <p:cNvPr id="8" name="Прямоугольник 7"/>
          <p:cNvSpPr/>
          <p:nvPr/>
        </p:nvSpPr>
        <p:spPr>
          <a:xfrm rot="10800000" flipV="1">
            <a:off x="6300192" y="1567970"/>
            <a:ext cx="284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6" name="Содержимое 4" descr="IMG_20180914_1934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593"/>
            <a:ext cx="2808312" cy="39907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84168" y="1340768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3. взбиваем все миксером до однородной массы.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Как я работала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Этапы производства бумаги</a:t>
            </a:r>
            <a:endParaRPr lang="ru-RU" sz="36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4208" y="1340768"/>
            <a:ext cx="2699792" cy="11521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6.кладем под пресс</a:t>
            </a:r>
          </a:p>
          <a:p>
            <a:pPr algn="ctr">
              <a:buNone/>
            </a:pPr>
            <a:r>
              <a:rPr lang="ru-RU" sz="2800" b="1" dirty="0" smtClean="0"/>
              <a:t> до полного</a:t>
            </a:r>
          </a:p>
          <a:p>
            <a:pPr algn="ctr">
              <a:buNone/>
            </a:pPr>
            <a:r>
              <a:rPr lang="ru-RU" sz="2800" b="1" dirty="0" smtClean="0"/>
              <a:t> высыхания </a:t>
            </a: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3"/>
            <a:ext cx="3635896" cy="1440161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4. </a:t>
            </a:r>
            <a:r>
              <a:rPr lang="ru-RU" sz="2200" b="1" dirty="0" smtClean="0"/>
              <a:t>выкладываем на сетку, даем стечь лишне жидкости. При помощи фена подсушить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Содержимое 6" descr="IMG_20180914_195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3178448" cy="40219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1268761"/>
            <a:ext cx="295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5. переворачиваем на материал , даем подсохнуть</a:t>
            </a:r>
            <a:endParaRPr lang="ru-RU" sz="2200" b="1" dirty="0"/>
          </a:p>
        </p:txBody>
      </p:sp>
      <p:pic>
        <p:nvPicPr>
          <p:cNvPr id="7" name="Содержимое 7" descr="IMG_20180914_204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544330"/>
            <a:ext cx="2880320" cy="3981014"/>
          </a:xfrm>
          <a:prstGeom prst="rect">
            <a:avLst/>
          </a:prstGeom>
        </p:spPr>
      </p:pic>
      <p:pic>
        <p:nvPicPr>
          <p:cNvPr id="8" name="Содержимое 9" descr="IMG_20180915_145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564904"/>
            <a:ext cx="2555776" cy="39604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Как я работала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Этапы производства бумаги</a:t>
            </a:r>
            <a:endParaRPr lang="ru-RU" sz="3600" b="0" dirty="0">
              <a:latin typeface="+mn-lt"/>
            </a:endParaRPr>
          </a:p>
        </p:txBody>
      </p:sp>
      <p:pic>
        <p:nvPicPr>
          <p:cNvPr id="5" name="Содержимое 4" descr="IMG_20180915_161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1700808"/>
            <a:ext cx="4032447" cy="4968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8208912" cy="576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/>
              <a:t>Бумага готова </a:t>
            </a:r>
          </a:p>
          <a:p>
            <a:endParaRPr lang="ru-RU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Изучив литературу  я проведу эксперимент изготовлю бумагу в домашних условий,</a:t>
            </a:r>
            <a:b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из вторичного сырья (опилок).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06531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Для этого мне понадобится:</a:t>
            </a:r>
          </a:p>
          <a:p>
            <a:r>
              <a:rPr lang="ru-RU" dirty="0" smtClean="0"/>
              <a:t>Опилки </a:t>
            </a:r>
          </a:p>
          <a:p>
            <a:r>
              <a:rPr lang="ru-RU" dirty="0" smtClean="0"/>
              <a:t>Любая емкость </a:t>
            </a:r>
          </a:p>
          <a:p>
            <a:r>
              <a:rPr lang="ru-RU" dirty="0" smtClean="0"/>
              <a:t>Немного крахмала </a:t>
            </a:r>
          </a:p>
          <a:p>
            <a:r>
              <a:rPr lang="ru-RU" dirty="0" smtClean="0"/>
              <a:t>Блендер </a:t>
            </a:r>
          </a:p>
          <a:p>
            <a:r>
              <a:rPr lang="ru-RU" dirty="0" smtClean="0"/>
              <a:t>Сетка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Цели и задачи исследования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/>
              <a:t>Цель-</a:t>
            </a:r>
            <a:r>
              <a:rPr lang="ru-RU" sz="3400" dirty="0" smtClean="0"/>
              <a:t> поиск и изучение сведений об истории появления и изготовления бумаги.</a:t>
            </a:r>
          </a:p>
          <a:p>
            <a:pPr>
              <a:buNone/>
            </a:pPr>
            <a:r>
              <a:rPr lang="ru-RU" sz="3900" b="1" dirty="0" smtClean="0"/>
              <a:t>Задачи:</a:t>
            </a:r>
          </a:p>
          <a:p>
            <a:r>
              <a:rPr lang="ru-RU" sz="3400" dirty="0" smtClean="0"/>
              <a:t>Изучить историю возникновения бумаги</a:t>
            </a:r>
          </a:p>
          <a:p>
            <a:r>
              <a:rPr lang="ru-RU" sz="3400" dirty="0" smtClean="0"/>
              <a:t>Познакомиться с современным бумажным производством.</a:t>
            </a:r>
          </a:p>
          <a:p>
            <a:r>
              <a:rPr lang="ru-RU" sz="3400" dirty="0" smtClean="0"/>
              <a:t>Освоить изготовление бумаги в домашних условий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Как я работала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Этапы производства бумаги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032448" cy="86409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1. Заливаем опилки водой и ставим варить на сутки</a:t>
            </a:r>
            <a:endParaRPr lang="ru-RU" sz="2200" dirty="0"/>
          </a:p>
        </p:txBody>
      </p:sp>
      <p:pic>
        <p:nvPicPr>
          <p:cNvPr id="7" name="Содержимое 6" descr="IMG_20180914_1635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5"/>
            <a:ext cx="3744416" cy="43924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3968" y="1124744"/>
            <a:ext cx="4860032" cy="1224136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200" dirty="0" smtClean="0"/>
              <a:t>2. Когда процесс варки завершен, добавляем крахмал и измельчаем блендером 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 descr="IMG_20180915_1426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3960439" cy="43204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Как я работала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Этапы производства бумаги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936104"/>
          </a:xfrm>
        </p:spPr>
        <p:txBody>
          <a:bodyPr>
            <a:noAutofit/>
          </a:bodyPr>
          <a:lstStyle/>
          <a:p>
            <a:r>
              <a:rPr lang="ru-RU" sz="2200" dirty="0" smtClean="0"/>
              <a:t>3.Наливаем массу в сетку, даем стечь лишне жидкости.</a:t>
            </a:r>
            <a:endParaRPr lang="ru-RU" sz="2200" dirty="0"/>
          </a:p>
        </p:txBody>
      </p:sp>
      <p:pic>
        <p:nvPicPr>
          <p:cNvPr id="7" name="Содержимое 6" descr="IMG_20180915_1428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563491" cy="43204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484784"/>
            <a:ext cx="3960440" cy="50405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200" dirty="0" smtClean="0"/>
              <a:t>4.Переворачиваем на газету</a:t>
            </a:r>
            <a:endParaRPr lang="ru-RU" sz="2200" dirty="0"/>
          </a:p>
        </p:txBody>
      </p:sp>
      <p:pic>
        <p:nvPicPr>
          <p:cNvPr id="8" name="Содержимое 7" descr="IMG_20180915_1452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3888432" cy="417646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Как я работала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Этапы производства бумаги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3610744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200" dirty="0" smtClean="0"/>
              <a:t>5. Закрываем газетой с двух сторон. Ложем под пресс.</a:t>
            </a:r>
            <a:endParaRPr lang="ru-RU" sz="2200" dirty="0"/>
          </a:p>
        </p:txBody>
      </p:sp>
      <p:pic>
        <p:nvPicPr>
          <p:cNvPr id="7" name="Содержимое 6" descr="IMG_20180915_0742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79"/>
            <a:ext cx="3563491" cy="417646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15841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6. Далее аккуратно перекладываем лист на материал и сушим доступным нам способом(солнце, батарея, духовка, утюг).Я сушила утюгом.</a:t>
            </a:r>
            <a:endParaRPr lang="ru-RU" sz="2000" dirty="0"/>
          </a:p>
        </p:txBody>
      </p:sp>
      <p:pic>
        <p:nvPicPr>
          <p:cNvPr id="8" name="Содержимое 7" descr="IMG_20180915_1512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708920"/>
            <a:ext cx="3600400" cy="388843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Как я работала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Этапы производства бумаги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           бумага готова</a:t>
            </a:r>
          </a:p>
          <a:p>
            <a:pPr>
              <a:buNone/>
            </a:pPr>
            <a:r>
              <a:rPr lang="ru-RU" sz="3600" dirty="0" smtClean="0"/>
              <a:t>                     </a:t>
            </a:r>
            <a:endParaRPr lang="ru-RU" sz="3600" dirty="0"/>
          </a:p>
        </p:txBody>
      </p:sp>
      <p:pic>
        <p:nvPicPr>
          <p:cNvPr id="6" name="Содержимое 3" descr="IMG_20180916_21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4032448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Список использованной литературы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/>
            </a:r>
            <a:b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</a:b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ru-RU" sz="3200" dirty="0" smtClean="0"/>
              <a:t>Энциклопедический словарь </a:t>
            </a:r>
            <a:r>
              <a:rPr lang="ru-RU" sz="3200" dirty="0" err="1" smtClean="0"/>
              <a:t>Ф.А.Брокгауз-И.А.Ефрон</a:t>
            </a:r>
            <a:r>
              <a:rPr lang="ru-RU" sz="3200" dirty="0" smtClean="0"/>
              <a:t>, том 4, стр. 918-922, изд.Санкт-Петербург, типография </a:t>
            </a:r>
            <a:r>
              <a:rPr lang="ru-RU" sz="3200" dirty="0" err="1" smtClean="0"/>
              <a:t>Ефрона</a:t>
            </a:r>
            <a:r>
              <a:rPr lang="ru-RU" sz="3200" dirty="0" smtClean="0"/>
              <a:t>, 1891 год.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ru-RU" sz="3200" dirty="0" smtClean="0"/>
              <a:t>Большая советская энциклопедия, том 4, стр. 108-109, изд. Москва, 1971 год.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ru-RU" sz="3200" dirty="0" smtClean="0"/>
              <a:t>Детская энциклопедия, изд. «</a:t>
            </a:r>
            <a:r>
              <a:rPr lang="ru-RU" sz="3200" dirty="0" err="1" smtClean="0"/>
              <a:t>Педогогика</a:t>
            </a:r>
            <a:r>
              <a:rPr lang="ru-RU" sz="3200" dirty="0" smtClean="0"/>
              <a:t>», Москва, том 8, стр.9-15, 1975 год.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ru-RU" sz="3200" dirty="0" smtClean="0"/>
              <a:t>Детская энциклопедия, изд. «Махаон», «Открытия и изобретения», Москва, стр.54-55, 2008 год.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Вывод: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Моя гипотеза подтвердилась ! Бумагу можно изготовить из вторичного сырья</a:t>
            </a:r>
            <a:r>
              <a:rPr lang="ru-RU" sz="3200" b="1" dirty="0" smtClean="0"/>
              <a:t>.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900" dirty="0" smtClean="0"/>
              <a:t>    </a:t>
            </a:r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чего нужна людям бумага</a:t>
            </a:r>
            <a:r>
              <a:rPr lang="ru-RU" sz="39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/>
            </a:r>
            <a:br>
              <a:rPr lang="ru-RU" sz="39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Повторная переработка бумаги</a:t>
            </a:r>
          </a:p>
          <a:p>
            <a:r>
              <a:rPr lang="ru-RU" dirty="0" smtClean="0"/>
              <a:t>Сегодня бумагу преимущественно делают из древесины и для этого вырубают целые леса.</a:t>
            </a:r>
          </a:p>
          <a:p>
            <a:r>
              <a:rPr lang="ru-RU" dirty="0" smtClean="0"/>
              <a:t>Если это будет происходить и дальше, то мы не сможем дышать чистым воздухом, исчезнут редкие растения и животные.</a:t>
            </a:r>
          </a:p>
          <a:p>
            <a:r>
              <a:rPr lang="ru-RU" dirty="0" smtClean="0"/>
              <a:t>Поэтому учёные- экологи и политики многих стран ведут борьбу за сохранение лесов и за использование вторичного сырья для производства бумаги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52728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foto_2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76863" cy="5759921"/>
          </a:xfrm>
        </p:spPr>
      </p:pic>
      <p:sp>
        <p:nvSpPr>
          <p:cNvPr id="7" name="Прямоугольник 6"/>
          <p:cNvSpPr/>
          <p:nvPr/>
        </p:nvSpPr>
        <p:spPr>
          <a:xfrm>
            <a:off x="2267744" y="1988840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Century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своей жизни ежедневно мы встречаемся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5" descr="imgpreview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3203848" cy="2592289"/>
          </a:xfrm>
          <a:prstGeom prst="rect">
            <a:avLst/>
          </a:prstGeom>
        </p:spPr>
      </p:pic>
      <p:pic>
        <p:nvPicPr>
          <p:cNvPr id="6" name="Содержимое 7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556792"/>
            <a:ext cx="2952328" cy="2592288"/>
          </a:xfrm>
          <a:prstGeom prst="rect">
            <a:avLst/>
          </a:prstGeom>
        </p:spPr>
      </p:pic>
      <p:pic>
        <p:nvPicPr>
          <p:cNvPr id="7" name="Содержимое 9" descr="Vkleyka-dopolnit-3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2520280" cy="2664296"/>
          </a:xfrm>
          <a:prstGeom prst="rect">
            <a:avLst/>
          </a:prstGeom>
        </p:spPr>
      </p:pic>
      <p:pic>
        <p:nvPicPr>
          <p:cNvPr id="9" name="Содержимое 8" descr="y0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4797153"/>
            <a:ext cx="3168352" cy="2060848"/>
          </a:xfrm>
        </p:spPr>
      </p:pic>
      <p:pic>
        <p:nvPicPr>
          <p:cNvPr id="10" name="Содержимое 11" descr="imgpreview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653136"/>
            <a:ext cx="2232248" cy="22048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980728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тетрадями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105273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книгами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98072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альбомами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1" y="422108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учебниками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422108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записными книжками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227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основной вопрос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800" b="1" dirty="0" smtClean="0"/>
              <a:t>как из макулатуры можно изготовить бумагу? </a:t>
            </a:r>
            <a:endParaRPr lang="ru-RU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6048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 выдвигаю гипотезу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: бумагу можно изготовить в домашних условиях из вторичного сырья. Попробую ее доказать.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На чём люди писали до бумаги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</a:t>
            </a:r>
            <a:r>
              <a:rPr lang="ru-RU" sz="3600" dirty="0" smtClean="0"/>
              <a:t>На камне </a:t>
            </a:r>
            <a:endParaRPr lang="ru-RU" sz="3600" dirty="0"/>
          </a:p>
        </p:txBody>
      </p:sp>
      <p:pic>
        <p:nvPicPr>
          <p:cNvPr id="9" name="Содержимое 8" descr="Idalion_tabl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7"/>
            <a:ext cx="4317875" cy="41044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</a:t>
            </a:r>
            <a:r>
              <a:rPr lang="ru-RU" sz="3600" dirty="0" smtClean="0"/>
              <a:t>На  скалах </a:t>
            </a:r>
            <a:endParaRPr lang="ru-RU" sz="3600" dirty="0"/>
          </a:p>
        </p:txBody>
      </p:sp>
      <p:pic>
        <p:nvPicPr>
          <p:cNvPr id="8" name="Содержимое 7" descr="imag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1304" y="2113271"/>
            <a:ext cx="4194457" cy="405203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На чём люди писали до бумаги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на глиняных табличках</a:t>
            </a:r>
            <a:endParaRPr lang="ru-RU" sz="2800" dirty="0"/>
          </a:p>
        </p:txBody>
      </p:sp>
      <p:pic>
        <p:nvPicPr>
          <p:cNvPr id="8" name="Содержимое 7" descr="6a0133f006ae31970b0133f0073fcc970b-800w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888432" cy="42484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2600" dirty="0" smtClean="0"/>
              <a:t>на  коре  деревьев</a:t>
            </a:r>
            <a:endParaRPr lang="ru-RU" sz="2600" dirty="0"/>
          </a:p>
        </p:txBody>
      </p:sp>
      <p:pic>
        <p:nvPicPr>
          <p:cNvPr id="7" name="Содержимое 6" descr="czeniteli-berestyi-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04864"/>
            <a:ext cx="4319463" cy="42484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1521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История возникновения бумаги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/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Египетский папирус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0_712ce_f98497c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415953"/>
            <a:ext cx="5256584" cy="5179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09024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       В древнем Египте из папируса- растения, произраставшего по берегам Нила плели циновки, строили лодки и делали первые попытки изготовления бумаги.</a:t>
            </a:r>
          </a:p>
          <a:p>
            <a:r>
              <a:rPr lang="ru-RU" sz="2200" dirty="0" smtClean="0"/>
              <a:t>     5 тысяч лет назад египтяне разрезали стебли папируса на тонкие полоски, затем переплетали их друг с другом, склеивали и таким образом получали листы, на которых было удобно и легко писать.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21173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yr" pitchFamily="18" charset="-52"/>
              </a:rPr>
              <a:t>История возникновения бумаги</a:t>
            </a:r>
            <a:r>
              <a:rPr lang="ru-RU" sz="4000" dirty="0" smtClean="0">
                <a:latin typeface="Times New Roman Cyr" pitchFamily="18" charset="-52"/>
              </a:rPr>
              <a:t/>
            </a:r>
            <a:br>
              <a:rPr lang="ru-RU" sz="4000" dirty="0" smtClean="0">
                <a:latin typeface="Times New Roman Cyr" pitchFamily="18" charset="-52"/>
              </a:rPr>
            </a:b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 Cyr" pitchFamily="18" charset="-52"/>
              </a:rPr>
              <a:t>Пергамент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168352" cy="50902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 втором веке до н.э. в Малой Азии писали на пергаменте его делали из кожи молодых ягнят и телят, по очень сложной и дорогой технологии. Её очищали от шерсти и тщательно промывали. Затем натягивали на деревянные рамки, посыпали мелом и чистили пемзой. Большим плюсом пергамента было то, что на нем можно было писать с двух сторон.</a:t>
            </a:r>
            <a:r>
              <a:rPr lang="ru-RU" sz="2200" dirty="0" smtClean="0"/>
              <a:t> </a:t>
            </a:r>
            <a:endParaRPr lang="ru-RU" sz="2200" dirty="0"/>
          </a:p>
        </p:txBody>
      </p:sp>
      <p:pic>
        <p:nvPicPr>
          <p:cNvPr id="11" name="Содержимое 10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610336"/>
            <a:ext cx="5256584" cy="49870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600</Words>
  <Application>Microsoft Office PowerPoint</Application>
  <PresentationFormat>Экран (4:3)</PresentationFormat>
  <Paragraphs>103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Цели и задачи исследования</vt:lpstr>
      <vt:lpstr>В своей жизни ежедневно мы встречаемся</vt:lpstr>
      <vt:lpstr>основной вопрос   как из макулатуры можно изготовить бумагу? </vt:lpstr>
      <vt:lpstr>Я выдвигаю гипотезу : бумагу можно изготовить в домашних условиях из вторичного сырья. Попробую ее доказать. </vt:lpstr>
      <vt:lpstr>На чём люди писали до бумаги</vt:lpstr>
      <vt:lpstr>На чём люди писали до бумаги</vt:lpstr>
      <vt:lpstr>История возникновения бумаги Египетский папирус</vt:lpstr>
      <vt:lpstr>История возникновения бумаги Пергамент</vt:lpstr>
      <vt:lpstr>История возникновения бумаги Китай- родина современной бумаги</vt:lpstr>
      <vt:lpstr> </vt:lpstr>
      <vt:lpstr>Слайд 12</vt:lpstr>
      <vt:lpstr>Картонно-бумажный комбинат имени Титова</vt:lpstr>
      <vt:lpstr>МАКУЛАТУРА</vt:lpstr>
      <vt:lpstr>  Изучив литературу  я проведу эксперимент изготовлю бумагу в домашних условий, из вторичного сырья(макулатуры). </vt:lpstr>
      <vt:lpstr>Как я работала Этапы производства бумаги</vt:lpstr>
      <vt:lpstr>Как я работала Этапы производства бумаги</vt:lpstr>
      <vt:lpstr>Как я работала Этапы производства бумаги</vt:lpstr>
      <vt:lpstr>Изучив литературу  я проведу эксперимент изготовлю бумагу в домашних условий, из вторичного сырья (опилок).</vt:lpstr>
      <vt:lpstr>Как я работала Этапы производства бумаги</vt:lpstr>
      <vt:lpstr>Как я работала Этапы производства бумаги</vt:lpstr>
      <vt:lpstr>Как я работала Этапы производства бумаги</vt:lpstr>
      <vt:lpstr>Как я работала Этапы производства бумаги</vt:lpstr>
      <vt:lpstr>Список использованной литературы </vt:lpstr>
      <vt:lpstr>Вывод: Моя гипотеза подтвердилась ! Бумагу можно изготовить из вторичного сырья.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БУМАГИ   Исследование ученицы 3 Б класса  города  Набережные Челны  МБОУ «Пушкинский пролицей №78»  Бучкиной Дарьи Руководитель : Шайдуллина Р.Р.  </dc:title>
  <dc:creator>Admin</dc:creator>
  <cp:lastModifiedBy>Admin</cp:lastModifiedBy>
  <cp:revision>122</cp:revision>
  <dcterms:created xsi:type="dcterms:W3CDTF">2018-09-13T19:47:56Z</dcterms:created>
  <dcterms:modified xsi:type="dcterms:W3CDTF">2018-10-14T17:45:48Z</dcterms:modified>
</cp:coreProperties>
</file>