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gif" ContentType="image/gif"/>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57" r:id="rId3"/>
    <p:sldId id="258" r:id="rId4"/>
    <p:sldId id="259" r:id="rId5"/>
    <p:sldId id="260" r:id="rId6"/>
    <p:sldId id="261" r:id="rId7"/>
    <p:sldId id="262" r:id="rId8"/>
    <p:sldId id="272" r:id="rId9"/>
    <p:sldId id="273" r:id="rId10"/>
    <p:sldId id="274" r:id="rId11"/>
    <p:sldId id="275" r:id="rId12"/>
    <p:sldId id="276" r:id="rId13"/>
    <p:sldId id="277" r:id="rId14"/>
    <p:sldId id="278" r:id="rId15"/>
    <p:sldId id="279" r:id="rId16"/>
    <p:sldId id="280" r:id="rId17"/>
    <p:sldId id="281" r:id="rId18"/>
    <p:sldId id="282" r:id="rId19"/>
    <p:sldId id="283" r:id="rId20"/>
    <p:sldId id="284" r:id="rId21"/>
    <p:sldId id="285" r:id="rId22"/>
    <p:sldId id="286" r:id="rId23"/>
    <p:sldId id="287" r:id="rId24"/>
    <p:sldId id="263" r:id="rId25"/>
    <p:sldId id="264" r:id="rId26"/>
    <p:sldId id="288" r:id="rId27"/>
    <p:sldId id="265" r:id="rId28"/>
    <p:sldId id="266" r:id="rId29"/>
    <p:sldId id="267" r:id="rId30"/>
    <p:sldId id="268" r:id="rId31"/>
    <p:sldId id="269" r:id="rId32"/>
    <p:sldId id="270" r:id="rId33"/>
    <p:sldId id="271" r:id="rId3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4DD337-7F87-4507-8539-5F5650F096F4}" type="datetimeFigureOut">
              <a:rPr lang="ru-RU" smtClean="0"/>
              <a:pPr/>
              <a:t>09.10.2018</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53B810-FE3E-4BE6-A94E-ABB4972B4B9C}"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7"/>
          <p:cNvSpPr>
            <a:spLocks noGrp="1" noChangeArrowheads="1"/>
          </p:cNvSpPr>
          <p:nvPr>
            <p:ph type="sldNum" sz="quarter"/>
          </p:nvPr>
        </p:nvSpPr>
        <p:spPr>
          <a:noFill/>
          <a:ln>
            <a:round/>
            <a:headEnd/>
            <a:tailEnd/>
          </a:ln>
        </p:spPr>
        <p:txBody>
          <a:bodyPr/>
          <a:lstStyle/>
          <a:p>
            <a:fld id="{A995DF79-8E39-467E-878F-C86A42457C92}" type="slidenum">
              <a:rPr lang="ru-RU" smtClean="0">
                <a:latin typeface="Arial" pitchFamily="34" charset="0"/>
                <a:ea typeface="Arial Unicode MS" pitchFamily="34" charset="-128"/>
                <a:cs typeface="Arial Unicode MS" pitchFamily="34" charset="-128"/>
              </a:rPr>
              <a:pPr/>
              <a:t>8</a:t>
            </a:fld>
            <a:endParaRPr lang="ru-RU" smtClean="0">
              <a:latin typeface="Arial" pitchFamily="34" charset="0"/>
              <a:ea typeface="Arial Unicode MS" pitchFamily="34" charset="-128"/>
              <a:cs typeface="Arial Unicode MS" pitchFamily="34" charset="-128"/>
            </a:endParaRPr>
          </a:p>
        </p:txBody>
      </p:sp>
      <p:sp>
        <p:nvSpPr>
          <p:cNvPr id="27651" name="Rectangle 1"/>
          <p:cNvSpPr>
            <a:spLocks noGrp="1" noRot="1" noChangeAspect="1" noChangeArrowheads="1" noTextEdit="1"/>
          </p:cNvSpPr>
          <p:nvPr>
            <p:ph type="sldImg"/>
          </p:nvPr>
        </p:nvSpPr>
        <p:spPr>
          <a:xfrm>
            <a:off x="1143000" y="685800"/>
            <a:ext cx="4572000" cy="3429000"/>
          </a:xfrm>
          <a:ln/>
        </p:spPr>
      </p:sp>
      <p:sp>
        <p:nvSpPr>
          <p:cNvPr id="27652" name="Rectangle 2"/>
          <p:cNvSpPr>
            <a:spLocks noGrp="1" noChangeArrowheads="1"/>
          </p:cNvSpPr>
          <p:nvPr>
            <p:ph type="body" idx="1"/>
          </p:nvPr>
        </p:nvSpPr>
        <p:spPr>
          <a:xfrm>
            <a:off x="685800" y="4343400"/>
            <a:ext cx="5486400" cy="4114800"/>
          </a:xfrm>
          <a:noFill/>
        </p:spPr>
        <p:txBody>
          <a:bodyPr wrap="none" anchor="ctr"/>
          <a:lstStyle/>
          <a:p>
            <a:endParaRPr lang="ru-RU" smtClean="0">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7"/>
          <p:cNvSpPr>
            <a:spLocks noGrp="1" noChangeArrowheads="1"/>
          </p:cNvSpPr>
          <p:nvPr>
            <p:ph type="sldNum" sz="quarter"/>
          </p:nvPr>
        </p:nvSpPr>
        <p:spPr>
          <a:noFill/>
          <a:ln>
            <a:round/>
            <a:headEnd/>
            <a:tailEnd/>
          </a:ln>
        </p:spPr>
        <p:txBody>
          <a:bodyPr/>
          <a:lstStyle/>
          <a:p>
            <a:fld id="{B0623B26-5597-41D8-B489-20CF53C07E7B}" type="slidenum">
              <a:rPr lang="ru-RU" smtClean="0">
                <a:latin typeface="Arial" pitchFamily="34" charset="0"/>
                <a:ea typeface="Arial Unicode MS" pitchFamily="34" charset="-128"/>
                <a:cs typeface="Arial Unicode MS" pitchFamily="34" charset="-128"/>
              </a:rPr>
              <a:pPr/>
              <a:t>17</a:t>
            </a:fld>
            <a:endParaRPr lang="ru-RU" smtClean="0">
              <a:latin typeface="Arial" pitchFamily="34" charset="0"/>
              <a:ea typeface="Arial Unicode MS" pitchFamily="34" charset="-128"/>
              <a:cs typeface="Arial Unicode MS" pitchFamily="34" charset="-128"/>
            </a:endParaRPr>
          </a:p>
        </p:txBody>
      </p:sp>
      <p:sp>
        <p:nvSpPr>
          <p:cNvPr id="36867" name="Rectangle 1"/>
          <p:cNvSpPr>
            <a:spLocks noGrp="1" noRot="1" noChangeAspect="1" noChangeArrowheads="1" noTextEdit="1"/>
          </p:cNvSpPr>
          <p:nvPr>
            <p:ph type="sldImg"/>
          </p:nvPr>
        </p:nvSpPr>
        <p:spPr>
          <a:xfrm>
            <a:off x="1143000" y="685800"/>
            <a:ext cx="4572000" cy="3429000"/>
          </a:xfrm>
          <a:ln/>
        </p:spPr>
      </p:sp>
      <p:sp>
        <p:nvSpPr>
          <p:cNvPr id="36868" name="Rectangle 2"/>
          <p:cNvSpPr>
            <a:spLocks noGrp="1" noChangeArrowheads="1"/>
          </p:cNvSpPr>
          <p:nvPr>
            <p:ph type="body" idx="1"/>
          </p:nvPr>
        </p:nvSpPr>
        <p:spPr>
          <a:xfrm>
            <a:off x="685800" y="4343400"/>
            <a:ext cx="5486400" cy="4114800"/>
          </a:xfrm>
          <a:noFill/>
        </p:spPr>
        <p:txBody>
          <a:bodyPr wrap="none" anchor="ctr"/>
          <a:lstStyle/>
          <a:p>
            <a:endParaRPr lang="ru-RU" smtClean="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7"/>
          <p:cNvSpPr>
            <a:spLocks noGrp="1" noChangeArrowheads="1"/>
          </p:cNvSpPr>
          <p:nvPr>
            <p:ph type="sldNum" sz="quarter"/>
          </p:nvPr>
        </p:nvSpPr>
        <p:spPr>
          <a:noFill/>
          <a:ln>
            <a:round/>
            <a:headEnd/>
            <a:tailEnd/>
          </a:ln>
        </p:spPr>
        <p:txBody>
          <a:bodyPr/>
          <a:lstStyle/>
          <a:p>
            <a:fld id="{B5F7B126-EE10-4633-85B3-0D52B2F996D6}" type="slidenum">
              <a:rPr lang="ru-RU" smtClean="0">
                <a:latin typeface="Arial" pitchFamily="34" charset="0"/>
                <a:ea typeface="Arial Unicode MS" pitchFamily="34" charset="-128"/>
                <a:cs typeface="Arial Unicode MS" pitchFamily="34" charset="-128"/>
              </a:rPr>
              <a:pPr/>
              <a:t>18</a:t>
            </a:fld>
            <a:endParaRPr lang="ru-RU" smtClean="0">
              <a:latin typeface="Arial" pitchFamily="34" charset="0"/>
              <a:ea typeface="Arial Unicode MS" pitchFamily="34" charset="-128"/>
              <a:cs typeface="Arial Unicode MS" pitchFamily="34" charset="-128"/>
            </a:endParaRPr>
          </a:p>
        </p:txBody>
      </p:sp>
      <p:sp>
        <p:nvSpPr>
          <p:cNvPr id="37891" name="Rectangle 1"/>
          <p:cNvSpPr>
            <a:spLocks noGrp="1" noRot="1" noChangeAspect="1" noChangeArrowheads="1" noTextEdit="1"/>
          </p:cNvSpPr>
          <p:nvPr>
            <p:ph type="sldImg"/>
          </p:nvPr>
        </p:nvSpPr>
        <p:spPr>
          <a:xfrm>
            <a:off x="1143000" y="685800"/>
            <a:ext cx="4572000" cy="3429000"/>
          </a:xfrm>
          <a:ln/>
        </p:spPr>
      </p:sp>
      <p:sp>
        <p:nvSpPr>
          <p:cNvPr id="37892" name="Rectangle 2"/>
          <p:cNvSpPr>
            <a:spLocks noGrp="1" noChangeArrowheads="1"/>
          </p:cNvSpPr>
          <p:nvPr>
            <p:ph type="body" idx="1"/>
          </p:nvPr>
        </p:nvSpPr>
        <p:spPr>
          <a:xfrm>
            <a:off x="685800" y="4343400"/>
            <a:ext cx="5486400" cy="4114800"/>
          </a:xfrm>
          <a:noFill/>
        </p:spPr>
        <p:txBody>
          <a:bodyPr wrap="none" anchor="ctr"/>
          <a:lstStyle/>
          <a:p>
            <a:endParaRPr lang="ru-RU" smtClean="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7"/>
          <p:cNvSpPr>
            <a:spLocks noGrp="1" noChangeArrowheads="1"/>
          </p:cNvSpPr>
          <p:nvPr>
            <p:ph type="sldNum" sz="quarter"/>
          </p:nvPr>
        </p:nvSpPr>
        <p:spPr>
          <a:noFill/>
          <a:ln>
            <a:round/>
            <a:headEnd/>
            <a:tailEnd/>
          </a:ln>
        </p:spPr>
        <p:txBody>
          <a:bodyPr/>
          <a:lstStyle/>
          <a:p>
            <a:fld id="{354F5F50-ABEE-449F-80CA-67D7ECCDCBBC}" type="slidenum">
              <a:rPr lang="ru-RU" smtClean="0">
                <a:latin typeface="Arial" pitchFamily="34" charset="0"/>
                <a:ea typeface="Arial Unicode MS" pitchFamily="34" charset="-128"/>
                <a:cs typeface="Arial Unicode MS" pitchFamily="34" charset="-128"/>
              </a:rPr>
              <a:pPr/>
              <a:t>19</a:t>
            </a:fld>
            <a:endParaRPr lang="ru-RU" smtClean="0">
              <a:latin typeface="Arial" pitchFamily="34" charset="0"/>
              <a:ea typeface="Arial Unicode MS" pitchFamily="34" charset="-128"/>
              <a:cs typeface="Arial Unicode MS" pitchFamily="34" charset="-128"/>
            </a:endParaRPr>
          </a:p>
        </p:txBody>
      </p:sp>
      <p:sp>
        <p:nvSpPr>
          <p:cNvPr id="38915" name="Rectangle 1"/>
          <p:cNvSpPr>
            <a:spLocks noGrp="1" noRot="1" noChangeAspect="1" noChangeArrowheads="1" noTextEdit="1"/>
          </p:cNvSpPr>
          <p:nvPr>
            <p:ph type="sldImg"/>
          </p:nvPr>
        </p:nvSpPr>
        <p:spPr>
          <a:xfrm>
            <a:off x="1143000" y="685800"/>
            <a:ext cx="4572000" cy="3429000"/>
          </a:xfrm>
          <a:ln/>
        </p:spPr>
      </p:sp>
      <p:sp>
        <p:nvSpPr>
          <p:cNvPr id="38916" name="Rectangle 2"/>
          <p:cNvSpPr>
            <a:spLocks noGrp="1" noChangeArrowheads="1"/>
          </p:cNvSpPr>
          <p:nvPr>
            <p:ph type="body" idx="1"/>
          </p:nvPr>
        </p:nvSpPr>
        <p:spPr>
          <a:xfrm>
            <a:off x="685800" y="4343400"/>
            <a:ext cx="5486400" cy="4114800"/>
          </a:xfrm>
          <a:noFill/>
        </p:spPr>
        <p:txBody>
          <a:bodyPr wrap="none" anchor="ctr"/>
          <a:lstStyle/>
          <a:p>
            <a:endParaRPr lang="ru-RU" smtClean="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7"/>
          <p:cNvSpPr>
            <a:spLocks noGrp="1" noChangeArrowheads="1"/>
          </p:cNvSpPr>
          <p:nvPr>
            <p:ph type="sldNum" sz="quarter"/>
          </p:nvPr>
        </p:nvSpPr>
        <p:spPr>
          <a:noFill/>
          <a:ln>
            <a:round/>
            <a:headEnd/>
            <a:tailEnd/>
          </a:ln>
        </p:spPr>
        <p:txBody>
          <a:bodyPr/>
          <a:lstStyle/>
          <a:p>
            <a:fld id="{778323FA-FF4B-4A99-B467-DA548220BD82}" type="slidenum">
              <a:rPr lang="ru-RU" smtClean="0">
                <a:latin typeface="Arial" pitchFamily="34" charset="0"/>
                <a:ea typeface="Arial Unicode MS" pitchFamily="34" charset="-128"/>
                <a:cs typeface="Arial Unicode MS" pitchFamily="34" charset="-128"/>
              </a:rPr>
              <a:pPr/>
              <a:t>20</a:t>
            </a:fld>
            <a:endParaRPr lang="ru-RU" smtClean="0">
              <a:latin typeface="Arial" pitchFamily="34" charset="0"/>
              <a:ea typeface="Arial Unicode MS" pitchFamily="34" charset="-128"/>
              <a:cs typeface="Arial Unicode MS" pitchFamily="34" charset="-128"/>
            </a:endParaRPr>
          </a:p>
        </p:txBody>
      </p:sp>
      <p:sp>
        <p:nvSpPr>
          <p:cNvPr id="39939" name="Text Box 1"/>
          <p:cNvSpPr txBox="1">
            <a:spLocks noChangeArrowheads="1"/>
          </p:cNvSpPr>
          <p:nvPr/>
        </p:nvSpPr>
        <p:spPr bwMode="auto">
          <a:xfrm>
            <a:off x="3886200" y="8686800"/>
            <a:ext cx="2971800" cy="457200"/>
          </a:xfrm>
          <a:prstGeom prst="rect">
            <a:avLst/>
          </a:prstGeom>
          <a:noFill/>
          <a:ln w="9525">
            <a:noFill/>
            <a:round/>
            <a:headEnd/>
            <a:tailEnd/>
          </a:ln>
        </p:spPr>
        <p:txBody>
          <a:bodyPr wrap="none"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ED72EDFE-3F90-4613-8247-C7213545D685}" type="slidenum">
              <a:rPr lang="ru-RU" sz="1200">
                <a:solidFill>
                  <a:srgbClr val="000000"/>
                </a:solidFill>
                <a:latin typeface="Times New Roman" pitchFamily="18"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20</a:t>
            </a:fld>
            <a:endParaRPr lang="ru-RU" sz="1200">
              <a:solidFill>
                <a:srgbClr val="000000"/>
              </a:solidFill>
              <a:latin typeface="Times New Roman" pitchFamily="18" charset="0"/>
            </a:endParaRPr>
          </a:p>
        </p:txBody>
      </p:sp>
      <p:sp>
        <p:nvSpPr>
          <p:cNvPr id="39940" name="Rectangle 2"/>
          <p:cNvSpPr>
            <a:spLocks noGrp="1" noRot="1" noChangeAspect="1" noChangeArrowheads="1" noTextEdit="1"/>
          </p:cNvSpPr>
          <p:nvPr>
            <p:ph type="sldImg"/>
          </p:nvPr>
        </p:nvSpPr>
        <p:spPr>
          <a:xfrm>
            <a:off x="1143000" y="685800"/>
            <a:ext cx="4572000" cy="3429000"/>
          </a:xfrm>
          <a:ln/>
        </p:spPr>
      </p:sp>
      <p:sp>
        <p:nvSpPr>
          <p:cNvPr id="39941" name="Rectangle 3"/>
          <p:cNvSpPr>
            <a:spLocks noGrp="1" noChangeArrowheads="1"/>
          </p:cNvSpPr>
          <p:nvPr>
            <p:ph type="body" idx="1"/>
          </p:nvPr>
        </p:nvSpPr>
        <p:spPr>
          <a:xfrm>
            <a:off x="914400" y="4343400"/>
            <a:ext cx="5029200" cy="4114800"/>
          </a:xfrm>
          <a:noFill/>
        </p:spPr>
        <p:txBody>
          <a:bodyPr wrap="none" anchor="ctr"/>
          <a:lstStyle/>
          <a:p>
            <a:endParaRPr lang="ru-RU" smtClean="0">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7"/>
          <p:cNvSpPr>
            <a:spLocks noGrp="1" noChangeArrowheads="1"/>
          </p:cNvSpPr>
          <p:nvPr>
            <p:ph type="sldNum" sz="quarter"/>
          </p:nvPr>
        </p:nvSpPr>
        <p:spPr>
          <a:noFill/>
          <a:ln>
            <a:round/>
            <a:headEnd/>
            <a:tailEnd/>
          </a:ln>
        </p:spPr>
        <p:txBody>
          <a:bodyPr/>
          <a:lstStyle/>
          <a:p>
            <a:fld id="{2347F418-EB0B-4B1D-85FD-2CA995CE8163}" type="slidenum">
              <a:rPr lang="ru-RU" smtClean="0">
                <a:latin typeface="Arial" pitchFamily="34" charset="0"/>
                <a:ea typeface="Arial Unicode MS" pitchFamily="34" charset="-128"/>
                <a:cs typeface="Arial Unicode MS" pitchFamily="34" charset="-128"/>
              </a:rPr>
              <a:pPr/>
              <a:t>21</a:t>
            </a:fld>
            <a:endParaRPr lang="ru-RU" smtClean="0">
              <a:latin typeface="Arial" pitchFamily="34" charset="0"/>
              <a:ea typeface="Arial Unicode MS" pitchFamily="34" charset="-128"/>
              <a:cs typeface="Arial Unicode MS" pitchFamily="34" charset="-128"/>
            </a:endParaRPr>
          </a:p>
        </p:txBody>
      </p:sp>
      <p:sp>
        <p:nvSpPr>
          <p:cNvPr id="40963" name="Rectangle 1"/>
          <p:cNvSpPr>
            <a:spLocks noGrp="1" noRot="1" noChangeAspect="1" noChangeArrowheads="1" noTextEdit="1"/>
          </p:cNvSpPr>
          <p:nvPr>
            <p:ph type="sldImg"/>
          </p:nvPr>
        </p:nvSpPr>
        <p:spPr>
          <a:xfrm>
            <a:off x="1143000" y="685800"/>
            <a:ext cx="4572000" cy="3429000"/>
          </a:xfrm>
          <a:ln/>
        </p:spPr>
      </p:sp>
      <p:sp>
        <p:nvSpPr>
          <p:cNvPr id="40964" name="Rectangle 2"/>
          <p:cNvSpPr>
            <a:spLocks noGrp="1" noChangeArrowheads="1"/>
          </p:cNvSpPr>
          <p:nvPr>
            <p:ph type="body" idx="1"/>
          </p:nvPr>
        </p:nvSpPr>
        <p:spPr>
          <a:xfrm>
            <a:off x="685800" y="4343400"/>
            <a:ext cx="5486400" cy="4114800"/>
          </a:xfrm>
          <a:noFill/>
        </p:spPr>
        <p:txBody>
          <a:bodyPr wrap="none" anchor="ctr"/>
          <a:lstStyle/>
          <a:p>
            <a:endParaRPr lang="ru-RU" smtClean="0">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7"/>
          <p:cNvSpPr>
            <a:spLocks noGrp="1" noChangeArrowheads="1"/>
          </p:cNvSpPr>
          <p:nvPr>
            <p:ph type="sldNum" sz="quarter"/>
          </p:nvPr>
        </p:nvSpPr>
        <p:spPr>
          <a:noFill/>
          <a:ln>
            <a:round/>
            <a:headEnd/>
            <a:tailEnd/>
          </a:ln>
        </p:spPr>
        <p:txBody>
          <a:bodyPr/>
          <a:lstStyle/>
          <a:p>
            <a:fld id="{A06C25A6-E5AA-4E6C-868B-4DFE1484AE2A}" type="slidenum">
              <a:rPr lang="ru-RU" smtClean="0">
                <a:latin typeface="Arial" pitchFamily="34" charset="0"/>
                <a:ea typeface="Arial Unicode MS" pitchFamily="34" charset="-128"/>
                <a:cs typeface="Arial Unicode MS" pitchFamily="34" charset="-128"/>
              </a:rPr>
              <a:pPr/>
              <a:t>22</a:t>
            </a:fld>
            <a:endParaRPr lang="ru-RU" smtClean="0">
              <a:latin typeface="Arial" pitchFamily="34" charset="0"/>
              <a:ea typeface="Arial Unicode MS" pitchFamily="34" charset="-128"/>
              <a:cs typeface="Arial Unicode MS" pitchFamily="34" charset="-128"/>
            </a:endParaRPr>
          </a:p>
        </p:txBody>
      </p:sp>
      <p:sp>
        <p:nvSpPr>
          <p:cNvPr id="41987" name="Rectangle 1"/>
          <p:cNvSpPr>
            <a:spLocks noGrp="1" noRot="1" noChangeAspect="1" noChangeArrowheads="1" noTextEdit="1"/>
          </p:cNvSpPr>
          <p:nvPr>
            <p:ph type="sldImg"/>
          </p:nvPr>
        </p:nvSpPr>
        <p:spPr>
          <a:xfrm>
            <a:off x="1143000" y="685800"/>
            <a:ext cx="4572000" cy="3429000"/>
          </a:xfrm>
          <a:ln/>
        </p:spPr>
      </p:sp>
      <p:sp>
        <p:nvSpPr>
          <p:cNvPr id="41988" name="Rectangle 2"/>
          <p:cNvSpPr>
            <a:spLocks noGrp="1" noChangeArrowheads="1"/>
          </p:cNvSpPr>
          <p:nvPr>
            <p:ph type="body" idx="1"/>
          </p:nvPr>
        </p:nvSpPr>
        <p:spPr>
          <a:xfrm>
            <a:off x="685800" y="4343400"/>
            <a:ext cx="5486400" cy="4114800"/>
          </a:xfrm>
          <a:noFill/>
        </p:spPr>
        <p:txBody>
          <a:bodyPr wrap="none" anchor="ctr"/>
          <a:lstStyle/>
          <a:p>
            <a:endParaRPr lang="ru-RU" smtClean="0">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7"/>
          <p:cNvSpPr>
            <a:spLocks noGrp="1" noChangeArrowheads="1"/>
          </p:cNvSpPr>
          <p:nvPr>
            <p:ph type="sldNum" sz="quarter"/>
          </p:nvPr>
        </p:nvSpPr>
        <p:spPr>
          <a:noFill/>
          <a:ln>
            <a:round/>
            <a:headEnd/>
            <a:tailEnd/>
          </a:ln>
        </p:spPr>
        <p:txBody>
          <a:bodyPr/>
          <a:lstStyle/>
          <a:p>
            <a:fld id="{BE3E608E-B6EF-4F72-A100-8A351D89DDD3}" type="slidenum">
              <a:rPr lang="ru-RU" smtClean="0">
                <a:latin typeface="Arial" pitchFamily="34" charset="0"/>
                <a:ea typeface="Arial Unicode MS" pitchFamily="34" charset="-128"/>
                <a:cs typeface="Arial Unicode MS" pitchFamily="34" charset="-128"/>
              </a:rPr>
              <a:pPr/>
              <a:t>23</a:t>
            </a:fld>
            <a:endParaRPr lang="ru-RU" smtClean="0">
              <a:latin typeface="Arial" pitchFamily="34" charset="0"/>
              <a:ea typeface="Arial Unicode MS" pitchFamily="34" charset="-128"/>
              <a:cs typeface="Arial Unicode MS" pitchFamily="34" charset="-128"/>
            </a:endParaRPr>
          </a:p>
        </p:txBody>
      </p:sp>
      <p:sp>
        <p:nvSpPr>
          <p:cNvPr id="44035" name="Rectangle 1"/>
          <p:cNvSpPr>
            <a:spLocks noGrp="1" noRot="1" noChangeAspect="1" noChangeArrowheads="1" noTextEdit="1"/>
          </p:cNvSpPr>
          <p:nvPr>
            <p:ph type="sldImg"/>
          </p:nvPr>
        </p:nvSpPr>
        <p:spPr>
          <a:xfrm>
            <a:off x="1143000" y="685800"/>
            <a:ext cx="4572000" cy="3429000"/>
          </a:xfrm>
          <a:ln/>
        </p:spPr>
      </p:sp>
      <p:sp>
        <p:nvSpPr>
          <p:cNvPr id="44036" name="Rectangle 2"/>
          <p:cNvSpPr>
            <a:spLocks noGrp="1" noChangeArrowheads="1"/>
          </p:cNvSpPr>
          <p:nvPr>
            <p:ph type="body" idx="1"/>
          </p:nvPr>
        </p:nvSpPr>
        <p:spPr>
          <a:xfrm>
            <a:off x="685800" y="4343400"/>
            <a:ext cx="5486400" cy="4114800"/>
          </a:xfrm>
          <a:noFill/>
        </p:spPr>
        <p:txBody>
          <a:bodyPr wrap="none" anchor="ctr"/>
          <a:lstStyle/>
          <a:p>
            <a:endParaRPr lang="ru-RU"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7"/>
          <p:cNvSpPr>
            <a:spLocks noGrp="1" noChangeArrowheads="1"/>
          </p:cNvSpPr>
          <p:nvPr>
            <p:ph type="sldNum" sz="quarter"/>
          </p:nvPr>
        </p:nvSpPr>
        <p:spPr>
          <a:noFill/>
          <a:ln>
            <a:round/>
            <a:headEnd/>
            <a:tailEnd/>
          </a:ln>
        </p:spPr>
        <p:txBody>
          <a:bodyPr/>
          <a:lstStyle/>
          <a:p>
            <a:fld id="{592293FA-C882-439F-B48B-BBB18A4D5FFB}" type="slidenum">
              <a:rPr lang="ru-RU" smtClean="0">
                <a:latin typeface="Arial" pitchFamily="34" charset="0"/>
                <a:ea typeface="Arial Unicode MS" pitchFamily="34" charset="-128"/>
                <a:cs typeface="Arial Unicode MS" pitchFamily="34" charset="-128"/>
              </a:rPr>
              <a:pPr/>
              <a:t>9</a:t>
            </a:fld>
            <a:endParaRPr lang="ru-RU" smtClean="0">
              <a:latin typeface="Arial" pitchFamily="34" charset="0"/>
              <a:ea typeface="Arial Unicode MS" pitchFamily="34" charset="-128"/>
              <a:cs typeface="Arial Unicode MS" pitchFamily="34" charset="-128"/>
            </a:endParaRPr>
          </a:p>
        </p:txBody>
      </p:sp>
      <p:sp>
        <p:nvSpPr>
          <p:cNvPr id="28675" name="Rectangle 1"/>
          <p:cNvSpPr>
            <a:spLocks noGrp="1" noRot="1" noChangeAspect="1" noChangeArrowheads="1" noTextEdit="1"/>
          </p:cNvSpPr>
          <p:nvPr>
            <p:ph type="sldImg"/>
          </p:nvPr>
        </p:nvSpPr>
        <p:spPr>
          <a:xfrm>
            <a:off x="1143000" y="685800"/>
            <a:ext cx="4572000" cy="3429000"/>
          </a:xfrm>
          <a:ln/>
        </p:spPr>
      </p:sp>
      <p:sp>
        <p:nvSpPr>
          <p:cNvPr id="28676" name="Rectangle 2"/>
          <p:cNvSpPr>
            <a:spLocks noGrp="1" noChangeArrowheads="1"/>
          </p:cNvSpPr>
          <p:nvPr>
            <p:ph type="body" idx="1"/>
          </p:nvPr>
        </p:nvSpPr>
        <p:spPr>
          <a:xfrm>
            <a:off x="685800" y="4343400"/>
            <a:ext cx="5486400" cy="4114800"/>
          </a:xfrm>
          <a:noFill/>
        </p:spPr>
        <p:txBody>
          <a:bodyPr wrap="none" anchor="ctr"/>
          <a:lstStyle/>
          <a:p>
            <a:endParaRPr lang="ru-RU"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7"/>
          <p:cNvSpPr>
            <a:spLocks noGrp="1" noChangeArrowheads="1"/>
          </p:cNvSpPr>
          <p:nvPr>
            <p:ph type="sldNum" sz="quarter"/>
          </p:nvPr>
        </p:nvSpPr>
        <p:spPr>
          <a:noFill/>
          <a:ln>
            <a:round/>
            <a:headEnd/>
            <a:tailEnd/>
          </a:ln>
        </p:spPr>
        <p:txBody>
          <a:bodyPr/>
          <a:lstStyle/>
          <a:p>
            <a:fld id="{28E399B2-1E84-4F26-9B01-D0D6FDC10919}" type="slidenum">
              <a:rPr lang="ru-RU" smtClean="0">
                <a:latin typeface="Arial" pitchFamily="34" charset="0"/>
                <a:ea typeface="Arial Unicode MS" pitchFamily="34" charset="-128"/>
                <a:cs typeface="Arial Unicode MS" pitchFamily="34" charset="-128"/>
              </a:rPr>
              <a:pPr/>
              <a:t>10</a:t>
            </a:fld>
            <a:endParaRPr lang="ru-RU" smtClean="0">
              <a:latin typeface="Arial" pitchFamily="34" charset="0"/>
              <a:ea typeface="Arial Unicode MS" pitchFamily="34" charset="-128"/>
              <a:cs typeface="Arial Unicode MS" pitchFamily="34" charset="-128"/>
            </a:endParaRPr>
          </a:p>
        </p:txBody>
      </p:sp>
      <p:sp>
        <p:nvSpPr>
          <p:cNvPr id="29699" name="Rectangle 1"/>
          <p:cNvSpPr>
            <a:spLocks noGrp="1" noRot="1" noChangeAspect="1" noChangeArrowheads="1" noTextEdit="1"/>
          </p:cNvSpPr>
          <p:nvPr>
            <p:ph type="sldImg"/>
          </p:nvPr>
        </p:nvSpPr>
        <p:spPr>
          <a:xfrm>
            <a:off x="1143000" y="685800"/>
            <a:ext cx="4572000" cy="3429000"/>
          </a:xfrm>
          <a:ln/>
        </p:spPr>
      </p:sp>
      <p:sp>
        <p:nvSpPr>
          <p:cNvPr id="29700" name="Rectangle 2"/>
          <p:cNvSpPr>
            <a:spLocks noGrp="1" noChangeArrowheads="1"/>
          </p:cNvSpPr>
          <p:nvPr>
            <p:ph type="body" idx="1"/>
          </p:nvPr>
        </p:nvSpPr>
        <p:spPr>
          <a:xfrm>
            <a:off x="685800" y="4343400"/>
            <a:ext cx="5486400" cy="4114800"/>
          </a:xfrm>
          <a:noFill/>
        </p:spPr>
        <p:txBody>
          <a:bodyPr wrap="none" anchor="ctr"/>
          <a:lstStyle/>
          <a:p>
            <a:endParaRPr lang="ru-RU"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7"/>
          <p:cNvSpPr>
            <a:spLocks noGrp="1" noChangeArrowheads="1"/>
          </p:cNvSpPr>
          <p:nvPr>
            <p:ph type="sldNum" sz="quarter"/>
          </p:nvPr>
        </p:nvSpPr>
        <p:spPr>
          <a:noFill/>
          <a:ln>
            <a:round/>
            <a:headEnd/>
            <a:tailEnd/>
          </a:ln>
        </p:spPr>
        <p:txBody>
          <a:bodyPr/>
          <a:lstStyle/>
          <a:p>
            <a:fld id="{6DECE530-70E3-41CE-BC2B-F4F0085BB32E}" type="slidenum">
              <a:rPr lang="ru-RU" smtClean="0">
                <a:latin typeface="Arial" pitchFamily="34" charset="0"/>
                <a:ea typeface="Arial Unicode MS" pitchFamily="34" charset="-128"/>
                <a:cs typeface="Arial Unicode MS" pitchFamily="34" charset="-128"/>
              </a:rPr>
              <a:pPr/>
              <a:t>11</a:t>
            </a:fld>
            <a:endParaRPr lang="ru-RU" smtClean="0">
              <a:latin typeface="Arial" pitchFamily="34" charset="0"/>
              <a:ea typeface="Arial Unicode MS" pitchFamily="34" charset="-128"/>
              <a:cs typeface="Arial Unicode MS" pitchFamily="34" charset="-128"/>
            </a:endParaRPr>
          </a:p>
        </p:txBody>
      </p:sp>
      <p:sp>
        <p:nvSpPr>
          <p:cNvPr id="30723" name="Rectangle 1"/>
          <p:cNvSpPr>
            <a:spLocks noGrp="1" noRot="1" noChangeAspect="1" noChangeArrowheads="1" noTextEdit="1"/>
          </p:cNvSpPr>
          <p:nvPr>
            <p:ph type="sldImg"/>
          </p:nvPr>
        </p:nvSpPr>
        <p:spPr>
          <a:xfrm>
            <a:off x="1143000" y="685800"/>
            <a:ext cx="4572000" cy="3429000"/>
          </a:xfrm>
          <a:ln/>
        </p:spPr>
      </p:sp>
      <p:sp>
        <p:nvSpPr>
          <p:cNvPr id="30724" name="Rectangle 2"/>
          <p:cNvSpPr>
            <a:spLocks noGrp="1" noChangeArrowheads="1"/>
          </p:cNvSpPr>
          <p:nvPr>
            <p:ph type="body" idx="1"/>
          </p:nvPr>
        </p:nvSpPr>
        <p:spPr>
          <a:xfrm>
            <a:off x="685800" y="4343400"/>
            <a:ext cx="5486400" cy="4114800"/>
          </a:xfrm>
          <a:noFill/>
        </p:spPr>
        <p:txBody>
          <a:bodyPr wrap="none" anchor="ctr"/>
          <a:lstStyle/>
          <a:p>
            <a:endParaRPr lang="ru-RU"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7"/>
          <p:cNvSpPr>
            <a:spLocks noGrp="1" noChangeArrowheads="1"/>
          </p:cNvSpPr>
          <p:nvPr>
            <p:ph type="sldNum" sz="quarter"/>
          </p:nvPr>
        </p:nvSpPr>
        <p:spPr>
          <a:noFill/>
          <a:ln>
            <a:round/>
            <a:headEnd/>
            <a:tailEnd/>
          </a:ln>
        </p:spPr>
        <p:txBody>
          <a:bodyPr/>
          <a:lstStyle/>
          <a:p>
            <a:fld id="{9F861E41-DA4F-4023-8B20-26CD4985DE22}" type="slidenum">
              <a:rPr lang="ru-RU" smtClean="0">
                <a:latin typeface="Arial" pitchFamily="34" charset="0"/>
                <a:ea typeface="Arial Unicode MS" pitchFamily="34" charset="-128"/>
                <a:cs typeface="Arial Unicode MS" pitchFamily="34" charset="-128"/>
              </a:rPr>
              <a:pPr/>
              <a:t>12</a:t>
            </a:fld>
            <a:endParaRPr lang="ru-RU" smtClean="0">
              <a:latin typeface="Arial" pitchFamily="34" charset="0"/>
              <a:ea typeface="Arial Unicode MS" pitchFamily="34" charset="-128"/>
              <a:cs typeface="Arial Unicode MS" pitchFamily="34" charset="-128"/>
            </a:endParaRPr>
          </a:p>
        </p:txBody>
      </p:sp>
      <p:sp>
        <p:nvSpPr>
          <p:cNvPr id="31747" name="Rectangle 1"/>
          <p:cNvSpPr>
            <a:spLocks noGrp="1" noRot="1" noChangeAspect="1" noChangeArrowheads="1" noTextEdit="1"/>
          </p:cNvSpPr>
          <p:nvPr>
            <p:ph type="sldImg"/>
          </p:nvPr>
        </p:nvSpPr>
        <p:spPr>
          <a:xfrm>
            <a:off x="1143000" y="685800"/>
            <a:ext cx="4572000" cy="3429000"/>
          </a:xfrm>
          <a:ln/>
        </p:spPr>
      </p:sp>
      <p:sp>
        <p:nvSpPr>
          <p:cNvPr id="31748" name="Rectangle 2"/>
          <p:cNvSpPr>
            <a:spLocks noGrp="1" noChangeArrowheads="1"/>
          </p:cNvSpPr>
          <p:nvPr>
            <p:ph type="body" idx="1"/>
          </p:nvPr>
        </p:nvSpPr>
        <p:spPr>
          <a:xfrm>
            <a:off x="685800" y="4343400"/>
            <a:ext cx="5486400" cy="4114800"/>
          </a:xfrm>
          <a:noFill/>
        </p:spPr>
        <p:txBody>
          <a:bodyPr wrap="none" anchor="ctr"/>
          <a:lstStyle/>
          <a:p>
            <a:endParaRPr lang="ru-RU" smtClean="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7"/>
          <p:cNvSpPr>
            <a:spLocks noGrp="1" noChangeArrowheads="1"/>
          </p:cNvSpPr>
          <p:nvPr>
            <p:ph type="sldNum" sz="quarter"/>
          </p:nvPr>
        </p:nvSpPr>
        <p:spPr>
          <a:noFill/>
          <a:ln>
            <a:round/>
            <a:headEnd/>
            <a:tailEnd/>
          </a:ln>
        </p:spPr>
        <p:txBody>
          <a:bodyPr/>
          <a:lstStyle/>
          <a:p>
            <a:fld id="{7F5D93A8-6B4E-4F1C-A977-1B2E49B44973}" type="slidenum">
              <a:rPr lang="ru-RU" smtClean="0">
                <a:latin typeface="Arial" pitchFamily="34" charset="0"/>
                <a:ea typeface="Arial Unicode MS" pitchFamily="34" charset="-128"/>
                <a:cs typeface="Arial Unicode MS" pitchFamily="34" charset="-128"/>
              </a:rPr>
              <a:pPr/>
              <a:t>13</a:t>
            </a:fld>
            <a:endParaRPr lang="ru-RU" smtClean="0">
              <a:latin typeface="Arial" pitchFamily="34" charset="0"/>
              <a:ea typeface="Arial Unicode MS" pitchFamily="34" charset="-128"/>
              <a:cs typeface="Arial Unicode MS" pitchFamily="34" charset="-128"/>
            </a:endParaRPr>
          </a:p>
        </p:txBody>
      </p:sp>
      <p:sp>
        <p:nvSpPr>
          <p:cNvPr id="32771" name="Rectangle 1"/>
          <p:cNvSpPr>
            <a:spLocks noGrp="1" noRot="1" noChangeAspect="1" noChangeArrowheads="1" noTextEdit="1"/>
          </p:cNvSpPr>
          <p:nvPr>
            <p:ph type="sldImg"/>
          </p:nvPr>
        </p:nvSpPr>
        <p:spPr>
          <a:xfrm>
            <a:off x="1143000" y="685800"/>
            <a:ext cx="4572000" cy="3429000"/>
          </a:xfrm>
          <a:ln/>
        </p:spPr>
      </p:sp>
      <p:sp>
        <p:nvSpPr>
          <p:cNvPr id="32772" name="Rectangle 2"/>
          <p:cNvSpPr>
            <a:spLocks noGrp="1" noChangeArrowheads="1"/>
          </p:cNvSpPr>
          <p:nvPr>
            <p:ph type="body" idx="1"/>
          </p:nvPr>
        </p:nvSpPr>
        <p:spPr>
          <a:xfrm>
            <a:off x="685800" y="4343400"/>
            <a:ext cx="5486400" cy="4114800"/>
          </a:xfrm>
          <a:noFill/>
        </p:spPr>
        <p:txBody>
          <a:bodyPr wrap="none" anchor="ctr"/>
          <a:lstStyle/>
          <a:p>
            <a:endParaRPr lang="ru-RU" smtClean="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7"/>
          <p:cNvSpPr>
            <a:spLocks noGrp="1" noChangeArrowheads="1"/>
          </p:cNvSpPr>
          <p:nvPr>
            <p:ph type="sldNum" sz="quarter"/>
          </p:nvPr>
        </p:nvSpPr>
        <p:spPr>
          <a:noFill/>
          <a:ln>
            <a:round/>
            <a:headEnd/>
            <a:tailEnd/>
          </a:ln>
        </p:spPr>
        <p:txBody>
          <a:bodyPr/>
          <a:lstStyle/>
          <a:p>
            <a:fld id="{282159D5-088F-4A66-B1B1-9FF9ED23B3BD}" type="slidenum">
              <a:rPr lang="ru-RU" smtClean="0">
                <a:latin typeface="Arial" pitchFamily="34" charset="0"/>
                <a:ea typeface="Arial Unicode MS" pitchFamily="34" charset="-128"/>
                <a:cs typeface="Arial Unicode MS" pitchFamily="34" charset="-128"/>
              </a:rPr>
              <a:pPr/>
              <a:t>14</a:t>
            </a:fld>
            <a:endParaRPr lang="ru-RU" smtClean="0">
              <a:latin typeface="Arial" pitchFamily="34" charset="0"/>
              <a:ea typeface="Arial Unicode MS" pitchFamily="34" charset="-128"/>
              <a:cs typeface="Arial Unicode MS" pitchFamily="34" charset="-128"/>
            </a:endParaRPr>
          </a:p>
        </p:txBody>
      </p:sp>
      <p:sp>
        <p:nvSpPr>
          <p:cNvPr id="33795" name="Rectangle 1"/>
          <p:cNvSpPr>
            <a:spLocks noGrp="1" noRot="1" noChangeAspect="1" noChangeArrowheads="1" noTextEdit="1"/>
          </p:cNvSpPr>
          <p:nvPr>
            <p:ph type="sldImg"/>
          </p:nvPr>
        </p:nvSpPr>
        <p:spPr>
          <a:xfrm>
            <a:off x="1143000" y="685800"/>
            <a:ext cx="4572000" cy="3429000"/>
          </a:xfrm>
          <a:ln/>
        </p:spPr>
      </p:sp>
      <p:sp>
        <p:nvSpPr>
          <p:cNvPr id="33796" name="Rectangle 2"/>
          <p:cNvSpPr>
            <a:spLocks noGrp="1" noChangeArrowheads="1"/>
          </p:cNvSpPr>
          <p:nvPr>
            <p:ph type="body" idx="1"/>
          </p:nvPr>
        </p:nvSpPr>
        <p:spPr>
          <a:xfrm>
            <a:off x="685800" y="4343400"/>
            <a:ext cx="5486400" cy="4114800"/>
          </a:xfrm>
          <a:noFill/>
        </p:spPr>
        <p:txBody>
          <a:bodyPr wrap="none" anchor="ctr"/>
          <a:lstStyle/>
          <a:p>
            <a:endParaRPr lang="ru-RU" smtClean="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7"/>
          <p:cNvSpPr>
            <a:spLocks noGrp="1" noChangeArrowheads="1"/>
          </p:cNvSpPr>
          <p:nvPr>
            <p:ph type="sldNum" sz="quarter"/>
          </p:nvPr>
        </p:nvSpPr>
        <p:spPr>
          <a:noFill/>
          <a:ln>
            <a:round/>
            <a:headEnd/>
            <a:tailEnd/>
          </a:ln>
        </p:spPr>
        <p:txBody>
          <a:bodyPr/>
          <a:lstStyle/>
          <a:p>
            <a:fld id="{8DCAF7A8-4716-4D73-A6C2-C59F25848A28}" type="slidenum">
              <a:rPr lang="ru-RU" smtClean="0">
                <a:latin typeface="Arial" pitchFamily="34" charset="0"/>
                <a:ea typeface="Arial Unicode MS" pitchFamily="34" charset="-128"/>
                <a:cs typeface="Arial Unicode MS" pitchFamily="34" charset="-128"/>
              </a:rPr>
              <a:pPr/>
              <a:t>15</a:t>
            </a:fld>
            <a:endParaRPr lang="ru-RU" smtClean="0">
              <a:latin typeface="Arial" pitchFamily="34" charset="0"/>
              <a:ea typeface="Arial Unicode MS" pitchFamily="34" charset="-128"/>
              <a:cs typeface="Arial Unicode MS" pitchFamily="34" charset="-128"/>
            </a:endParaRPr>
          </a:p>
        </p:txBody>
      </p:sp>
      <p:sp>
        <p:nvSpPr>
          <p:cNvPr id="34819" name="Rectangle 1"/>
          <p:cNvSpPr>
            <a:spLocks noGrp="1" noRot="1" noChangeAspect="1" noChangeArrowheads="1" noTextEdit="1"/>
          </p:cNvSpPr>
          <p:nvPr>
            <p:ph type="sldImg"/>
          </p:nvPr>
        </p:nvSpPr>
        <p:spPr>
          <a:xfrm>
            <a:off x="1143000" y="685800"/>
            <a:ext cx="4572000" cy="3429000"/>
          </a:xfrm>
          <a:ln/>
        </p:spPr>
      </p:sp>
      <p:sp>
        <p:nvSpPr>
          <p:cNvPr id="34820" name="Rectangle 2"/>
          <p:cNvSpPr>
            <a:spLocks noGrp="1" noChangeArrowheads="1"/>
          </p:cNvSpPr>
          <p:nvPr>
            <p:ph type="body" idx="1"/>
          </p:nvPr>
        </p:nvSpPr>
        <p:spPr>
          <a:xfrm>
            <a:off x="685800" y="4343400"/>
            <a:ext cx="5486400" cy="4114800"/>
          </a:xfrm>
          <a:noFill/>
        </p:spPr>
        <p:txBody>
          <a:bodyPr wrap="none" anchor="ctr"/>
          <a:lstStyle/>
          <a:p>
            <a:endParaRPr lang="ru-RU" smtClean="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7"/>
          <p:cNvSpPr>
            <a:spLocks noGrp="1" noChangeArrowheads="1"/>
          </p:cNvSpPr>
          <p:nvPr>
            <p:ph type="sldNum" sz="quarter"/>
          </p:nvPr>
        </p:nvSpPr>
        <p:spPr>
          <a:noFill/>
          <a:ln>
            <a:round/>
            <a:headEnd/>
            <a:tailEnd/>
          </a:ln>
        </p:spPr>
        <p:txBody>
          <a:bodyPr/>
          <a:lstStyle/>
          <a:p>
            <a:fld id="{125EBA7F-61DF-4F20-841B-23B00AD5A5A3}" type="slidenum">
              <a:rPr lang="ru-RU" smtClean="0">
                <a:latin typeface="Arial" pitchFamily="34" charset="0"/>
                <a:ea typeface="Arial Unicode MS" pitchFamily="34" charset="-128"/>
                <a:cs typeface="Arial Unicode MS" pitchFamily="34" charset="-128"/>
              </a:rPr>
              <a:pPr/>
              <a:t>16</a:t>
            </a:fld>
            <a:endParaRPr lang="ru-RU" smtClean="0">
              <a:latin typeface="Arial" pitchFamily="34" charset="0"/>
              <a:ea typeface="Arial Unicode MS" pitchFamily="34" charset="-128"/>
              <a:cs typeface="Arial Unicode MS" pitchFamily="34" charset="-128"/>
            </a:endParaRPr>
          </a:p>
        </p:txBody>
      </p:sp>
      <p:sp>
        <p:nvSpPr>
          <p:cNvPr id="35843" name="Rectangle 1"/>
          <p:cNvSpPr>
            <a:spLocks noGrp="1" noRot="1" noChangeAspect="1" noChangeArrowheads="1" noTextEdit="1"/>
          </p:cNvSpPr>
          <p:nvPr>
            <p:ph type="sldImg"/>
          </p:nvPr>
        </p:nvSpPr>
        <p:spPr>
          <a:xfrm>
            <a:off x="1143000" y="685800"/>
            <a:ext cx="4572000" cy="3429000"/>
          </a:xfrm>
          <a:ln/>
        </p:spPr>
      </p:sp>
      <p:sp>
        <p:nvSpPr>
          <p:cNvPr id="35844" name="Rectangle 2"/>
          <p:cNvSpPr>
            <a:spLocks noGrp="1" noChangeArrowheads="1"/>
          </p:cNvSpPr>
          <p:nvPr>
            <p:ph type="body" idx="1"/>
          </p:nvPr>
        </p:nvSpPr>
        <p:spPr>
          <a:xfrm>
            <a:off x="685800" y="4343400"/>
            <a:ext cx="5486400" cy="4114800"/>
          </a:xfrm>
          <a:noFill/>
        </p:spPr>
        <p:txBody>
          <a:bodyPr wrap="none" anchor="ctr"/>
          <a:lstStyle/>
          <a:p>
            <a:endParaRPr lang="ru-RU"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09.10.2018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09.10.2018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09.10.2018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09.10.2018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09.10.2018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09.10.2018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09.10.2018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09.10.2018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09.10.2018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09.10.2018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09.10.2018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09.10.2018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1057;&#1077;&#1088;&#1075;&#1110;&#1090;&#1091;%20&#1089;&#1241;&#1090;&#1110;%20&#1050;&#1257;&#1187;&#1110;&#1083;&#1076;&#1110;%20&#1082;&#1199;&#1085;.mp4"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1045;&#1088;%20&#1090;&#1072;&#1171;&#1076;&#1099;&#1088;&#1099;%20-%20&#1077;&#1083;%20&#1090;&#1072;&#1088;&#1080;&#1093;&#1099;.mp4"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descr="C:\Users\User\Downloads\imgpreview (12).jpg"/>
          <p:cNvPicPr>
            <a:picLocks noChangeAspect="1" noChangeArrowheads="1"/>
          </p:cNvPicPr>
          <p:nvPr/>
        </p:nvPicPr>
        <p:blipFill>
          <a:blip r:embed="rId2"/>
          <a:srcRect/>
          <a:stretch>
            <a:fillRect/>
          </a:stretch>
        </p:blipFill>
        <p:spPr bwMode="auto">
          <a:xfrm>
            <a:off x="3500430" y="571480"/>
            <a:ext cx="5343540" cy="5986482"/>
          </a:xfrm>
          <a:prstGeom prst="rect">
            <a:avLst/>
          </a:prstGeom>
          <a:noFill/>
          <a:ln w="9525">
            <a:noFill/>
            <a:miter lim="800000"/>
            <a:headEnd/>
            <a:tailEnd/>
          </a:ln>
        </p:spPr>
      </p:pic>
      <p:sp>
        <p:nvSpPr>
          <p:cNvPr id="2" name="Заголовок 1"/>
          <p:cNvSpPr>
            <a:spLocks noGrp="1"/>
          </p:cNvSpPr>
          <p:nvPr>
            <p:ph type="ctrTitle"/>
          </p:nvPr>
        </p:nvSpPr>
        <p:spPr>
          <a:xfrm>
            <a:off x="428596" y="571481"/>
            <a:ext cx="3071834" cy="3028970"/>
          </a:xfrm>
        </p:spPr>
        <p:txBody>
          <a:bodyPr/>
          <a:lstStyle/>
          <a:p>
            <a:pPr algn="l"/>
            <a:r>
              <a:rPr lang="kk-KZ" b="1" dirty="0" smtClean="0">
                <a:solidFill>
                  <a:srgbClr val="FF0000"/>
                </a:solidFill>
                <a:latin typeface="Times New Roman" pitchFamily="18" charset="0"/>
                <a:cs typeface="Times New Roman" pitchFamily="18" charset="0"/>
              </a:rPr>
              <a:t>Жамбыл Жабаев </a:t>
            </a:r>
            <a:br>
              <a:rPr lang="kk-KZ" b="1" dirty="0" smtClean="0">
                <a:solidFill>
                  <a:srgbClr val="FF0000"/>
                </a:solidFill>
                <a:latin typeface="Times New Roman" pitchFamily="18" charset="0"/>
                <a:cs typeface="Times New Roman" pitchFamily="18" charset="0"/>
              </a:rPr>
            </a:br>
            <a:r>
              <a:rPr lang="kk-KZ" sz="4000" b="1" dirty="0" smtClean="0">
                <a:solidFill>
                  <a:srgbClr val="FF0000"/>
                </a:solidFill>
                <a:latin typeface="Times New Roman" pitchFamily="18" charset="0"/>
                <a:cs typeface="Times New Roman" pitchFamily="18" charset="0"/>
              </a:rPr>
              <a:t>«</a:t>
            </a:r>
            <a:r>
              <a:rPr lang="kk-KZ" sz="3600" b="1" dirty="0" smtClean="0">
                <a:solidFill>
                  <a:srgbClr val="FF0000"/>
                </a:solidFill>
                <a:latin typeface="Times New Roman" pitchFamily="18" charset="0"/>
                <a:cs typeface="Times New Roman" pitchFamily="18" charset="0"/>
              </a:rPr>
              <a:t>Аттандыру» </a:t>
            </a:r>
            <a:r>
              <a:rPr lang="kk-KZ" b="1" dirty="0" smtClean="0">
                <a:solidFill>
                  <a:srgbClr val="FF0000"/>
                </a:solidFill>
                <a:latin typeface="Times New Roman" pitchFamily="18" charset="0"/>
                <a:cs typeface="Times New Roman" pitchFamily="18" charset="0"/>
              </a:rPr>
              <a:t>өлеңі </a:t>
            </a:r>
            <a:endParaRPr lang="ru-RU" b="1" dirty="0">
              <a:solidFill>
                <a:srgbClr val="FF0000"/>
              </a:solidFill>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214282" y="4214818"/>
            <a:ext cx="3143272" cy="1752600"/>
          </a:xfrm>
        </p:spPr>
        <p:txBody>
          <a:bodyPr>
            <a:normAutofit/>
          </a:bodyPr>
          <a:lstStyle/>
          <a:p>
            <a:pPr algn="l"/>
            <a:r>
              <a:rPr lang="ru-RU" b="1" dirty="0" err="1" smtClean="0">
                <a:solidFill>
                  <a:schemeClr val="accent1"/>
                </a:solidFill>
                <a:latin typeface="Times New Roman" pitchFamily="18" charset="0"/>
                <a:cs typeface="Times New Roman" pitchFamily="18" charset="0"/>
              </a:rPr>
              <a:t>Хасенова</a:t>
            </a:r>
            <a:r>
              <a:rPr lang="ru-RU" b="1" smtClean="0">
                <a:solidFill>
                  <a:schemeClr val="accent1"/>
                </a:solidFill>
                <a:latin typeface="Times New Roman" pitchFamily="18" charset="0"/>
                <a:cs typeface="Times New Roman" pitchFamily="18" charset="0"/>
              </a:rPr>
              <a:t> М.Б.</a:t>
            </a:r>
            <a:endParaRPr lang="ru-RU" b="1" dirty="0">
              <a:solidFill>
                <a:schemeClr val="accent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684213" y="-109538"/>
            <a:ext cx="9826626" cy="6965951"/>
            <a:chOff x="-431" y="-69"/>
            <a:chExt cx="6190" cy="4388"/>
          </a:xfrm>
        </p:grpSpPr>
        <p:pic>
          <p:nvPicPr>
            <p:cNvPr id="6147" name="Picture 2"/>
            <p:cNvPicPr>
              <a:picLocks noChangeAspect="1" noChangeArrowheads="1"/>
            </p:cNvPicPr>
            <p:nvPr/>
          </p:nvPicPr>
          <p:blipFill>
            <a:blip r:embed="rId3"/>
            <a:srcRect/>
            <a:stretch>
              <a:fillRect/>
            </a:stretch>
          </p:blipFill>
          <p:spPr bwMode="auto">
            <a:xfrm>
              <a:off x="-341" y="-69"/>
              <a:ext cx="6100" cy="4388"/>
            </a:xfrm>
            <a:prstGeom prst="rect">
              <a:avLst/>
            </a:prstGeom>
            <a:noFill/>
            <a:ln w="9525">
              <a:noFill/>
              <a:round/>
              <a:headEnd/>
              <a:tailEnd/>
            </a:ln>
          </p:spPr>
        </p:pic>
        <p:sp>
          <p:nvSpPr>
            <p:cNvPr id="7171" name="Rectangle 3"/>
            <p:cNvSpPr>
              <a:spLocks noChangeArrowheads="1"/>
            </p:cNvSpPr>
            <p:nvPr/>
          </p:nvSpPr>
          <p:spPr bwMode="auto">
            <a:xfrm>
              <a:off x="-431" y="-1"/>
              <a:ext cx="3476" cy="2515"/>
            </a:xfrm>
            <a:prstGeom prst="rect">
              <a:avLst/>
            </a:prstGeom>
            <a:noFill/>
            <a:ln>
              <a:noFill/>
            </a:ln>
            <a:effectLst/>
            <a:extLst>
              <a:ext uri="{909E8E84-426E-40DD-AFC4-6F175D3DCCD1}"/>
              <a:ext uri="{91240B29-F687-4F45-9708-019B960494DF}"/>
              <a:ext uri="{AF507438-7753-43E0-B8FC-AC1667EBCBE1}"/>
            </a:extLst>
          </p:spPr>
          <p:txBody>
            <a:bodyPr wrap="none" lIns="90000" tIns="46800" rIns="90000" bIns="46800" anchor="ctr">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kk-KZ" b="1">
                  <a:solidFill>
                    <a:srgbClr val="000000"/>
                  </a:solidFill>
                  <a:latin typeface="Arial" charset="0"/>
                  <a:ea typeface="SimSun" charset="-122"/>
                </a:rPr>
                <a:t>      </a:t>
              </a:r>
              <a:r>
                <a:rPr lang="kk-KZ" sz="3200" b="1">
                  <a:solidFill>
                    <a:srgbClr val="000000"/>
                  </a:solidFill>
                  <a:effectLst>
                    <a:outerShdw blurRad="38100" dist="38100" dir="2700000" algn="tl">
                      <a:srgbClr val="FFFFFF"/>
                    </a:outerShdw>
                  </a:effectLst>
                  <a:latin typeface="Arial" charset="0"/>
                  <a:ea typeface="SimSun" charset="-122"/>
                </a:rPr>
                <a:t>Жүз жасаған жүректен,</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kk-KZ" sz="3200" b="1">
                  <a:solidFill>
                    <a:srgbClr val="000000"/>
                  </a:solidFill>
                  <a:effectLst>
                    <a:outerShdw blurRad="38100" dist="38100" dir="2700000" algn="tl">
                      <a:srgbClr val="FFFFFF"/>
                    </a:outerShdw>
                  </a:effectLst>
                  <a:latin typeface="Arial" charset="0"/>
                  <a:ea typeface="SimSun" charset="-122"/>
                </a:rPr>
                <a:t>    Жырларымды төгейін.</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kk-KZ" sz="3200" b="1">
                  <a:solidFill>
                    <a:srgbClr val="000000"/>
                  </a:solidFill>
                  <a:effectLst>
                    <a:outerShdw blurRad="38100" dist="38100" dir="2700000" algn="tl">
                      <a:srgbClr val="FFFFFF"/>
                    </a:outerShdw>
                  </a:effectLst>
                  <a:latin typeface="Arial" charset="0"/>
                  <a:ea typeface="SimSun" charset="-122"/>
                </a:rPr>
                <a:t>    Көктемнің күніндей,</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kk-KZ" sz="3200" b="1">
                  <a:solidFill>
                    <a:srgbClr val="000000"/>
                  </a:solidFill>
                  <a:effectLst>
                    <a:outerShdw blurRad="38100" dist="38100" dir="2700000" algn="tl">
                      <a:srgbClr val="FFFFFF"/>
                    </a:outerShdw>
                  </a:effectLst>
                  <a:latin typeface="Arial" charset="0"/>
                  <a:ea typeface="SimSun" charset="-122"/>
                </a:rPr>
                <a:t>    Жауды жеңіп, күлімдеп,</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kk-KZ" sz="3200" b="1">
                  <a:solidFill>
                    <a:srgbClr val="000000"/>
                  </a:solidFill>
                  <a:effectLst>
                    <a:outerShdw blurRad="38100" dist="38100" dir="2700000" algn="tl">
                      <a:srgbClr val="FFFFFF"/>
                    </a:outerShdw>
                  </a:effectLst>
                  <a:latin typeface="Arial" charset="0"/>
                  <a:ea typeface="SimSun" charset="-122"/>
                </a:rPr>
                <a:t>    Келгеніңді көрейін!</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kk-KZ" sz="3200" b="1">
                  <a:solidFill>
                    <a:srgbClr val="000000"/>
                  </a:solidFill>
                  <a:effectLst>
                    <a:outerShdw blurRad="38100" dist="38100" dir="2700000" algn="tl">
                      <a:srgbClr val="FFFFFF"/>
                    </a:outerShdw>
                  </a:effectLst>
                  <a:latin typeface="Arial" charset="0"/>
                  <a:ea typeface="SimSun" charset="-122"/>
                </a:rPr>
                <a:t>    Қаһарманым, күнім деп,</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kk-KZ" sz="3200" b="1">
                  <a:solidFill>
                    <a:srgbClr val="000000"/>
                  </a:solidFill>
                  <a:effectLst>
                    <a:outerShdw blurRad="38100" dist="38100" dir="2700000" algn="tl">
                      <a:srgbClr val="FFFFFF"/>
                    </a:outerShdw>
                  </a:effectLst>
                  <a:latin typeface="Arial" charset="0"/>
                  <a:ea typeface="SimSun" charset="-122"/>
                </a:rPr>
                <a:t>    Беттеріңнен өбейін!...</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kk-KZ" sz="3200" b="1">
                  <a:solidFill>
                    <a:srgbClr val="000000"/>
                  </a:solidFill>
                  <a:effectLst>
                    <a:outerShdw blurRad="38100" dist="38100" dir="2700000" algn="tl">
                      <a:srgbClr val="FFFFFF"/>
                    </a:outerShdw>
                  </a:effectLst>
                  <a:latin typeface="Arial" charset="0"/>
                  <a:ea typeface="SimSun" charset="-122"/>
                </a:rPr>
                <a:t>                                </a:t>
              </a:r>
              <a:r>
                <a:rPr lang="kk-KZ" sz="2400" b="1">
                  <a:solidFill>
                    <a:srgbClr val="000000"/>
                  </a:solidFill>
                  <a:effectLst>
                    <a:outerShdw blurRad="38100" dist="38100" dir="2700000" algn="tl">
                      <a:srgbClr val="FFFFFF"/>
                    </a:outerShdw>
                  </a:effectLst>
                  <a:latin typeface="Arial" charset="0"/>
                  <a:ea typeface="SimSun" charset="-122"/>
                </a:rPr>
                <a:t>Ж.Жабаев</a:t>
              </a:r>
            </a:p>
          </p:txBody>
        </p:sp>
      </p:grpSp>
    </p:spTree>
  </p:cSld>
  <p:clrMapOvr>
    <a:masterClrMapping/>
  </p:clrMapOvr>
  <p:transition>
    <p:wipe dir="d"/>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0" y="-1588"/>
            <a:ext cx="9142413" cy="6858001"/>
            <a:chOff x="0" y="-1"/>
            <a:chExt cx="5759" cy="4320"/>
          </a:xfrm>
        </p:grpSpPr>
        <p:pic>
          <p:nvPicPr>
            <p:cNvPr id="7171" name="Picture 2"/>
            <p:cNvPicPr>
              <a:picLocks noChangeAspect="1" noChangeArrowheads="1"/>
            </p:cNvPicPr>
            <p:nvPr/>
          </p:nvPicPr>
          <p:blipFill>
            <a:blip r:embed="rId3"/>
            <a:srcRect/>
            <a:stretch>
              <a:fillRect/>
            </a:stretch>
          </p:blipFill>
          <p:spPr bwMode="auto">
            <a:xfrm>
              <a:off x="0" y="-1"/>
              <a:ext cx="5759" cy="4320"/>
            </a:xfrm>
            <a:prstGeom prst="rect">
              <a:avLst/>
            </a:prstGeom>
            <a:noFill/>
            <a:ln w="9525">
              <a:noFill/>
              <a:round/>
              <a:headEnd/>
              <a:tailEnd/>
            </a:ln>
          </p:spPr>
        </p:pic>
        <p:sp>
          <p:nvSpPr>
            <p:cNvPr id="8195" name="Rectangle 3"/>
            <p:cNvSpPr>
              <a:spLocks noChangeArrowheads="1"/>
            </p:cNvSpPr>
            <p:nvPr/>
          </p:nvSpPr>
          <p:spPr bwMode="auto">
            <a:xfrm>
              <a:off x="970" y="164"/>
              <a:ext cx="4781" cy="1671"/>
            </a:xfrm>
            <a:prstGeom prst="rect">
              <a:avLst/>
            </a:prstGeom>
            <a:noFill/>
            <a:ln>
              <a:noFill/>
            </a:ln>
            <a:effectLst/>
            <a:extLst>
              <a:ext uri="{909E8E84-426E-40DD-AFC4-6F175D3DCCD1}"/>
              <a:ext uri="{91240B29-F687-4F45-9708-019B960494DF}"/>
              <a:ext uri="{AF507438-7753-43E0-B8FC-AC1667EBCBE1}"/>
            </a:extLst>
          </p:spPr>
          <p:txBody>
            <a:bodyPr wrap="none" lIns="90000" tIns="46800" rIns="90000" bIns="46800" anchor="ctr">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ru-MO" b="1">
                  <a:solidFill>
                    <a:srgbClr val="000000"/>
                  </a:solidFill>
                  <a:latin typeface="Arial" charset="0"/>
                  <a:ea typeface="SimSun" charset="-122"/>
                </a:rPr>
                <a:t>      </a:t>
              </a:r>
              <a:r>
                <a:rPr lang="ru-MO" sz="2800" b="1">
                  <a:solidFill>
                    <a:srgbClr val="000000"/>
                  </a:solidFill>
                  <a:effectLst>
                    <a:outerShdw blurRad="38100" dist="38100" dir="2700000" algn="tl">
                      <a:srgbClr val="FFFFFF"/>
                    </a:outerShdw>
                  </a:effectLst>
                  <a:latin typeface="Arial" charset="0"/>
                  <a:ea typeface="SimSun" charset="-122"/>
                </a:rPr>
                <a:t>Қақаған қар аралас соғып боран,</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ru-MO" sz="2800" b="1">
                  <a:solidFill>
                    <a:srgbClr val="000000"/>
                  </a:solidFill>
                  <a:effectLst>
                    <a:outerShdw blurRad="38100" dist="38100" dir="2700000" algn="tl">
                      <a:srgbClr val="FFFFFF"/>
                    </a:outerShdw>
                  </a:effectLst>
                  <a:latin typeface="Arial" charset="0"/>
                  <a:ea typeface="SimSun" charset="-122"/>
                </a:rPr>
                <a:t>    Ел үркей, көк найзалы жау торыған.</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ru-MO" sz="2800" b="1">
                  <a:solidFill>
                    <a:srgbClr val="000000"/>
                  </a:solidFill>
                  <a:effectLst>
                    <a:outerShdw blurRad="38100" dist="38100" dir="2700000" algn="tl">
                      <a:srgbClr val="FFFFFF"/>
                    </a:outerShdw>
                  </a:effectLst>
                  <a:latin typeface="Arial" charset="0"/>
                  <a:ea typeface="SimSun" charset="-122"/>
                </a:rPr>
                <a:t>    Байғара, Жамбыл, Ханда мен туыппын,</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ru-MO" sz="2800" b="1">
                  <a:solidFill>
                    <a:srgbClr val="000000"/>
                  </a:solidFill>
                  <a:effectLst>
                    <a:outerShdw blurRad="38100" dist="38100" dir="2700000" algn="tl">
                      <a:srgbClr val="FFFFFF"/>
                    </a:outerShdw>
                  </a:effectLst>
                  <a:latin typeface="Arial" charset="0"/>
                  <a:ea typeface="SimSun" charset="-122"/>
                </a:rPr>
                <a:t>    Жамбыл деп қойылыпты атым содан.</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ru-MO" sz="2800" b="1">
                  <a:solidFill>
                    <a:srgbClr val="000000"/>
                  </a:solidFill>
                  <a:effectLst>
                    <a:outerShdw blurRad="38100" dist="38100" dir="2700000" algn="tl">
                      <a:srgbClr val="FFFFFF"/>
                    </a:outerShdw>
                  </a:effectLst>
                  <a:latin typeface="Arial" charset="0"/>
                  <a:ea typeface="SimSun" charset="-122"/>
                </a:rPr>
                <a:t>                                               </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ru-MO" sz="2800" b="1">
                  <a:solidFill>
                    <a:srgbClr val="000000"/>
                  </a:solidFill>
                  <a:effectLst>
                    <a:outerShdw blurRad="38100" dist="38100" dir="2700000" algn="tl">
                      <a:srgbClr val="FFFFFF"/>
                    </a:outerShdw>
                  </a:effectLst>
                  <a:latin typeface="Arial" charset="0"/>
                  <a:ea typeface="SimSun" charset="-122"/>
                </a:rPr>
                <a:t>                                                  Жамбыл</a:t>
              </a:r>
            </a:p>
          </p:txBody>
        </p:sp>
      </p:grpSp>
    </p:spTree>
  </p:cSld>
  <p:clrMapOvr>
    <a:masterClrMapping/>
  </p:clrMapOvr>
  <p:transition>
    <p:wipe dir="d"/>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
          <p:cNvPicPr>
            <a:picLocks noChangeAspect="1" noChangeArrowheads="1"/>
          </p:cNvPicPr>
          <p:nvPr/>
        </p:nvPicPr>
        <p:blipFill>
          <a:blip r:embed="rId3"/>
          <a:srcRect/>
          <a:stretch>
            <a:fillRect/>
          </a:stretch>
        </p:blipFill>
        <p:spPr bwMode="auto">
          <a:xfrm>
            <a:off x="-541338" y="0"/>
            <a:ext cx="9685338" cy="7029450"/>
          </a:xfrm>
          <a:prstGeom prst="rect">
            <a:avLst/>
          </a:prstGeom>
          <a:noFill/>
          <a:ln w="9525">
            <a:noFill/>
            <a:round/>
            <a:headEnd/>
            <a:tailEnd/>
          </a:ln>
        </p:spPr>
      </p:pic>
    </p:spTree>
  </p:cSld>
  <p:clrMapOvr>
    <a:masterClrMapping/>
  </p:clrMapOvr>
  <p:transition>
    <p:strips dir="rd"/>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0" y="0"/>
            <a:ext cx="9142413" cy="7172325"/>
            <a:chOff x="0" y="0"/>
            <a:chExt cx="5759" cy="4518"/>
          </a:xfrm>
        </p:grpSpPr>
        <p:pic>
          <p:nvPicPr>
            <p:cNvPr id="9219" name="Picture 2"/>
            <p:cNvPicPr>
              <a:picLocks noChangeAspect="1" noChangeArrowheads="1"/>
            </p:cNvPicPr>
            <p:nvPr/>
          </p:nvPicPr>
          <p:blipFill>
            <a:blip r:embed="rId3"/>
            <a:srcRect/>
            <a:stretch>
              <a:fillRect/>
            </a:stretch>
          </p:blipFill>
          <p:spPr bwMode="auto">
            <a:xfrm>
              <a:off x="0" y="0"/>
              <a:ext cx="5759" cy="4518"/>
            </a:xfrm>
            <a:prstGeom prst="rect">
              <a:avLst/>
            </a:prstGeom>
            <a:noFill/>
            <a:ln w="9525">
              <a:noFill/>
              <a:round/>
              <a:headEnd/>
              <a:tailEnd/>
            </a:ln>
          </p:spPr>
        </p:pic>
        <p:sp>
          <p:nvSpPr>
            <p:cNvPr id="10243" name="Rectangle 3"/>
            <p:cNvSpPr>
              <a:spLocks noChangeArrowheads="1"/>
            </p:cNvSpPr>
            <p:nvPr/>
          </p:nvSpPr>
          <p:spPr bwMode="auto">
            <a:xfrm>
              <a:off x="2154" y="286"/>
              <a:ext cx="3605" cy="2113"/>
            </a:xfrm>
            <a:prstGeom prst="rect">
              <a:avLst/>
            </a:prstGeom>
            <a:noFill/>
            <a:ln>
              <a:noFill/>
            </a:ln>
            <a:effectLst/>
            <a:extLst>
              <a:ext uri="{909E8E84-426E-40DD-AFC4-6F175D3DCCD1}"/>
              <a:ext uri="{91240B29-F687-4F45-9708-019B960494DF}"/>
              <a:ext uri="{AF507438-7753-43E0-B8FC-AC1667EBCBE1}"/>
            </a:extLst>
          </p:spPr>
          <p:txBody>
            <a:bodyPr lIns="90000" tIns="46800" rIns="90000" bIns="46800" anchor="ctr">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kk-KZ" sz="2400" b="1">
                  <a:solidFill>
                    <a:srgbClr val="000000"/>
                  </a:solidFill>
                  <a:effectLst>
                    <a:outerShdw blurRad="38100" dist="38100" dir="2700000" algn="tl">
                      <a:srgbClr val="FFFFFF"/>
                    </a:outerShdw>
                  </a:effectLst>
                  <a:latin typeface="Arial" charset="0"/>
                  <a:ea typeface="SimSun" charset="-122"/>
                </a:rPr>
                <a:t>«...Ол домбырасын шертіп, баяулатып бір қоңыр ән салып отыр. Ол күй мен әннің ырғағы бойын билеп, тәттіліктің тіл жетпес тереңіне жүздіргендей, балбыраған өлшеусіз бір рахатта отырған тәрізді...»</a:t>
              </a: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kk-KZ" sz="2400" b="1">
                  <a:solidFill>
                    <a:srgbClr val="000000"/>
                  </a:solidFill>
                  <a:latin typeface="Arial" charset="0"/>
                  <a:ea typeface="SimSun" charset="-122"/>
                </a:rPr>
                <a:t>                             </a:t>
              </a:r>
              <a:r>
                <a:rPr lang="kk-KZ" sz="2200" b="1">
                  <a:solidFill>
                    <a:srgbClr val="000000"/>
                  </a:solidFill>
                  <a:effectLst>
                    <a:outerShdw blurRad="38100" dist="38100" dir="2700000" algn="tl">
                      <a:srgbClr val="FFFFFF"/>
                    </a:outerShdw>
                  </a:effectLst>
                  <a:latin typeface="Arial" charset="0"/>
                  <a:ea typeface="SimSun" charset="-122"/>
                </a:rPr>
                <a:t>Ғали Орманов</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ru-RU" sz="2200" b="1">
                <a:solidFill>
                  <a:srgbClr val="000000"/>
                </a:solidFill>
                <a:effectLst>
                  <a:outerShdw blurRad="38100" dist="38100" dir="2700000" algn="tl">
                    <a:srgbClr val="FFFFFF"/>
                  </a:outerShdw>
                </a:effectLst>
                <a:latin typeface="Arial" charset="0"/>
                <a:ea typeface="SimSun" charset="-122"/>
              </a:endParaRPr>
            </a:p>
          </p:txBody>
        </p:sp>
      </p:grpSp>
    </p:spTree>
  </p:cSld>
  <p:clrMapOvr>
    <a:masterClrMapping/>
  </p:clrMapOvr>
  <p:transition>
    <p:strips dir="rd"/>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0" y="0"/>
            <a:ext cx="9142413" cy="6535738"/>
            <a:chOff x="0" y="0"/>
            <a:chExt cx="5759" cy="4117"/>
          </a:xfrm>
        </p:grpSpPr>
        <p:pic>
          <p:nvPicPr>
            <p:cNvPr id="10243" name="Picture 2"/>
            <p:cNvPicPr>
              <a:picLocks noChangeAspect="1" noChangeArrowheads="1"/>
            </p:cNvPicPr>
            <p:nvPr/>
          </p:nvPicPr>
          <p:blipFill>
            <a:blip r:embed="rId3"/>
            <a:srcRect/>
            <a:stretch>
              <a:fillRect/>
            </a:stretch>
          </p:blipFill>
          <p:spPr bwMode="auto">
            <a:xfrm>
              <a:off x="1429" y="0"/>
              <a:ext cx="4330" cy="3247"/>
            </a:xfrm>
            <a:prstGeom prst="rect">
              <a:avLst/>
            </a:prstGeom>
            <a:noFill/>
            <a:ln w="9525">
              <a:noFill/>
              <a:round/>
              <a:headEnd/>
              <a:tailEnd/>
            </a:ln>
          </p:spPr>
        </p:pic>
        <p:pic>
          <p:nvPicPr>
            <p:cNvPr id="10244" name="Picture 3"/>
            <p:cNvPicPr>
              <a:picLocks noChangeAspect="1" noChangeArrowheads="1"/>
            </p:cNvPicPr>
            <p:nvPr/>
          </p:nvPicPr>
          <p:blipFill>
            <a:blip r:embed="rId4"/>
            <a:srcRect/>
            <a:stretch>
              <a:fillRect/>
            </a:stretch>
          </p:blipFill>
          <p:spPr bwMode="auto">
            <a:xfrm>
              <a:off x="0" y="436"/>
              <a:ext cx="3265" cy="2105"/>
            </a:xfrm>
            <a:prstGeom prst="rect">
              <a:avLst/>
            </a:prstGeom>
            <a:noFill/>
            <a:ln w="9525">
              <a:noFill/>
              <a:round/>
              <a:headEnd/>
              <a:tailEnd/>
            </a:ln>
          </p:spPr>
        </p:pic>
        <p:pic>
          <p:nvPicPr>
            <p:cNvPr id="10245" name="Picture 4"/>
            <p:cNvPicPr>
              <a:picLocks noChangeAspect="1" noChangeArrowheads="1"/>
            </p:cNvPicPr>
            <p:nvPr/>
          </p:nvPicPr>
          <p:blipFill>
            <a:blip r:embed="rId5"/>
            <a:srcRect/>
            <a:stretch>
              <a:fillRect/>
            </a:stretch>
          </p:blipFill>
          <p:spPr bwMode="auto">
            <a:xfrm>
              <a:off x="3031" y="1797"/>
              <a:ext cx="2728" cy="1757"/>
            </a:xfrm>
            <a:prstGeom prst="rect">
              <a:avLst/>
            </a:prstGeom>
            <a:noFill/>
            <a:ln w="9525">
              <a:noFill/>
              <a:round/>
              <a:headEnd/>
              <a:tailEnd/>
            </a:ln>
          </p:spPr>
        </p:pic>
        <p:sp>
          <p:nvSpPr>
            <p:cNvPr id="11269" name="Text Box 5"/>
            <p:cNvSpPr txBox="1">
              <a:spLocks noChangeArrowheads="1"/>
            </p:cNvSpPr>
            <p:nvPr/>
          </p:nvSpPr>
          <p:spPr bwMode="auto">
            <a:xfrm>
              <a:off x="2789" y="3521"/>
              <a:ext cx="2811" cy="596"/>
            </a:xfrm>
            <a:prstGeom prst="rect">
              <a:avLst/>
            </a:prstGeom>
            <a:noFill/>
            <a:ln>
              <a:noFill/>
            </a:ln>
            <a:effectLst/>
            <a:extLst>
              <a:ext uri="{909E8E84-426E-40DD-AFC4-6F175D3DCCD1}"/>
              <a:ext uri="{91240B29-F687-4F45-9708-019B960494DF}"/>
              <a:ext uri="{AF507438-7753-43E0-B8FC-AC1667EBCBE1}"/>
            </a:extLst>
          </p:spPr>
          <p:txBody>
            <a:bodyPr lIns="90000" tIns="46800" rIns="90000" bIns="46800">
              <a:spAutoFit/>
            </a:bodyPr>
            <a:lstStyle/>
            <a:p>
              <a:pPr>
                <a:spcBef>
                  <a:spcPts val="17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kk-KZ" sz="2800" b="1">
                  <a:solidFill>
                    <a:srgbClr val="000000"/>
                  </a:solidFill>
                  <a:effectLst>
                    <a:outerShdw blurRad="38100" dist="38100" dir="2700000" algn="tl">
                      <a:srgbClr val="FFFFFF"/>
                    </a:outerShdw>
                  </a:effectLst>
                  <a:latin typeface="KZ Arial" pitchFamily="32" charset="0"/>
                  <a:ea typeface="SimSun" charset="-122"/>
                </a:rPr>
                <a:t>Жамбыл мен Күләш Бәйсейітова</a:t>
              </a:r>
            </a:p>
          </p:txBody>
        </p:sp>
        <p:sp>
          <p:nvSpPr>
            <p:cNvPr id="11270" name="Text Box 6"/>
            <p:cNvSpPr txBox="1">
              <a:spLocks noChangeArrowheads="1"/>
            </p:cNvSpPr>
            <p:nvPr/>
          </p:nvSpPr>
          <p:spPr bwMode="auto">
            <a:xfrm>
              <a:off x="0" y="2568"/>
              <a:ext cx="3310" cy="596"/>
            </a:xfrm>
            <a:prstGeom prst="rect">
              <a:avLst/>
            </a:prstGeom>
            <a:noFill/>
            <a:ln>
              <a:noFill/>
            </a:ln>
            <a:effectLst/>
            <a:extLst>
              <a:ext uri="{909E8E84-426E-40DD-AFC4-6F175D3DCCD1}"/>
              <a:ext uri="{91240B29-F687-4F45-9708-019B960494DF}"/>
              <a:ext uri="{AF507438-7753-43E0-B8FC-AC1667EBCBE1}"/>
            </a:extLst>
          </p:spPr>
          <p:txBody>
            <a:bodyPr lIns="90000" tIns="46800" rIns="90000" bIns="46800">
              <a:spAutoFit/>
            </a:bodyPr>
            <a:lstStyle/>
            <a:p>
              <a:pPr>
                <a:spcBef>
                  <a:spcPts val="17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kk-KZ" sz="2800" b="1">
                  <a:solidFill>
                    <a:srgbClr val="000000"/>
                  </a:solidFill>
                  <a:effectLst>
                    <a:outerShdw blurRad="38100" dist="38100" dir="2700000" algn="tl">
                      <a:srgbClr val="FFFFFF"/>
                    </a:outerShdw>
                  </a:effectLst>
                  <a:latin typeface="KZ Arial" pitchFamily="32" charset="0"/>
                  <a:ea typeface="SimSun" charset="-122"/>
                </a:rPr>
                <a:t>Жамбыл қырғыз ақындарының ортасында</a:t>
              </a:r>
            </a:p>
          </p:txBody>
        </p:sp>
      </p:grpSp>
    </p:spTree>
  </p:cSld>
  <p:clrMapOvr>
    <a:masterClrMapping/>
  </p:clrMapOvr>
  <p:transition>
    <p:strips dir="rd"/>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323850" y="0"/>
            <a:ext cx="8818563" cy="6661150"/>
            <a:chOff x="204" y="0"/>
            <a:chExt cx="5555" cy="4196"/>
          </a:xfrm>
        </p:grpSpPr>
        <p:pic>
          <p:nvPicPr>
            <p:cNvPr id="11267" name="Picture 2"/>
            <p:cNvPicPr>
              <a:picLocks noChangeAspect="1" noChangeArrowheads="1"/>
            </p:cNvPicPr>
            <p:nvPr/>
          </p:nvPicPr>
          <p:blipFill>
            <a:blip r:embed="rId3"/>
            <a:srcRect/>
            <a:stretch>
              <a:fillRect/>
            </a:stretch>
          </p:blipFill>
          <p:spPr bwMode="auto">
            <a:xfrm>
              <a:off x="975" y="527"/>
              <a:ext cx="4013" cy="3010"/>
            </a:xfrm>
            <a:prstGeom prst="rect">
              <a:avLst/>
            </a:prstGeom>
            <a:noFill/>
            <a:ln w="9525">
              <a:noFill/>
              <a:round/>
              <a:headEnd/>
              <a:tailEnd/>
            </a:ln>
          </p:spPr>
        </p:pic>
        <p:pic>
          <p:nvPicPr>
            <p:cNvPr id="11268" name="Picture 3"/>
            <p:cNvPicPr>
              <a:picLocks noChangeAspect="1" noChangeArrowheads="1"/>
            </p:cNvPicPr>
            <p:nvPr/>
          </p:nvPicPr>
          <p:blipFill>
            <a:blip r:embed="rId4"/>
            <a:srcRect/>
            <a:stretch>
              <a:fillRect/>
            </a:stretch>
          </p:blipFill>
          <p:spPr bwMode="auto">
            <a:xfrm>
              <a:off x="204" y="1480"/>
              <a:ext cx="2252" cy="1768"/>
            </a:xfrm>
            <a:prstGeom prst="rect">
              <a:avLst/>
            </a:prstGeom>
            <a:noFill/>
            <a:ln w="9525">
              <a:noFill/>
              <a:round/>
              <a:headEnd/>
              <a:tailEnd/>
            </a:ln>
          </p:spPr>
        </p:pic>
        <p:pic>
          <p:nvPicPr>
            <p:cNvPr id="11269" name="Picture 4"/>
            <p:cNvPicPr>
              <a:picLocks noChangeAspect="1" noChangeArrowheads="1"/>
            </p:cNvPicPr>
            <p:nvPr/>
          </p:nvPicPr>
          <p:blipFill>
            <a:blip r:embed="rId5">
              <a:lum bright="-20000" contrast="20000"/>
            </a:blip>
            <a:srcRect/>
            <a:stretch>
              <a:fillRect/>
            </a:stretch>
          </p:blipFill>
          <p:spPr bwMode="auto">
            <a:xfrm>
              <a:off x="2699" y="0"/>
              <a:ext cx="2629" cy="1833"/>
            </a:xfrm>
            <a:prstGeom prst="rect">
              <a:avLst/>
            </a:prstGeom>
            <a:noFill/>
            <a:ln w="9525">
              <a:noFill/>
              <a:round/>
              <a:headEnd/>
              <a:tailEnd/>
            </a:ln>
          </p:spPr>
        </p:pic>
        <p:pic>
          <p:nvPicPr>
            <p:cNvPr id="11270" name="Picture 5"/>
            <p:cNvPicPr>
              <a:picLocks noChangeAspect="1" noChangeArrowheads="1"/>
            </p:cNvPicPr>
            <p:nvPr/>
          </p:nvPicPr>
          <p:blipFill>
            <a:blip r:embed="rId6">
              <a:lum bright="-30000" contrast="22000"/>
            </a:blip>
            <a:srcRect/>
            <a:stretch>
              <a:fillRect/>
            </a:stretch>
          </p:blipFill>
          <p:spPr bwMode="auto">
            <a:xfrm>
              <a:off x="2789" y="2614"/>
              <a:ext cx="2799" cy="1582"/>
            </a:xfrm>
            <a:prstGeom prst="rect">
              <a:avLst/>
            </a:prstGeom>
            <a:noFill/>
            <a:ln w="9525">
              <a:noFill/>
              <a:round/>
              <a:headEnd/>
              <a:tailEnd/>
            </a:ln>
          </p:spPr>
        </p:pic>
        <p:sp>
          <p:nvSpPr>
            <p:cNvPr id="12294" name="Text Box 6"/>
            <p:cNvSpPr txBox="1">
              <a:spLocks noChangeArrowheads="1"/>
            </p:cNvSpPr>
            <p:nvPr/>
          </p:nvSpPr>
          <p:spPr bwMode="auto">
            <a:xfrm>
              <a:off x="567" y="210"/>
              <a:ext cx="3219" cy="596"/>
            </a:xfrm>
            <a:prstGeom prst="rect">
              <a:avLst/>
            </a:prstGeom>
            <a:noFill/>
            <a:ln>
              <a:noFill/>
            </a:ln>
            <a:effectLst/>
            <a:extLst>
              <a:ext uri="{909E8E84-426E-40DD-AFC4-6F175D3DCCD1}"/>
              <a:ext uri="{91240B29-F687-4F45-9708-019B960494DF}"/>
              <a:ext uri="{AF507438-7753-43E0-B8FC-AC1667EBCBE1}"/>
            </a:extLst>
          </p:spPr>
          <p:txBody>
            <a:bodyPr lIns="90000" tIns="46800" rIns="90000" bIns="46800">
              <a:spAutoFit/>
            </a:bodyPr>
            <a:lstStyle/>
            <a:p>
              <a:pPr>
                <a:spcBef>
                  <a:spcPts val="17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kk-KZ" sz="2800" b="1">
                  <a:solidFill>
                    <a:srgbClr val="000000"/>
                  </a:solidFill>
                  <a:effectLst>
                    <a:outerShdw blurRad="38100" dist="38100" dir="2700000" algn="tl">
                      <a:srgbClr val="FFFFFF"/>
                    </a:outerShdw>
                  </a:effectLst>
                  <a:latin typeface="KZ Arial" pitchFamily="32" charset="0"/>
                  <a:ea typeface="SimSun" charset="-122"/>
                </a:rPr>
                <a:t>М.Калинин Жамбылды орденмен марапаттауда</a:t>
              </a:r>
            </a:p>
          </p:txBody>
        </p:sp>
        <p:sp>
          <p:nvSpPr>
            <p:cNvPr id="12295" name="Text Box 7"/>
            <p:cNvSpPr txBox="1">
              <a:spLocks noChangeArrowheads="1"/>
            </p:cNvSpPr>
            <p:nvPr/>
          </p:nvSpPr>
          <p:spPr bwMode="auto">
            <a:xfrm>
              <a:off x="2767" y="2024"/>
              <a:ext cx="2992" cy="864"/>
            </a:xfrm>
            <a:prstGeom prst="rect">
              <a:avLst/>
            </a:prstGeom>
            <a:noFill/>
            <a:ln>
              <a:noFill/>
            </a:ln>
            <a:effectLst/>
            <a:extLst>
              <a:ext uri="{909E8E84-426E-40DD-AFC4-6F175D3DCCD1}"/>
              <a:ext uri="{91240B29-F687-4F45-9708-019B960494DF}"/>
              <a:ext uri="{AF507438-7753-43E0-B8FC-AC1667EBCBE1}"/>
            </a:extLst>
          </p:spPr>
          <p:txBody>
            <a:bodyPr lIns="90000" tIns="46800" rIns="90000" bIns="46800">
              <a:spAutoFit/>
            </a:bodyPr>
            <a:lstStyle/>
            <a:p>
              <a:pPr>
                <a:spcBef>
                  <a:spcPts val="17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kk-KZ" sz="2800" b="1">
                  <a:solidFill>
                    <a:srgbClr val="000000"/>
                  </a:solidFill>
                  <a:effectLst>
                    <a:outerShdw blurRad="38100" dist="38100" dir="2700000" algn="tl">
                      <a:srgbClr val="FFFFFF"/>
                    </a:outerShdw>
                  </a:effectLst>
                  <a:latin typeface="KZ Arial" pitchFamily="32" charset="0"/>
                  <a:ea typeface="SimSun" charset="-122"/>
                </a:rPr>
                <a:t>Жамбыл және жазушы В.Ивановпен әнгімелесуде</a:t>
              </a:r>
            </a:p>
          </p:txBody>
        </p:sp>
        <p:sp>
          <p:nvSpPr>
            <p:cNvPr id="12296" name="Text Box 8"/>
            <p:cNvSpPr txBox="1">
              <a:spLocks noChangeArrowheads="1"/>
            </p:cNvSpPr>
            <p:nvPr/>
          </p:nvSpPr>
          <p:spPr bwMode="auto">
            <a:xfrm>
              <a:off x="340" y="3203"/>
              <a:ext cx="2267" cy="596"/>
            </a:xfrm>
            <a:prstGeom prst="rect">
              <a:avLst/>
            </a:prstGeom>
            <a:noFill/>
            <a:ln>
              <a:noFill/>
            </a:ln>
            <a:effectLst/>
            <a:extLst>
              <a:ext uri="{909E8E84-426E-40DD-AFC4-6F175D3DCCD1}"/>
              <a:ext uri="{91240B29-F687-4F45-9708-019B960494DF}"/>
              <a:ext uri="{AF507438-7753-43E0-B8FC-AC1667EBCBE1}"/>
            </a:extLst>
          </p:spPr>
          <p:txBody>
            <a:bodyPr lIns="90000" tIns="46800" rIns="90000" bIns="46800">
              <a:spAutoFit/>
            </a:bodyPr>
            <a:lstStyle/>
            <a:p>
              <a:pPr>
                <a:spcBef>
                  <a:spcPts val="17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kk-KZ" sz="2800" b="1">
                  <a:solidFill>
                    <a:srgbClr val="000000"/>
                  </a:solidFill>
                  <a:effectLst>
                    <a:outerShdw blurRad="38100" dist="38100" dir="2700000" algn="tl">
                      <a:srgbClr val="FFFFFF"/>
                    </a:outerShdw>
                  </a:effectLst>
                  <a:latin typeface="KZ Arial" pitchFamily="32" charset="0"/>
                  <a:ea typeface="SimSun" charset="-122"/>
                </a:rPr>
                <a:t>Жамбыл және Дина Нұрпейісова</a:t>
              </a:r>
            </a:p>
          </p:txBody>
        </p:sp>
      </p:grpSp>
    </p:spTree>
  </p:cSld>
  <p:clrMapOvr>
    <a:masterClrMapping/>
  </p:clrMapOvr>
  <p:transition>
    <p:push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0" y="0"/>
            <a:ext cx="8821738" cy="6856413"/>
            <a:chOff x="0" y="0"/>
            <a:chExt cx="5557" cy="4319"/>
          </a:xfrm>
        </p:grpSpPr>
        <p:pic>
          <p:nvPicPr>
            <p:cNvPr id="12291" name="Picture 2"/>
            <p:cNvPicPr>
              <a:picLocks noChangeAspect="1" noChangeArrowheads="1"/>
            </p:cNvPicPr>
            <p:nvPr/>
          </p:nvPicPr>
          <p:blipFill>
            <a:blip r:embed="rId3"/>
            <a:srcRect/>
            <a:stretch>
              <a:fillRect/>
            </a:stretch>
          </p:blipFill>
          <p:spPr bwMode="auto">
            <a:xfrm>
              <a:off x="0" y="0"/>
              <a:ext cx="4013" cy="3010"/>
            </a:xfrm>
            <a:prstGeom prst="rect">
              <a:avLst/>
            </a:prstGeom>
            <a:noFill/>
            <a:ln w="9525">
              <a:noFill/>
              <a:round/>
              <a:headEnd/>
              <a:tailEnd/>
            </a:ln>
          </p:spPr>
        </p:pic>
        <p:pic>
          <p:nvPicPr>
            <p:cNvPr id="12292" name="Picture 3"/>
            <p:cNvPicPr>
              <a:picLocks noChangeAspect="1" noChangeArrowheads="1"/>
            </p:cNvPicPr>
            <p:nvPr/>
          </p:nvPicPr>
          <p:blipFill>
            <a:blip r:embed="rId4"/>
            <a:srcRect/>
            <a:stretch>
              <a:fillRect/>
            </a:stretch>
          </p:blipFill>
          <p:spPr bwMode="auto">
            <a:xfrm>
              <a:off x="3742" y="482"/>
              <a:ext cx="1815" cy="2040"/>
            </a:xfrm>
            <a:prstGeom prst="rect">
              <a:avLst/>
            </a:prstGeom>
            <a:noFill/>
            <a:ln w="9525">
              <a:noFill/>
              <a:round/>
              <a:headEnd/>
              <a:tailEnd/>
            </a:ln>
          </p:spPr>
        </p:pic>
        <p:pic>
          <p:nvPicPr>
            <p:cNvPr id="12293" name="Picture 4"/>
            <p:cNvPicPr>
              <a:picLocks noChangeAspect="1" noChangeArrowheads="1"/>
            </p:cNvPicPr>
            <p:nvPr/>
          </p:nvPicPr>
          <p:blipFill>
            <a:blip r:embed="rId5"/>
            <a:srcRect/>
            <a:stretch>
              <a:fillRect/>
            </a:stretch>
          </p:blipFill>
          <p:spPr bwMode="auto">
            <a:xfrm>
              <a:off x="249" y="300"/>
              <a:ext cx="2086" cy="1714"/>
            </a:xfrm>
            <a:prstGeom prst="rect">
              <a:avLst/>
            </a:prstGeom>
            <a:noFill/>
            <a:ln w="9525">
              <a:noFill/>
              <a:round/>
              <a:headEnd/>
              <a:tailEnd/>
            </a:ln>
          </p:spPr>
        </p:pic>
        <p:pic>
          <p:nvPicPr>
            <p:cNvPr id="12294" name="Picture 5"/>
            <p:cNvPicPr>
              <a:picLocks noChangeAspect="1" noChangeArrowheads="1"/>
            </p:cNvPicPr>
            <p:nvPr/>
          </p:nvPicPr>
          <p:blipFill>
            <a:blip r:embed="rId6"/>
            <a:srcRect/>
            <a:stretch>
              <a:fillRect/>
            </a:stretch>
          </p:blipFill>
          <p:spPr bwMode="auto">
            <a:xfrm>
              <a:off x="2109" y="2443"/>
              <a:ext cx="1763" cy="1876"/>
            </a:xfrm>
            <a:prstGeom prst="rect">
              <a:avLst/>
            </a:prstGeom>
            <a:noFill/>
            <a:ln w="9525">
              <a:noFill/>
              <a:round/>
              <a:headEnd/>
              <a:tailEnd/>
            </a:ln>
          </p:spPr>
        </p:pic>
        <p:sp>
          <p:nvSpPr>
            <p:cNvPr id="13318" name="Text Box 6"/>
            <p:cNvSpPr txBox="1">
              <a:spLocks noChangeArrowheads="1"/>
            </p:cNvSpPr>
            <p:nvPr/>
          </p:nvSpPr>
          <p:spPr bwMode="auto">
            <a:xfrm>
              <a:off x="158" y="1888"/>
              <a:ext cx="2358" cy="596"/>
            </a:xfrm>
            <a:prstGeom prst="rect">
              <a:avLst/>
            </a:prstGeom>
            <a:noFill/>
            <a:ln>
              <a:noFill/>
            </a:ln>
            <a:effectLst/>
            <a:extLst>
              <a:ext uri="{909E8E84-426E-40DD-AFC4-6F175D3DCCD1}"/>
              <a:ext uri="{91240B29-F687-4F45-9708-019B960494DF}"/>
              <a:ext uri="{AF507438-7753-43E0-B8FC-AC1667EBCBE1}"/>
            </a:extLst>
          </p:spPr>
          <p:txBody>
            <a:bodyPr lIns="90000" tIns="46800" rIns="90000" bIns="46800">
              <a:spAutoFit/>
            </a:bodyPr>
            <a:lstStyle/>
            <a:p>
              <a:pPr>
                <a:spcBef>
                  <a:spcPts val="17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kk-KZ" sz="2800" b="1">
                  <a:solidFill>
                    <a:srgbClr val="000000"/>
                  </a:solidFill>
                  <a:effectLst>
                    <a:outerShdw blurRad="38100" dist="38100" dir="2700000" algn="tl">
                      <a:srgbClr val="FFFFFF"/>
                    </a:outerShdw>
                  </a:effectLst>
                  <a:latin typeface="Times New Roman" pitchFamily="16" charset="0"/>
                  <a:ea typeface="SimSun" charset="-122"/>
                </a:rPr>
                <a:t>Жамбыл мен Ғабит Мүсірепов</a:t>
              </a:r>
            </a:p>
          </p:txBody>
        </p:sp>
        <p:sp>
          <p:nvSpPr>
            <p:cNvPr id="13319" name="Text Box 7"/>
            <p:cNvSpPr txBox="1">
              <a:spLocks noChangeArrowheads="1"/>
            </p:cNvSpPr>
            <p:nvPr/>
          </p:nvSpPr>
          <p:spPr bwMode="auto">
            <a:xfrm>
              <a:off x="3923" y="2387"/>
              <a:ext cx="1632" cy="1542"/>
            </a:xfrm>
            <a:prstGeom prst="rect">
              <a:avLst/>
            </a:prstGeom>
            <a:noFill/>
            <a:ln>
              <a:noFill/>
            </a:ln>
            <a:effectLst/>
            <a:extLst>
              <a:ext uri="{909E8E84-426E-40DD-AFC4-6F175D3DCCD1}"/>
              <a:ext uri="{91240B29-F687-4F45-9708-019B960494DF}"/>
              <a:ext uri="{AF507438-7753-43E0-B8FC-AC1667EBCBE1}"/>
            </a:extLst>
          </p:spPr>
          <p:txBody>
            <a:bodyPr lIns="90000" tIns="46800" rIns="90000" bIns="46800">
              <a:spAutoFit/>
            </a:bodyPr>
            <a:lstStyle/>
            <a:p>
              <a:pPr>
                <a:spcBef>
                  <a:spcPts val="17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kk-KZ" sz="2800" b="1">
                <a:solidFill>
                  <a:srgbClr val="000000"/>
                </a:solidFill>
                <a:effectLst>
                  <a:outerShdw blurRad="38100" dist="38100" dir="2700000" algn="tl">
                    <a:srgbClr val="FFFFFF"/>
                  </a:outerShdw>
                </a:effectLst>
                <a:latin typeface="Times New Roman" pitchFamily="16" charset="0"/>
                <a:ea typeface="SimSun" charset="-122"/>
              </a:endParaRPr>
            </a:p>
            <a:p>
              <a:pPr>
                <a:spcBef>
                  <a:spcPts val="17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kk-KZ" sz="2800" b="1">
                  <a:solidFill>
                    <a:srgbClr val="000000"/>
                  </a:solidFill>
                  <a:effectLst>
                    <a:outerShdw blurRad="38100" dist="38100" dir="2700000" algn="tl">
                      <a:srgbClr val="FFFFFF"/>
                    </a:outerShdw>
                  </a:effectLst>
                  <a:latin typeface="Times New Roman" pitchFamily="16" charset="0"/>
                  <a:ea typeface="SimSun" charset="-122"/>
                </a:rPr>
                <a:t>Жамбыл халық ақындарының ортасында</a:t>
              </a:r>
              <a:r>
                <a:rPr lang="kk-KZ" sz="2800" b="1">
                  <a:solidFill>
                    <a:srgbClr val="000000"/>
                  </a:solidFill>
                  <a:effectLst>
                    <a:outerShdw blurRad="38100" dist="38100" dir="2700000" algn="tl">
                      <a:srgbClr val="FFFFFF"/>
                    </a:outerShdw>
                  </a:effectLst>
                  <a:latin typeface="KZ Arial" pitchFamily="32" charset="0"/>
                  <a:ea typeface="SimSun" charset="-122"/>
                </a:rPr>
                <a:t> </a:t>
              </a:r>
            </a:p>
          </p:txBody>
        </p:sp>
        <p:sp>
          <p:nvSpPr>
            <p:cNvPr id="13320" name="Text Box 8"/>
            <p:cNvSpPr txBox="1">
              <a:spLocks noChangeArrowheads="1"/>
            </p:cNvSpPr>
            <p:nvPr/>
          </p:nvSpPr>
          <p:spPr bwMode="auto">
            <a:xfrm>
              <a:off x="567" y="3521"/>
              <a:ext cx="2085" cy="596"/>
            </a:xfrm>
            <a:prstGeom prst="rect">
              <a:avLst/>
            </a:prstGeom>
            <a:noFill/>
            <a:ln>
              <a:noFill/>
            </a:ln>
            <a:effectLst/>
            <a:extLst>
              <a:ext uri="{909E8E84-426E-40DD-AFC4-6F175D3DCCD1}"/>
              <a:ext uri="{91240B29-F687-4F45-9708-019B960494DF}"/>
              <a:ext uri="{AF507438-7753-43E0-B8FC-AC1667EBCBE1}"/>
            </a:extLst>
          </p:spPr>
          <p:txBody>
            <a:bodyPr lIns="90000" tIns="46800" rIns="90000" bIns="46800">
              <a:spAutoFit/>
            </a:bodyPr>
            <a:lstStyle/>
            <a:p>
              <a:pPr>
                <a:spcBef>
                  <a:spcPts val="17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kk-KZ" sz="2800" b="1">
                  <a:solidFill>
                    <a:srgbClr val="000000"/>
                  </a:solidFill>
                  <a:effectLst>
                    <a:outerShdw blurRad="38100" dist="38100" dir="2700000" algn="tl">
                      <a:srgbClr val="FFFFFF"/>
                    </a:outerShdw>
                  </a:effectLst>
                  <a:latin typeface="Times New Roman" pitchFamily="16" charset="0"/>
                  <a:ea typeface="SimSun" charset="-122"/>
                </a:rPr>
                <a:t>Шәкірті Кенен Әзірбаев</a:t>
              </a:r>
            </a:p>
          </p:txBody>
        </p:sp>
      </p:grpSp>
    </p:spTree>
  </p:cSld>
  <p:clrMapOvr>
    <a:masterClrMapping/>
  </p:clrMapOvr>
  <p:transition>
    <p:push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1"/>
          <p:cNvPicPr>
            <a:picLocks noChangeAspect="1" noChangeArrowheads="1"/>
          </p:cNvPicPr>
          <p:nvPr/>
        </p:nvPicPr>
        <p:blipFill>
          <a:blip r:embed="rId3"/>
          <a:srcRect/>
          <a:stretch>
            <a:fillRect/>
          </a:stretch>
        </p:blipFill>
        <p:spPr bwMode="auto">
          <a:xfrm>
            <a:off x="2333625" y="381000"/>
            <a:ext cx="4171950" cy="4919663"/>
          </a:xfrm>
          <a:prstGeom prst="rect">
            <a:avLst/>
          </a:prstGeom>
          <a:noFill/>
          <a:ln w="9525">
            <a:noFill/>
            <a:round/>
            <a:headEnd/>
            <a:tailEnd/>
          </a:ln>
        </p:spPr>
      </p:pic>
      <p:sp>
        <p:nvSpPr>
          <p:cNvPr id="14338" name="Text Box 2"/>
          <p:cNvSpPr txBox="1">
            <a:spLocks noChangeArrowheads="1"/>
          </p:cNvSpPr>
          <p:nvPr/>
        </p:nvSpPr>
        <p:spPr bwMode="auto">
          <a:xfrm>
            <a:off x="1042988" y="5661025"/>
            <a:ext cx="6911975" cy="581025"/>
          </a:xfrm>
          <a:prstGeom prst="rect">
            <a:avLst/>
          </a:prstGeom>
          <a:noFill/>
          <a:ln w="9525">
            <a:noFill/>
            <a:round/>
            <a:headEnd/>
            <a:tailEnd/>
          </a:ln>
        </p:spPr>
        <p:txBody>
          <a:bodyPr lIns="90000" tIns="46800" rIns="90000" bIns="46800">
            <a:spAutoFit/>
          </a:bodyPr>
          <a:lstStyle/>
          <a:p>
            <a:pPr>
              <a:spcBef>
                <a:spcPts val="200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kk-KZ" sz="3200">
                <a:solidFill>
                  <a:srgbClr val="9900FF"/>
                </a:solidFill>
                <a:latin typeface="Monotype Corsiva" pitchFamily="66" charset="0"/>
              </a:rPr>
              <a:t>Алматы қаласында орналасқан ескерткіші</a:t>
            </a:r>
          </a:p>
        </p:txBody>
      </p:sp>
    </p:spTree>
  </p:cSld>
  <p:clrMapOvr>
    <a:masterClrMapping/>
  </p:clrMapOvr>
  <p:transition advTm="819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accel="100000" fill="hold" nodeType="clickEffect">
                                  <p:stCondLst>
                                    <p:cond delay="0"/>
                                  </p:stCondLst>
                                  <p:childTnLst>
                                    <p:set>
                                      <p:cBhvr additive="repl">
                                        <p:cTn id="6" dur="1" fill="hold">
                                          <p:stCondLst>
                                            <p:cond delay="0"/>
                                          </p:stCondLst>
                                        </p:cTn>
                                        <p:tgtEl>
                                          <p:spTgt spid="14338"/>
                                        </p:tgtEl>
                                        <p:attrNameLst>
                                          <p:attrName>style.visibility</p:attrName>
                                        </p:attrNameLst>
                                      </p:cBhvr>
                                      <p:to>
                                        <p:strVal val="visible"/>
                                      </p:to>
                                    </p:set>
                                    <p:anim calcmode="lin" valueType="num">
                                      <p:cBhvr additive="repl">
                                        <p:cTn id="7" dur="2000" fill="hold"/>
                                        <p:tgtEl>
                                          <p:spTgt spid="14338"/>
                                        </p:tgtEl>
                                        <p:attrNameLst>
                                          <p:attrName>ppt_w</p:attrName>
                                        </p:attrNameLst>
                                      </p:cBhvr>
                                      <p:tavLst>
                                        <p:tav tm="100000">
                                          <p:val>
                                            <p:strVal val="#ppt_w*0.05"/>
                                          </p:val>
                                        </p:tav>
                                        <p:tav tm="100000">
                                          <p:val>
                                            <p:strVal val="#ppt_w"/>
                                          </p:val>
                                        </p:tav>
                                      </p:tavLst>
                                    </p:anim>
                                    <p:anim calcmode="lin" valueType="num">
                                      <p:cBhvr additive="repl">
                                        <p:cTn id="8" dur="2000" fill="hold"/>
                                        <p:tgtEl>
                                          <p:spTgt spid="14338"/>
                                        </p:tgtEl>
                                        <p:attrNameLst>
                                          <p:attrName>ppt_h</p:attrName>
                                        </p:attrNameLst>
                                      </p:cBhvr>
                                      <p:tavLst>
                                        <p:tav tm="100000">
                                          <p:val>
                                            <p:strVal val="#ppt_h"/>
                                          </p:val>
                                        </p:tav>
                                        <p:tav tm="100000">
                                          <p:val>
                                            <p:strVal val="#ppt_h"/>
                                          </p:val>
                                        </p:tav>
                                      </p:tavLst>
                                    </p:anim>
                                    <p:anim calcmode="lin" valueType="num">
                                      <p:cBhvr additive="repl">
                                        <p:cTn id="9" dur="2000" fill="hold"/>
                                        <p:tgtEl>
                                          <p:spTgt spid="14338"/>
                                        </p:tgtEl>
                                        <p:attrNameLst>
                                          <p:attrName>ppt_x</p:attrName>
                                        </p:attrNameLst>
                                      </p:cBhvr>
                                      <p:tavLst>
                                        <p:tav tm="100000">
                                          <p:val>
                                            <p:strVal val="#ppt_x-.2"/>
                                          </p:val>
                                        </p:tav>
                                        <p:tav tm="100000">
                                          <p:val>
                                            <p:strVal val="#ppt_x"/>
                                          </p:val>
                                        </p:tav>
                                      </p:tavLst>
                                    </p:anim>
                                    <p:anim calcmode="lin" valueType="num">
                                      <p:cBhvr additive="repl">
                                        <p:cTn id="10" dur="2000" fill="hold"/>
                                        <p:tgtEl>
                                          <p:spTgt spid="14338"/>
                                        </p:tgtEl>
                                        <p:attrNameLst>
                                          <p:attrName>ppt_y</p:attrName>
                                        </p:attrNameLst>
                                      </p:cBhvr>
                                      <p:tavLst>
                                        <p:tav tm="100000">
                                          <p:val>
                                            <p:strVal val="#ppt_y"/>
                                          </p:val>
                                        </p:tav>
                                        <p:tav tm="100000">
                                          <p:val>
                                            <p:strVal val="#ppt_y"/>
                                          </p:val>
                                        </p:tav>
                                      </p:tavLst>
                                    </p:anim>
                                    <p:animEffect transition="in" filter="fade">
                                      <p:cBhvr additive="repl">
                                        <p:cTn id="11" dur="2000"/>
                                        <p:tgtEl>
                                          <p:spTgt spid="1433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fill="hold" nodeType="clickEffect">
                                  <p:stCondLst>
                                    <p:cond delay="0"/>
                                  </p:stCondLst>
                                  <p:childTnLst>
                                    <p:set>
                                      <p:cBhvr additive="repl">
                                        <p:cTn id="15" dur="1" fill="hold">
                                          <p:stCondLst>
                                            <p:cond delay="0"/>
                                          </p:stCondLst>
                                        </p:cTn>
                                        <p:tgtEl>
                                          <p:spTgt spid="14337"/>
                                        </p:tgtEl>
                                        <p:attrNameLst>
                                          <p:attrName>style.visibility</p:attrName>
                                        </p:attrNameLst>
                                      </p:cBhvr>
                                      <p:to>
                                        <p:strVal val="visible"/>
                                      </p:to>
                                    </p:set>
                                    <p:animEffect transition="in" filter="fade">
                                      <p:cBhvr additive="repl">
                                        <p:cTn id="16" dur="2000"/>
                                        <p:tgtEl>
                                          <p:spTgt spid="143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Box 1"/>
          <p:cNvSpPr txBox="1">
            <a:spLocks noChangeArrowheads="1"/>
          </p:cNvSpPr>
          <p:nvPr/>
        </p:nvSpPr>
        <p:spPr bwMode="auto">
          <a:xfrm>
            <a:off x="457200" y="274638"/>
            <a:ext cx="8229600" cy="1143000"/>
          </a:xfrm>
          <a:prstGeom prst="rect">
            <a:avLst/>
          </a:prstGeom>
          <a:noFill/>
          <a:ln w="9525">
            <a:noFill/>
            <a:round/>
            <a:headEnd/>
            <a:tailEnd/>
          </a:ln>
        </p:spPr>
        <p:txBody>
          <a:bodyPr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4400" b="1" i="1">
                <a:solidFill>
                  <a:srgbClr val="000000"/>
                </a:solidFill>
                <a:latin typeface="Times New Roman" pitchFamily="18" charset="0"/>
              </a:rPr>
              <a:t>Ж а м б ы л  т е а т р ы</a:t>
            </a:r>
          </a:p>
        </p:txBody>
      </p:sp>
      <p:pic>
        <p:nvPicPr>
          <p:cNvPr id="15362" name="Picture 2"/>
          <p:cNvPicPr>
            <a:picLocks noChangeAspect="1" noChangeArrowheads="1"/>
          </p:cNvPicPr>
          <p:nvPr/>
        </p:nvPicPr>
        <p:blipFill>
          <a:blip r:embed="rId3"/>
          <a:srcRect/>
          <a:stretch>
            <a:fillRect/>
          </a:stretch>
        </p:blipFill>
        <p:spPr bwMode="auto">
          <a:xfrm>
            <a:off x="1282700" y="1600200"/>
            <a:ext cx="6578600" cy="4525963"/>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fill="hold" nodeType="withEffect">
                                  <p:stCondLst>
                                    <p:cond delay="0"/>
                                  </p:stCondLst>
                                  <p:iterate type="lt">
                                    <p:tmPct val="10000"/>
                                  </p:iterate>
                                  <p:childTnLst>
                                    <p:set>
                                      <p:cBhvr additive="repl">
                                        <p:cTn id="6" dur="1" fill="hold">
                                          <p:stCondLst>
                                            <p:cond delay="0"/>
                                          </p:stCondLst>
                                        </p:cTn>
                                        <p:tgtEl>
                                          <p:spTgt spid="15361"/>
                                        </p:tgtEl>
                                        <p:attrNameLst>
                                          <p:attrName>style.visibility</p:attrName>
                                        </p:attrNameLst>
                                      </p:cBhvr>
                                      <p:to>
                                        <p:strVal val="visible"/>
                                      </p:to>
                                    </p:set>
                                    <p:animEffect transition="in" filter="fade">
                                      <p:cBhvr additive="repl">
                                        <p:cTn id="7" dur="600">
                                          <p:stCondLst>
                                            <p:cond delay="0"/>
                                          </p:stCondLst>
                                        </p:cTn>
                                        <p:tgtEl>
                                          <p:spTgt spid="15361"/>
                                        </p:tgtEl>
                                      </p:cBhvr>
                                    </p:animEffect>
                                    <p:anim calcmode="lin" valueType="num">
                                      <p:cBhvr additive="repl">
                                        <p:cTn id="8" dur="600" fill="hold">
                                          <p:stCondLst>
                                            <p:cond delay="0"/>
                                          </p:stCondLst>
                                        </p:cTn>
                                        <p:tgtEl>
                                          <p:spTgt spid="15361"/>
                                        </p:tgtEl>
                                        <p:attrNameLst>
                                          <p:attrName>r</p:attrName>
                                        </p:attrNameLst>
                                      </p:cBhvr>
                                      <p:tavLst>
                                        <p:tav tm="100000">
                                          <p:val>
                                            <p:strVal val="720"/>
                                          </p:val>
                                        </p:tav>
                                        <p:tav tm="100000">
                                          <p:val>
                                            <p:strVal val="0"/>
                                          </p:val>
                                        </p:tav>
                                      </p:tavLst>
                                    </p:anim>
                                    <p:anim calcmode="lin" valueType="num">
                                      <p:cBhvr additive="repl">
                                        <p:cTn id="9" dur="600" fill="hold">
                                          <p:stCondLst>
                                            <p:cond delay="0"/>
                                          </p:stCondLst>
                                        </p:cTn>
                                        <p:tgtEl>
                                          <p:spTgt spid="15361"/>
                                        </p:tgtEl>
                                        <p:attrNameLst>
                                          <p:attrName>ppt_h</p:attrName>
                                        </p:attrNameLst>
                                      </p:cBhvr>
                                      <p:tavLst>
                                        <p:tav tm="100000">
                                          <p:val>
                                            <p:fltVal val="0"/>
                                          </p:val>
                                        </p:tav>
                                        <p:tav tm="100000">
                                          <p:val>
                                            <p:strVal val="#ppt_h"/>
                                          </p:val>
                                        </p:tav>
                                      </p:tavLst>
                                    </p:anim>
                                    <p:anim calcmode="lin" valueType="num">
                                      <p:cBhvr additive="repl">
                                        <p:cTn id="10" dur="600" fill="hold">
                                          <p:stCondLst>
                                            <p:cond delay="0"/>
                                          </p:stCondLst>
                                        </p:cTn>
                                        <p:tgtEl>
                                          <p:spTgt spid="15361"/>
                                        </p:tgtEl>
                                        <p:attrNameLst>
                                          <p:attrName>ppt_w</p:attrName>
                                        </p:attrNameLst>
                                      </p:cBhvr>
                                      <p:tavLst>
                                        <p:tav tm="100000">
                                          <p:val>
                                            <p:fltVal val="0"/>
                                          </p:val>
                                        </p:tav>
                                        <p:tav tm="100000">
                                          <p:val>
                                            <p:strVal val="#ppt_w"/>
                                          </p:val>
                                        </p:tav>
                                      </p:tavLst>
                                    </p:anim>
                                  </p:childTnLst>
                                </p:cTn>
                              </p:par>
                            </p:childTnLst>
                          </p:cTn>
                        </p:par>
                        <p:par>
                          <p:cTn id="11" fill="hold" nodeType="afterGroup">
                            <p:stCondLst>
                              <p:cond delay="1260"/>
                            </p:stCondLst>
                            <p:childTnLst>
                              <p:par>
                                <p:cTn id="12" presetID="8" presetClass="entr" presetSubtype="16" fill="hold" nodeType="afterEffect">
                                  <p:stCondLst>
                                    <p:cond delay="0"/>
                                  </p:stCondLst>
                                  <p:childTnLst>
                                    <p:set>
                                      <p:cBhvr additive="repl">
                                        <p:cTn id="13" dur="1" fill="hold">
                                          <p:stCondLst>
                                            <p:cond delay="0"/>
                                          </p:stCondLst>
                                        </p:cTn>
                                        <p:tgtEl>
                                          <p:spTgt spid="15362"/>
                                        </p:tgtEl>
                                        <p:attrNameLst>
                                          <p:attrName>style.visibility</p:attrName>
                                        </p:attrNameLst>
                                      </p:cBhvr>
                                      <p:to>
                                        <p:strVal val="visible"/>
                                      </p:to>
                                    </p:set>
                                    <p:animEffect transition="in" filter="diamond(in)">
                                      <p:cBhvr additive="repl">
                                        <p:cTn id="14" dur="2000"/>
                                        <p:tgtEl>
                                          <p:spTgt spid="15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
          <p:cNvPicPr>
            <a:picLocks noChangeAspect="1" noChangeArrowheads="1"/>
          </p:cNvPicPr>
          <p:nvPr/>
        </p:nvPicPr>
        <p:blipFill>
          <a:blip r:embed="rId3"/>
          <a:srcRect/>
          <a:stretch>
            <a:fillRect/>
          </a:stretch>
        </p:blipFill>
        <p:spPr bwMode="auto">
          <a:xfrm>
            <a:off x="3987800" y="26988"/>
            <a:ext cx="5156200" cy="6858000"/>
          </a:xfrm>
          <a:prstGeom prst="rect">
            <a:avLst/>
          </a:prstGeom>
          <a:noFill/>
          <a:ln w="9525">
            <a:noFill/>
            <a:round/>
            <a:headEnd/>
            <a:tailEnd/>
          </a:ln>
        </p:spPr>
      </p:pic>
      <p:sp>
        <p:nvSpPr>
          <p:cNvPr id="16386" name="Rectangle 2"/>
          <p:cNvSpPr>
            <a:spLocks noChangeArrowheads="1"/>
          </p:cNvSpPr>
          <p:nvPr/>
        </p:nvSpPr>
        <p:spPr bwMode="auto">
          <a:xfrm>
            <a:off x="106363" y="71438"/>
            <a:ext cx="3960812" cy="6677025"/>
          </a:xfrm>
          <a:prstGeom prst="rect">
            <a:avLst/>
          </a:prstGeom>
          <a:noFill/>
          <a:ln>
            <a:noFill/>
          </a:ln>
          <a:effectLst/>
          <a:extLst>
            <a:ext uri="{909E8E84-426E-40DD-AFC4-6F175D3DCCD1}"/>
            <a:ext uri="{91240B29-F687-4F45-9708-019B960494DF}"/>
            <a:ext uri="{AF507438-7753-43E0-B8FC-AC1667EBCBE1}"/>
          </a:extLst>
        </p:spPr>
        <p:txBody>
          <a:bodyPr lIns="90000" tIns="46800" rIns="90000" bIns="46800" anchor="ctr">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kk-KZ" sz="2400" b="1">
                <a:solidFill>
                  <a:srgbClr val="000000"/>
                </a:solidFill>
                <a:effectLst>
                  <a:outerShdw blurRad="38100" dist="38100" dir="2700000" algn="tl">
                    <a:srgbClr val="FFFFFF"/>
                  </a:outerShdw>
                </a:effectLst>
                <a:latin typeface="Arial" charset="0"/>
                <a:ea typeface="SimSun" charset="-122"/>
              </a:rPr>
              <a:t>«Егер біз Жамбыл даналығын тәу етіп, ұлылығын ұлағат тұтып жатсақ, оның басты себебі Жамбыл арманының адамзаттық арман аңсарымен ұласып жатқандығында. Сондықтан да қазақтың Жамбылына адамзаттың Жамбылы ретінде құрмет көрсетіп, өлмес рухының алдында басымызды иеміз»          </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kk-KZ" sz="2400" b="1">
                <a:solidFill>
                  <a:srgbClr val="000000"/>
                </a:solidFill>
                <a:effectLst>
                  <a:outerShdw blurRad="38100" dist="38100" dir="2700000" algn="tl">
                    <a:srgbClr val="FFFFFF"/>
                  </a:outerShdw>
                </a:effectLst>
                <a:latin typeface="Arial" charset="0"/>
                <a:ea typeface="SimSun" charset="-122"/>
              </a:rPr>
              <a:t>                                                                              Н.Ә.Назарбаев</a:t>
            </a:r>
          </a:p>
        </p:txBody>
      </p:sp>
    </p:spTree>
  </p:cSld>
  <p:clrMapOvr>
    <a:masterClrMapping/>
  </p:clrMapOvr>
  <p:transition>
    <p:wedg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C:\Users\User\Downloads\imgpreview (11).jpg"/>
          <p:cNvPicPr>
            <a:picLocks noChangeAspect="1" noChangeArrowheads="1"/>
          </p:cNvPicPr>
          <p:nvPr/>
        </p:nvPicPr>
        <p:blipFill>
          <a:blip r:embed="rId2"/>
          <a:srcRect/>
          <a:stretch>
            <a:fillRect/>
          </a:stretch>
        </p:blipFill>
        <p:spPr bwMode="auto">
          <a:xfrm>
            <a:off x="285720" y="357166"/>
            <a:ext cx="8489841" cy="6148409"/>
          </a:xfrm>
          <a:prstGeom prst="rect">
            <a:avLst/>
          </a:prstGeom>
          <a:noFill/>
          <a:ln w="9525">
            <a:noFill/>
            <a:miter lim="800000"/>
            <a:headEnd/>
            <a:tailEnd/>
          </a:ln>
        </p:spPr>
      </p:pic>
      <p:sp>
        <p:nvSpPr>
          <p:cNvPr id="2" name="Заголовок 1"/>
          <p:cNvSpPr>
            <a:spLocks noGrp="1"/>
          </p:cNvSpPr>
          <p:nvPr>
            <p:ph type="title"/>
          </p:nvPr>
        </p:nvSpPr>
        <p:spPr/>
        <p:txBody>
          <a:bodyPr/>
          <a:lstStyle/>
          <a:p>
            <a:r>
              <a:rPr lang="kk-KZ" b="1" dirty="0" smtClean="0">
                <a:latin typeface="Times New Roman" pitchFamily="18" charset="0"/>
                <a:cs typeface="Times New Roman" pitchFamily="18" charset="0"/>
              </a:rPr>
              <a:t>Мақсаты:</a:t>
            </a:r>
            <a:endParaRPr lang="ru-RU" b="1" dirty="0">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fontScale="92500" lnSpcReduction="10000"/>
          </a:bodyPr>
          <a:lstStyle/>
          <a:p>
            <a:r>
              <a:rPr lang="kk-KZ" b="1" dirty="0" smtClean="0">
                <a:solidFill>
                  <a:srgbClr val="C00000"/>
                </a:solidFill>
                <a:latin typeface="Times New Roman" pitchFamily="18" charset="0"/>
                <a:cs typeface="Times New Roman" pitchFamily="18" charset="0"/>
              </a:rPr>
              <a:t>Оқушылар Жамбыл Жабаевтың өмір тарихына шолу жасай отырып, шығармашылығының қазақ әдебиетінде алатын орны мен маңызы туралы біледі, «Аттандыру» өлеңінің мәнін түсінеді.</a:t>
            </a:r>
            <a:endParaRPr lang="ru-RU" b="1" dirty="0" smtClean="0">
              <a:solidFill>
                <a:srgbClr val="C00000"/>
              </a:solidFill>
              <a:latin typeface="Times New Roman" pitchFamily="18" charset="0"/>
              <a:cs typeface="Times New Roman" pitchFamily="18" charset="0"/>
            </a:endParaRPr>
          </a:p>
          <a:p>
            <a:r>
              <a:rPr lang="kk-KZ" b="1" dirty="0" smtClean="0">
                <a:solidFill>
                  <a:srgbClr val="C00000"/>
                </a:solidFill>
                <a:latin typeface="Times New Roman" pitchFamily="18" charset="0"/>
                <a:cs typeface="Times New Roman" pitchFamily="18" charset="0"/>
              </a:rPr>
              <a:t>Ж.Жабаевтың өлеңін оқыта отырып, оқушылардың шығармашылықпен жұмыс істеуіне жағдай жасау, ойлау қабілеті, сөйлеу, Отанға деген сүйіспеншілігінің деңгейін білу.</a:t>
            </a:r>
            <a:endParaRPr lang="ru-RU" b="1"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ChangeArrowheads="1"/>
          </p:cNvSpPr>
          <p:nvPr/>
        </p:nvSpPr>
        <p:spPr bwMode="auto">
          <a:xfrm>
            <a:off x="1216025" y="1981200"/>
            <a:ext cx="6723063" cy="3924300"/>
          </a:xfrm>
          <a:prstGeom prst="rect">
            <a:avLst/>
          </a:prstGeom>
          <a:noFill/>
          <a:ln w="9525">
            <a:noFill/>
            <a:round/>
            <a:headEnd/>
            <a:tailEnd/>
          </a:ln>
        </p:spPr>
        <p:txBody>
          <a:bodyPr wrap="none" anchor="ctr"/>
          <a:lstStyle/>
          <a:p>
            <a:endParaRPr lang="ru-RU"/>
          </a:p>
        </p:txBody>
      </p:sp>
      <p:sp>
        <p:nvSpPr>
          <p:cNvPr id="16387" name="AutoShape 2"/>
          <p:cNvSpPr>
            <a:spLocks noChangeArrowheads="1"/>
          </p:cNvSpPr>
          <p:nvPr/>
        </p:nvSpPr>
        <p:spPr bwMode="auto">
          <a:xfrm flipH="1">
            <a:off x="4578350" y="2143125"/>
            <a:ext cx="1588" cy="1588"/>
          </a:xfrm>
          <a:prstGeom prst="rtTriangle">
            <a:avLst/>
          </a:prstGeom>
          <a:gradFill rotWithShape="0">
            <a:gsLst>
              <a:gs pos="0">
                <a:srgbClr val="FFFFFF"/>
              </a:gs>
              <a:gs pos="100000">
                <a:srgbClr val="3D5C99"/>
              </a:gs>
            </a:gsLst>
            <a:lin ang="5400000" scaled="1"/>
          </a:gradFill>
          <a:ln w="9360" cap="sq">
            <a:solidFill>
              <a:srgbClr val="000000"/>
            </a:solidFill>
            <a:miter lim="800000"/>
            <a:headEnd/>
            <a:tailEnd/>
          </a:ln>
        </p:spPr>
        <p:txBody>
          <a:bodyPr wrap="none" anchor="ctr"/>
          <a:lstStyle/>
          <a:p>
            <a:endParaRPr lang="ru-RU"/>
          </a:p>
        </p:txBody>
      </p:sp>
      <p:sp>
        <p:nvSpPr>
          <p:cNvPr id="16388" name="Rectangle 3"/>
          <p:cNvSpPr>
            <a:spLocks noChangeArrowheads="1"/>
          </p:cNvSpPr>
          <p:nvPr/>
        </p:nvSpPr>
        <p:spPr bwMode="auto">
          <a:xfrm>
            <a:off x="1258888" y="1916113"/>
            <a:ext cx="6723062" cy="3924300"/>
          </a:xfrm>
          <a:prstGeom prst="rect">
            <a:avLst/>
          </a:prstGeom>
          <a:noFill/>
          <a:ln w="9525">
            <a:noFill/>
            <a:round/>
            <a:headEnd/>
            <a:tailEnd/>
          </a:ln>
        </p:spPr>
        <p:txBody>
          <a:bodyPr wrap="none" anchor="ctr"/>
          <a:lstStyle/>
          <a:p>
            <a:endParaRPr lang="ru-RU"/>
          </a:p>
        </p:txBody>
      </p:sp>
      <p:sp>
        <p:nvSpPr>
          <p:cNvPr id="16389" name="AutoShape 4"/>
          <p:cNvSpPr>
            <a:spLocks noChangeArrowheads="1"/>
          </p:cNvSpPr>
          <p:nvPr/>
        </p:nvSpPr>
        <p:spPr bwMode="auto">
          <a:xfrm flipH="1">
            <a:off x="4578350" y="2143125"/>
            <a:ext cx="1588" cy="1588"/>
          </a:xfrm>
          <a:prstGeom prst="rtTriangle">
            <a:avLst/>
          </a:prstGeom>
          <a:gradFill rotWithShape="0">
            <a:gsLst>
              <a:gs pos="0">
                <a:srgbClr val="FFFFFF"/>
              </a:gs>
              <a:gs pos="100000">
                <a:srgbClr val="3D5C99"/>
              </a:gs>
            </a:gsLst>
            <a:lin ang="5400000" scaled="1"/>
          </a:gradFill>
          <a:ln w="9360" cap="sq">
            <a:solidFill>
              <a:srgbClr val="000000"/>
            </a:solidFill>
            <a:miter lim="800000"/>
            <a:headEnd/>
            <a:tailEnd/>
          </a:ln>
        </p:spPr>
        <p:txBody>
          <a:bodyPr wrap="none" anchor="ctr"/>
          <a:lstStyle/>
          <a:p>
            <a:endParaRPr lang="ru-RU"/>
          </a:p>
        </p:txBody>
      </p:sp>
      <p:sp>
        <p:nvSpPr>
          <p:cNvPr id="17413" name="WordArt 5"/>
          <p:cNvSpPr>
            <a:spLocks noChangeArrowheads="1" noChangeShapeType="1" noTextEdit="1"/>
          </p:cNvSpPr>
          <p:nvPr/>
        </p:nvSpPr>
        <p:spPr bwMode="auto">
          <a:xfrm>
            <a:off x="611188" y="260350"/>
            <a:ext cx="2305050" cy="863600"/>
          </a:xfrm>
          <a:prstGeom prst="rect">
            <a:avLst/>
          </a:prstGeom>
        </p:spPr>
        <p:txBody>
          <a:bodyPr wrap="none" fromWordArt="1">
            <a:prstTxWarp prst="textWave1">
              <a:avLst>
                <a:gd name="adj1" fmla="val 6481"/>
                <a:gd name="adj2" fmla="val 0"/>
              </a:avLst>
            </a:prstTxWarp>
          </a:bodyPr>
          <a:lstStyle/>
          <a:p>
            <a:pPr algn="ctr"/>
            <a:r>
              <a:rPr lang="ru-RU" b="1" i="1" kern="10">
                <a:ln w="9525">
                  <a:noFill/>
                  <a:round/>
                  <a:headEnd/>
                  <a:tailEnd/>
                </a:ln>
                <a:gradFill rotWithShape="1">
                  <a:gsLst>
                    <a:gs pos="0">
                      <a:srgbClr val="9999FF"/>
                    </a:gs>
                    <a:gs pos="100000">
                      <a:srgbClr val="009999"/>
                    </a:gs>
                  </a:gsLst>
                  <a:lin ang="5400000" scaled="1"/>
                </a:gradFill>
                <a:effectLst>
                  <a:outerShdw dist="53966" dir="2700000" algn="ctr" rotWithShape="0">
                    <a:srgbClr val="C0C0C0">
                      <a:alpha val="80011"/>
                    </a:srgbClr>
                  </a:outerShdw>
                </a:effectLst>
                <a:latin typeface="Times New Roman"/>
                <a:cs typeface="Times New Roman"/>
              </a:rPr>
              <a:t>Жырлары</a:t>
            </a:r>
          </a:p>
        </p:txBody>
      </p:sp>
      <p:sp>
        <p:nvSpPr>
          <p:cNvPr id="17414" name="Text Box 6"/>
          <p:cNvSpPr txBox="1">
            <a:spLocks noChangeArrowheads="1"/>
          </p:cNvSpPr>
          <p:nvPr/>
        </p:nvSpPr>
        <p:spPr bwMode="auto">
          <a:xfrm>
            <a:off x="250825" y="1412875"/>
            <a:ext cx="3960813" cy="1922463"/>
          </a:xfrm>
          <a:prstGeom prst="rect">
            <a:avLst/>
          </a:prstGeom>
          <a:noFill/>
          <a:ln w="9525">
            <a:noFill/>
            <a:round/>
            <a:headEnd/>
            <a:tailEnd/>
          </a:ln>
        </p:spPr>
        <p:txBody>
          <a:bodyPr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kk-KZ" sz="2400">
                <a:solidFill>
                  <a:srgbClr val="000000"/>
                </a:solidFill>
                <a:latin typeface="Times New Roman" pitchFamily="18" charset="0"/>
                <a:cs typeface="Times New Roman" pitchFamily="18" charset="0"/>
              </a:rPr>
              <a:t>″</a:t>
            </a:r>
            <a:r>
              <a:rPr lang="kk-KZ" sz="2400" b="1" i="1">
                <a:solidFill>
                  <a:srgbClr val="000000"/>
                </a:solidFill>
                <a:latin typeface="Times New Roman" pitchFamily="18" charset="0"/>
                <a:cs typeface="Times New Roman" pitchFamily="18" charset="0"/>
              </a:rPr>
              <a:t>З</a:t>
            </a:r>
            <a:r>
              <a:rPr lang="kk-KZ" sz="2400" b="1" i="1">
                <a:solidFill>
                  <a:srgbClr val="000000"/>
                </a:solidFill>
                <a:latin typeface="Times New Roman" pitchFamily="18" charset="0"/>
              </a:rPr>
              <a:t>амана ағымы</a:t>
            </a:r>
            <a:r>
              <a:rPr lang="kk-KZ" sz="2400">
                <a:solidFill>
                  <a:srgbClr val="000000"/>
                </a:solidFill>
                <a:latin typeface="Times New Roman" pitchFamily="18" charset="0"/>
              </a:rPr>
              <a:t>”</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kk-KZ" sz="2400" b="1" i="1">
                <a:solidFill>
                  <a:srgbClr val="000000"/>
                </a:solidFill>
                <a:latin typeface="Times New Roman" pitchFamily="18" charset="0"/>
              </a:rPr>
              <a:t>“ Қазақстан тойына“ </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kk-KZ" sz="2400" b="1" i="1">
                <a:solidFill>
                  <a:srgbClr val="000000"/>
                </a:solidFill>
                <a:latin typeface="Times New Roman" pitchFamily="18" charset="0"/>
              </a:rPr>
              <a:t>“Халықтың сәлемі”</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kk-KZ" sz="2400" b="1" i="1">
                <a:solidFill>
                  <a:srgbClr val="000000"/>
                </a:solidFill>
                <a:latin typeface="Times New Roman" pitchFamily="18" charset="0"/>
              </a:rPr>
              <a:t>“Дастархан жыры”...</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kk-KZ" sz="2400" b="1" i="1">
              <a:solidFill>
                <a:srgbClr val="000000"/>
              </a:solidFill>
              <a:latin typeface="Times New Roman" pitchFamily="18" charset="0"/>
            </a:endParaRPr>
          </a:p>
        </p:txBody>
      </p:sp>
      <p:sp>
        <p:nvSpPr>
          <p:cNvPr id="17415" name="Text Box 7"/>
          <p:cNvSpPr txBox="1">
            <a:spLocks noChangeArrowheads="1"/>
          </p:cNvSpPr>
          <p:nvPr/>
        </p:nvSpPr>
        <p:spPr bwMode="auto">
          <a:xfrm>
            <a:off x="4211638" y="1628775"/>
            <a:ext cx="3937000" cy="1555750"/>
          </a:xfrm>
          <a:prstGeom prst="rect">
            <a:avLst/>
          </a:prstGeom>
          <a:noFill/>
          <a:ln w="9525">
            <a:noFill/>
            <a:round/>
            <a:headEnd/>
            <a:tailEnd/>
          </a:ln>
        </p:spPr>
        <p:txBody>
          <a:bodyPr wrap="none"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kk-KZ" sz="3200" b="1" i="1">
                <a:solidFill>
                  <a:srgbClr val="000000"/>
                </a:solidFill>
                <a:latin typeface="Comic Sans MS" pitchFamily="66" charset="0"/>
              </a:rPr>
              <a:t>“</a:t>
            </a:r>
            <a:r>
              <a:rPr lang="kk-KZ" sz="3200" b="1" i="1">
                <a:solidFill>
                  <a:srgbClr val="000000"/>
                </a:solidFill>
                <a:latin typeface="Times New Roman" pitchFamily="18" charset="0"/>
              </a:rPr>
              <a:t>Өтеген батыр”</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kk-KZ" sz="3200" b="1" i="1">
                <a:solidFill>
                  <a:srgbClr val="000000"/>
                </a:solidFill>
                <a:latin typeface="Times New Roman" pitchFamily="18" charset="0"/>
              </a:rPr>
              <a:t>“Сұраншы батыр”...</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kk-KZ" sz="3200" b="1" i="1">
              <a:solidFill>
                <a:srgbClr val="000000"/>
              </a:solidFill>
              <a:latin typeface="Times New Roman" pitchFamily="18" charset="0"/>
            </a:endParaRPr>
          </a:p>
        </p:txBody>
      </p:sp>
      <p:sp>
        <p:nvSpPr>
          <p:cNvPr id="17416" name="WordArt 8"/>
          <p:cNvSpPr>
            <a:spLocks noChangeArrowheads="1" noChangeShapeType="1" noTextEdit="1"/>
          </p:cNvSpPr>
          <p:nvPr/>
        </p:nvSpPr>
        <p:spPr bwMode="auto">
          <a:xfrm>
            <a:off x="4716463" y="333375"/>
            <a:ext cx="2881312" cy="1008063"/>
          </a:xfrm>
          <a:prstGeom prst="rect">
            <a:avLst/>
          </a:prstGeom>
        </p:spPr>
        <p:txBody>
          <a:bodyPr wrap="none" fromWordArt="1">
            <a:prstTxWarp prst="textWave1">
              <a:avLst>
                <a:gd name="adj1" fmla="val 6481"/>
                <a:gd name="adj2" fmla="val 0"/>
              </a:avLst>
            </a:prstTxWarp>
          </a:bodyPr>
          <a:lstStyle/>
          <a:p>
            <a:pPr algn="ctr"/>
            <a:r>
              <a:rPr lang="ru-RU" b="1" i="1" kern="10">
                <a:ln w="9525">
                  <a:noFill/>
                  <a:round/>
                  <a:headEnd/>
                  <a:tailEnd/>
                </a:ln>
                <a:gradFill rotWithShape="1">
                  <a:gsLst>
                    <a:gs pos="0">
                      <a:srgbClr val="9999FF"/>
                    </a:gs>
                    <a:gs pos="100000">
                      <a:srgbClr val="009999"/>
                    </a:gs>
                  </a:gsLst>
                  <a:lin ang="5400000" scaled="1"/>
                </a:gradFill>
                <a:effectLst>
                  <a:outerShdw dist="53966" dir="2700000" algn="ctr" rotWithShape="0">
                    <a:srgbClr val="C0C0C0">
                      <a:alpha val="80011"/>
                    </a:srgbClr>
                  </a:outerShdw>
                </a:effectLst>
                <a:latin typeface="Times New Roman"/>
                <a:cs typeface="Times New Roman"/>
              </a:rPr>
              <a:t>Поэмалары</a:t>
            </a:r>
          </a:p>
        </p:txBody>
      </p:sp>
      <p:sp>
        <p:nvSpPr>
          <p:cNvPr id="17417" name="WordArt 9"/>
          <p:cNvSpPr>
            <a:spLocks noChangeArrowheads="1" noChangeShapeType="1" noTextEdit="1"/>
          </p:cNvSpPr>
          <p:nvPr/>
        </p:nvSpPr>
        <p:spPr bwMode="auto">
          <a:xfrm>
            <a:off x="2771775" y="2997200"/>
            <a:ext cx="2881313" cy="863600"/>
          </a:xfrm>
          <a:prstGeom prst="rect">
            <a:avLst/>
          </a:prstGeom>
        </p:spPr>
        <p:txBody>
          <a:bodyPr wrap="none" fromWordArt="1">
            <a:prstTxWarp prst="textWave1">
              <a:avLst>
                <a:gd name="adj1" fmla="val 6481"/>
                <a:gd name="adj2" fmla="val 0"/>
              </a:avLst>
            </a:prstTxWarp>
          </a:bodyPr>
          <a:lstStyle/>
          <a:p>
            <a:pPr algn="ctr"/>
            <a:r>
              <a:rPr lang="ru-RU" sz="3200" b="1" i="1" kern="10">
                <a:ln w="9525">
                  <a:noFill/>
                  <a:round/>
                  <a:headEnd/>
                  <a:tailEnd/>
                </a:ln>
                <a:gradFill rotWithShape="1">
                  <a:gsLst>
                    <a:gs pos="0">
                      <a:srgbClr val="9999FF"/>
                    </a:gs>
                    <a:gs pos="100000">
                      <a:srgbClr val="009999"/>
                    </a:gs>
                  </a:gsLst>
                  <a:lin ang="5400000" scaled="1"/>
                </a:gradFill>
                <a:effectLst>
                  <a:outerShdw dist="53966" dir="2700000" algn="ctr" rotWithShape="0">
                    <a:srgbClr val="C0C0C0">
                      <a:alpha val="80011"/>
                    </a:srgbClr>
                  </a:outerShdw>
                </a:effectLst>
                <a:latin typeface="Times New Roman"/>
                <a:cs typeface="Times New Roman"/>
              </a:rPr>
              <a:t>Өлеңдері</a:t>
            </a:r>
          </a:p>
        </p:txBody>
      </p:sp>
      <p:sp>
        <p:nvSpPr>
          <p:cNvPr id="17418" name="Text Box 10"/>
          <p:cNvSpPr txBox="1">
            <a:spLocks noChangeArrowheads="1"/>
          </p:cNvSpPr>
          <p:nvPr/>
        </p:nvSpPr>
        <p:spPr bwMode="auto">
          <a:xfrm>
            <a:off x="250825" y="3860800"/>
            <a:ext cx="8424863" cy="2227263"/>
          </a:xfrm>
          <a:prstGeom prst="rect">
            <a:avLst/>
          </a:prstGeom>
          <a:noFill/>
          <a:ln w="9525">
            <a:noFill/>
            <a:round/>
            <a:headEnd/>
            <a:tailEnd/>
          </a:ln>
        </p:spPr>
        <p:txBody>
          <a:bodyPr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kk-KZ" sz="2800" b="1" i="1">
                <a:solidFill>
                  <a:srgbClr val="000000"/>
                </a:solidFill>
                <a:latin typeface="Times New Roman" pitchFamily="18" charset="0"/>
              </a:rPr>
              <a:t>“Кавказға”                            “Ақынға”</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kk-KZ" sz="2800" b="1" i="1">
                <a:solidFill>
                  <a:srgbClr val="000000"/>
                </a:solidFill>
                <a:latin typeface="Times New Roman" pitchFamily="18" charset="0"/>
              </a:rPr>
              <a:t>“Өмір жыры”                       “Кедей күйі”</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kk-KZ" sz="2800" b="1" i="1">
                <a:solidFill>
                  <a:srgbClr val="000000"/>
                </a:solidFill>
                <a:latin typeface="Times New Roman" pitchFamily="18" charset="0"/>
              </a:rPr>
              <a:t>“Шағым”                               “Тарас”</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kk-KZ" sz="2800" b="1" i="1">
                <a:solidFill>
                  <a:srgbClr val="000000"/>
                </a:solidFill>
                <a:latin typeface="Times New Roman" pitchFamily="18" charset="0"/>
              </a:rPr>
              <a:t>“Амангеді”                            “Ленинградтық өренім”       “Мәстек пен тұлар”           “Отан әмірі”</a:t>
            </a:r>
          </a:p>
        </p:txBody>
      </p:sp>
    </p:spTree>
  </p:cSld>
  <p:clrMapOvr>
    <a:masterClrMapping/>
  </p:clrMapOvr>
  <p:transition advTm="819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fill="hold" grpId="0" nodeType="clickEffect">
                                  <p:stCondLst>
                                    <p:cond delay="0"/>
                                  </p:stCondLst>
                                  <p:childTnLst>
                                    <p:set>
                                      <p:cBhvr additive="repl">
                                        <p:cTn id="6" dur="1" fill="hold">
                                          <p:stCondLst>
                                            <p:cond delay="0"/>
                                          </p:stCondLst>
                                        </p:cTn>
                                        <p:tgtEl>
                                          <p:spTgt spid="17413"/>
                                        </p:tgtEl>
                                        <p:attrNameLst>
                                          <p:attrName>style.visibility</p:attrName>
                                        </p:attrNameLst>
                                      </p:cBhvr>
                                      <p:to>
                                        <p:strVal val="visible"/>
                                      </p:to>
                                    </p:set>
                                    <p:animEffect transition="in" filter="fade">
                                      <p:cBhvr additive="repl">
                                        <p:cTn id="7" dur="770" decel="100000"/>
                                        <p:tgtEl>
                                          <p:spTgt spid="17413"/>
                                        </p:tgtEl>
                                      </p:cBhvr>
                                    </p:animEffect>
                                    <p:animScale>
                                      <p:cBhvr additive="repl">
                                        <p:cTn id="8" dur="770" decel="100000" fill="hold"/>
                                        <p:tgtEl>
                                          <p:spTgt spid="17413"/>
                                        </p:tgtEl>
                                      </p:cBhvr>
                                      <p:from x="10000" y="10000"/>
                                      <p:to x="200000" y="450000"/>
                                    </p:animScale>
                                    <p:animScale>
                                      <p:cBhvr additive="repl">
                                        <p:cTn id="9" dur="1230" accel="100000" fill="hold">
                                          <p:stCondLst>
                                            <p:cond delay="770"/>
                                          </p:stCondLst>
                                        </p:cTn>
                                        <p:tgtEl>
                                          <p:spTgt spid="17413"/>
                                        </p:tgtEl>
                                      </p:cBhvr>
                                      <p:from x="200000" y="450000"/>
                                      <p:to x="100000" y="100000"/>
                                    </p:animScale>
                                    <p:set>
                                      <p:cBhvr additive="repl">
                                        <p:cTn id="10" dur="770" fill="hold"/>
                                        <p:tgtEl>
                                          <p:spTgt spid="17413"/>
                                        </p:tgtEl>
                                        <p:attrNameLst>
                                          <p:attrName>ppt_x</p:attrName>
                                        </p:attrNameLst>
                                      </p:cBhvr>
                                      <p:to>
                                        <p:strVal val="(0.5)"/>
                                      </p:to>
                                    </p:set>
                                    <p:anim from="(0.5)" to="(#ppt_x)" calcmode="lin" valueType="num">
                                      <p:cBhvr additive="repl">
                                        <p:cTn id="11" dur="1230" accel="100000" fill="hold">
                                          <p:stCondLst>
                                            <p:cond delay="770"/>
                                          </p:stCondLst>
                                        </p:cTn>
                                        <p:tgtEl>
                                          <p:spTgt spid="17413"/>
                                        </p:tgtEl>
                                        <p:attrNameLst>
                                          <p:attrName>ppt_x</p:attrName>
                                        </p:attrNameLst>
                                      </p:cBhvr>
                                    </p:anim>
                                    <p:set>
                                      <p:cBhvr additive="repl">
                                        <p:cTn id="12" dur="770" fill="hold"/>
                                        <p:tgtEl>
                                          <p:spTgt spid="17413"/>
                                        </p:tgtEl>
                                        <p:attrNameLst>
                                          <p:attrName>ppt_y</p:attrName>
                                        </p:attrNameLst>
                                      </p:cBhvr>
                                      <p:to>
                                        <p:strVal val="(#ppt_y+0.4)"/>
                                      </p:to>
                                    </p:set>
                                    <p:anim from="(#ppt_y+0.4)" to="(#ppt_y)" calcmode="lin" valueType="num">
                                      <p:cBhvr additive="repl">
                                        <p:cTn id="13" dur="1230" accel="100000" fill="hold">
                                          <p:stCondLst>
                                            <p:cond delay="770"/>
                                          </p:stCondLst>
                                        </p:cTn>
                                        <p:tgtEl>
                                          <p:spTgt spid="17413"/>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6" presetClass="emph" fill="hold" nodeType="clickEffect">
                                  <p:stCondLst>
                                    <p:cond delay="0"/>
                                  </p:stCondLst>
                                  <p:iterate type="lt">
                                    <p:tmPct val="4000"/>
                                  </p:iterate>
                                  <p:childTnLst>
                                    <p:set>
                                      <p:cBhvr additive="repl">
                                        <p:cTn id="17" dur="2000" fill="hold"/>
                                        <p:tgtEl>
                                          <p:spTgt spid="17414"/>
                                        </p:tgtEl>
                                        <p:attrNameLst>
                                          <p:attrName>style.color</p:attrName>
                                        </p:attrNameLst>
                                      </p:cBhvr>
                                      <p:to>
                                        <p:strVal val="rgb(-1,51,-103)"/>
                                      </p:to>
                                    </p:set>
                                    <p:set>
                                      <p:cBhvr additive="repl">
                                        <p:cTn id="18" dur="2000" fill="hold"/>
                                        <p:tgtEl>
                                          <p:spTgt spid="17414"/>
                                        </p:tgtEl>
                                        <p:attrNameLst>
                                          <p:attrName>fillColor</p:attrName>
                                        </p:attrNameLst>
                                      </p:cBhvr>
                                      <p:to>
                                        <p:strVal val="rgb(-1,51,-103)"/>
                                      </p:to>
                                    </p:set>
                                    <p:set>
                                      <p:cBhvr additive="repl">
                                        <p:cTn id="19" dur="2000" fill="hold"/>
                                        <p:tgtEl>
                                          <p:spTgt spid="17414"/>
                                        </p:tgtEl>
                                        <p:attrNameLst>
                                          <p:attrName>fill.type</p:attrName>
                                        </p:attrNameLst>
                                      </p:cBhvr>
                                      <p:to>
                                        <p:strVal val="solid"/>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6" presetClass="emph" fill="hold" nodeType="clickEffect">
                                  <p:stCondLst>
                                    <p:cond delay="0"/>
                                  </p:stCondLst>
                                  <p:iterate type="lt">
                                    <p:tmPct val="4000"/>
                                  </p:iterate>
                                  <p:childTnLst>
                                    <p:set>
                                      <p:cBhvr additive="repl">
                                        <p:cTn id="23" dur="2000" fill="hold"/>
                                        <p:tgtEl>
                                          <p:spTgt spid="17415"/>
                                        </p:tgtEl>
                                        <p:attrNameLst>
                                          <p:attrName>style.color</p:attrName>
                                        </p:attrNameLst>
                                      </p:cBhvr>
                                      <p:to>
                                        <p:strVal val="rgb(-1,51,-103)"/>
                                      </p:to>
                                    </p:set>
                                    <p:set>
                                      <p:cBhvr additive="repl">
                                        <p:cTn id="24" dur="2000" fill="hold"/>
                                        <p:tgtEl>
                                          <p:spTgt spid="17415"/>
                                        </p:tgtEl>
                                        <p:attrNameLst>
                                          <p:attrName>fillColor</p:attrName>
                                        </p:attrNameLst>
                                      </p:cBhvr>
                                      <p:to>
                                        <p:strVal val="rgb(-1,51,-103)"/>
                                      </p:to>
                                    </p:set>
                                    <p:set>
                                      <p:cBhvr additive="repl">
                                        <p:cTn id="25" dur="2000" fill="hold"/>
                                        <p:tgtEl>
                                          <p:spTgt spid="17415"/>
                                        </p:tgtEl>
                                        <p:attrNameLst>
                                          <p:attrName>fill.type</p:attrName>
                                        </p:attrNameLst>
                                      </p:cBhvr>
                                      <p:to>
                                        <p:strVal val="solid"/>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51" presetClass="entr" fill="hold" grpId="0" nodeType="clickEffect">
                                  <p:stCondLst>
                                    <p:cond delay="0"/>
                                  </p:stCondLst>
                                  <p:childTnLst>
                                    <p:set>
                                      <p:cBhvr additive="repl">
                                        <p:cTn id="29" dur="1" fill="hold">
                                          <p:stCondLst>
                                            <p:cond delay="0"/>
                                          </p:stCondLst>
                                        </p:cTn>
                                        <p:tgtEl>
                                          <p:spTgt spid="17416"/>
                                        </p:tgtEl>
                                        <p:attrNameLst>
                                          <p:attrName>style.visibility</p:attrName>
                                        </p:attrNameLst>
                                      </p:cBhvr>
                                      <p:to>
                                        <p:strVal val="visible"/>
                                      </p:to>
                                    </p:set>
                                    <p:animEffect transition="in" filter="fade">
                                      <p:cBhvr additive="repl">
                                        <p:cTn id="30" dur="770" decel="100000"/>
                                        <p:tgtEl>
                                          <p:spTgt spid="17416"/>
                                        </p:tgtEl>
                                      </p:cBhvr>
                                    </p:animEffect>
                                    <p:animScale>
                                      <p:cBhvr additive="repl">
                                        <p:cTn id="31" dur="770" decel="100000" fill="hold"/>
                                        <p:tgtEl>
                                          <p:spTgt spid="17416"/>
                                        </p:tgtEl>
                                      </p:cBhvr>
                                      <p:from x="10000" y="10000"/>
                                      <p:to x="200000" y="450000"/>
                                    </p:animScale>
                                    <p:animScale>
                                      <p:cBhvr additive="repl">
                                        <p:cTn id="32" dur="1230" accel="100000" fill="hold">
                                          <p:stCondLst>
                                            <p:cond delay="770"/>
                                          </p:stCondLst>
                                        </p:cTn>
                                        <p:tgtEl>
                                          <p:spTgt spid="17416"/>
                                        </p:tgtEl>
                                      </p:cBhvr>
                                      <p:from x="200000" y="450000"/>
                                      <p:to x="100000" y="100000"/>
                                    </p:animScale>
                                    <p:set>
                                      <p:cBhvr additive="repl">
                                        <p:cTn id="33" dur="770" fill="hold"/>
                                        <p:tgtEl>
                                          <p:spTgt spid="17416"/>
                                        </p:tgtEl>
                                        <p:attrNameLst>
                                          <p:attrName>ppt_x</p:attrName>
                                        </p:attrNameLst>
                                      </p:cBhvr>
                                      <p:to>
                                        <p:strVal val="(0.5)"/>
                                      </p:to>
                                    </p:set>
                                    <p:anim from="(0.5)" to="(#ppt_x)" calcmode="lin" valueType="num">
                                      <p:cBhvr additive="repl">
                                        <p:cTn id="34" dur="1230" accel="100000" fill="hold">
                                          <p:stCondLst>
                                            <p:cond delay="770"/>
                                          </p:stCondLst>
                                        </p:cTn>
                                        <p:tgtEl>
                                          <p:spTgt spid="17416"/>
                                        </p:tgtEl>
                                        <p:attrNameLst>
                                          <p:attrName>ppt_x</p:attrName>
                                        </p:attrNameLst>
                                      </p:cBhvr>
                                    </p:anim>
                                    <p:set>
                                      <p:cBhvr additive="repl">
                                        <p:cTn id="35" dur="770" fill="hold"/>
                                        <p:tgtEl>
                                          <p:spTgt spid="17416"/>
                                        </p:tgtEl>
                                        <p:attrNameLst>
                                          <p:attrName>ppt_y</p:attrName>
                                        </p:attrNameLst>
                                      </p:cBhvr>
                                      <p:to>
                                        <p:strVal val="(#ppt_y+0.4)"/>
                                      </p:to>
                                    </p:set>
                                    <p:anim from="(#ppt_y+0.4)" to="(#ppt_y)" calcmode="lin" valueType="num">
                                      <p:cBhvr additive="repl">
                                        <p:cTn id="36" dur="1230" accel="100000" fill="hold">
                                          <p:stCondLst>
                                            <p:cond delay="770"/>
                                          </p:stCondLst>
                                        </p:cTn>
                                        <p:tgtEl>
                                          <p:spTgt spid="17416"/>
                                        </p:tgtEl>
                                        <p:attrNameLst>
                                          <p:attrName>ppt_y</p:attrName>
                                        </p:attrNameLst>
                                      </p:cBhvr>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51" presetClass="entr" fill="hold" grpId="0" nodeType="clickEffect">
                                  <p:stCondLst>
                                    <p:cond delay="0"/>
                                  </p:stCondLst>
                                  <p:childTnLst>
                                    <p:set>
                                      <p:cBhvr additive="repl">
                                        <p:cTn id="40" dur="1" fill="hold">
                                          <p:stCondLst>
                                            <p:cond delay="0"/>
                                          </p:stCondLst>
                                        </p:cTn>
                                        <p:tgtEl>
                                          <p:spTgt spid="17417"/>
                                        </p:tgtEl>
                                        <p:attrNameLst>
                                          <p:attrName>style.visibility</p:attrName>
                                        </p:attrNameLst>
                                      </p:cBhvr>
                                      <p:to>
                                        <p:strVal val="visible"/>
                                      </p:to>
                                    </p:set>
                                    <p:animEffect transition="in" filter="fade">
                                      <p:cBhvr additive="repl">
                                        <p:cTn id="41" dur="770" decel="100000"/>
                                        <p:tgtEl>
                                          <p:spTgt spid="17417"/>
                                        </p:tgtEl>
                                      </p:cBhvr>
                                    </p:animEffect>
                                    <p:animScale>
                                      <p:cBhvr additive="repl">
                                        <p:cTn id="42" dur="770" decel="100000" fill="hold"/>
                                        <p:tgtEl>
                                          <p:spTgt spid="17417"/>
                                        </p:tgtEl>
                                      </p:cBhvr>
                                      <p:from x="10000" y="10000"/>
                                      <p:to x="200000" y="450000"/>
                                    </p:animScale>
                                    <p:animScale>
                                      <p:cBhvr additive="repl">
                                        <p:cTn id="43" dur="1230" accel="100000" fill="hold">
                                          <p:stCondLst>
                                            <p:cond delay="770"/>
                                          </p:stCondLst>
                                        </p:cTn>
                                        <p:tgtEl>
                                          <p:spTgt spid="17417"/>
                                        </p:tgtEl>
                                      </p:cBhvr>
                                      <p:from x="200000" y="450000"/>
                                      <p:to x="100000" y="100000"/>
                                    </p:animScale>
                                    <p:set>
                                      <p:cBhvr additive="repl">
                                        <p:cTn id="44" dur="770" fill="hold"/>
                                        <p:tgtEl>
                                          <p:spTgt spid="17417"/>
                                        </p:tgtEl>
                                        <p:attrNameLst>
                                          <p:attrName>ppt_x</p:attrName>
                                        </p:attrNameLst>
                                      </p:cBhvr>
                                      <p:to>
                                        <p:strVal val="(0.5)"/>
                                      </p:to>
                                    </p:set>
                                    <p:anim from="(0.5)" to="(#ppt_x)" calcmode="lin" valueType="num">
                                      <p:cBhvr additive="repl">
                                        <p:cTn id="45" dur="1230" accel="100000" fill="hold">
                                          <p:stCondLst>
                                            <p:cond delay="770"/>
                                          </p:stCondLst>
                                        </p:cTn>
                                        <p:tgtEl>
                                          <p:spTgt spid="17417"/>
                                        </p:tgtEl>
                                        <p:attrNameLst>
                                          <p:attrName>ppt_x</p:attrName>
                                        </p:attrNameLst>
                                      </p:cBhvr>
                                    </p:anim>
                                    <p:set>
                                      <p:cBhvr additive="repl">
                                        <p:cTn id="46" dur="770" fill="hold"/>
                                        <p:tgtEl>
                                          <p:spTgt spid="17417"/>
                                        </p:tgtEl>
                                        <p:attrNameLst>
                                          <p:attrName>ppt_y</p:attrName>
                                        </p:attrNameLst>
                                      </p:cBhvr>
                                      <p:to>
                                        <p:strVal val="(#ppt_y+0.4)"/>
                                      </p:to>
                                    </p:set>
                                    <p:anim from="(#ppt_y+0.4)" to="(#ppt_y)" calcmode="lin" valueType="num">
                                      <p:cBhvr additive="repl">
                                        <p:cTn id="47" dur="1230" accel="100000" fill="hold">
                                          <p:stCondLst>
                                            <p:cond delay="770"/>
                                          </p:stCondLst>
                                        </p:cTn>
                                        <p:tgtEl>
                                          <p:spTgt spid="17417"/>
                                        </p:tgtEl>
                                        <p:attrNameLst>
                                          <p:attrName>ppt_y</p:attrName>
                                        </p:attrNameLst>
                                      </p:cBhvr>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16" presetClass="emph" fill="hold" nodeType="clickEffect">
                                  <p:stCondLst>
                                    <p:cond delay="0"/>
                                  </p:stCondLst>
                                  <p:iterate type="lt">
                                    <p:tmPct val="4000"/>
                                  </p:iterate>
                                  <p:childTnLst>
                                    <p:set>
                                      <p:cBhvr additive="repl">
                                        <p:cTn id="51" dur="3000" fill="hold"/>
                                        <p:tgtEl>
                                          <p:spTgt spid="17418"/>
                                        </p:tgtEl>
                                        <p:attrNameLst>
                                          <p:attrName>style.color</p:attrName>
                                        </p:attrNameLst>
                                      </p:cBhvr>
                                      <p:to>
                                        <p:strVal val="rgb(-1,51,-103)"/>
                                      </p:to>
                                    </p:set>
                                    <p:set>
                                      <p:cBhvr additive="repl">
                                        <p:cTn id="52" dur="3000" fill="hold"/>
                                        <p:tgtEl>
                                          <p:spTgt spid="17418"/>
                                        </p:tgtEl>
                                        <p:attrNameLst>
                                          <p:attrName>fillColor</p:attrName>
                                        </p:attrNameLst>
                                      </p:cBhvr>
                                      <p:to>
                                        <p:strVal val="rgb(-1,51,-103)"/>
                                      </p:to>
                                    </p:set>
                                    <p:set>
                                      <p:cBhvr additive="repl">
                                        <p:cTn id="53" dur="3000" fill="hold"/>
                                        <p:tgtEl>
                                          <p:spTgt spid="1741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 grpId="0" animBg="1"/>
      <p:bldP spid="17416" grpId="0" animBg="1"/>
      <p:bldP spid="174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1"/>
          <p:cNvSpPr txBox="1">
            <a:spLocks noChangeArrowheads="1"/>
          </p:cNvSpPr>
          <p:nvPr/>
        </p:nvSpPr>
        <p:spPr bwMode="auto">
          <a:xfrm>
            <a:off x="1835150" y="765175"/>
            <a:ext cx="4973638" cy="520700"/>
          </a:xfrm>
          <a:prstGeom prst="rect">
            <a:avLst/>
          </a:prstGeom>
          <a:noFill/>
          <a:ln w="9525">
            <a:noFill/>
            <a:round/>
            <a:headEnd/>
            <a:tailEnd/>
          </a:ln>
        </p:spPr>
        <p:txBody>
          <a:bodyPr wrap="none"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kk-KZ" sz="2800" b="1" i="1">
                <a:solidFill>
                  <a:srgbClr val="FFFFFF"/>
                </a:solidFill>
                <a:latin typeface="Times New Roman" pitchFamily="18" charset="0"/>
              </a:rPr>
              <a:t>Жамбылмен айтысқан кісілер</a:t>
            </a:r>
          </a:p>
        </p:txBody>
      </p:sp>
      <p:sp>
        <p:nvSpPr>
          <p:cNvPr id="17411" name="Text Box 2"/>
          <p:cNvSpPr txBox="1">
            <a:spLocks noChangeArrowheads="1"/>
          </p:cNvSpPr>
          <p:nvPr/>
        </p:nvSpPr>
        <p:spPr bwMode="auto">
          <a:xfrm>
            <a:off x="1331913" y="1866900"/>
            <a:ext cx="1285875" cy="520700"/>
          </a:xfrm>
          <a:prstGeom prst="rect">
            <a:avLst/>
          </a:prstGeom>
          <a:noFill/>
          <a:ln w="9525">
            <a:noFill/>
            <a:round/>
            <a:headEnd/>
            <a:tailEnd/>
          </a:ln>
        </p:spPr>
        <p:txBody>
          <a:bodyPr wrap="none"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kk-KZ" sz="2800" b="1" i="1">
                <a:solidFill>
                  <a:srgbClr val="0066CC"/>
                </a:solidFill>
                <a:latin typeface="Times New Roman" pitchFamily="18" charset="0"/>
              </a:rPr>
              <a:t>Сарбас</a:t>
            </a:r>
          </a:p>
        </p:txBody>
      </p:sp>
      <p:sp>
        <p:nvSpPr>
          <p:cNvPr id="17412" name="Text Box 3"/>
          <p:cNvSpPr txBox="1">
            <a:spLocks noChangeArrowheads="1"/>
          </p:cNvSpPr>
          <p:nvPr/>
        </p:nvSpPr>
        <p:spPr bwMode="auto">
          <a:xfrm>
            <a:off x="3924300" y="2011363"/>
            <a:ext cx="1254125" cy="520700"/>
          </a:xfrm>
          <a:prstGeom prst="rect">
            <a:avLst/>
          </a:prstGeom>
          <a:noFill/>
          <a:ln w="9525">
            <a:noFill/>
            <a:round/>
            <a:headEnd/>
            <a:tailEnd/>
          </a:ln>
        </p:spPr>
        <p:txBody>
          <a:bodyPr wrap="none"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kk-KZ" sz="2800" b="1" i="1">
                <a:solidFill>
                  <a:srgbClr val="0066CC"/>
                </a:solidFill>
                <a:latin typeface="Times New Roman" pitchFamily="18" charset="0"/>
              </a:rPr>
              <a:t>Бұрым</a:t>
            </a:r>
          </a:p>
        </p:txBody>
      </p:sp>
      <p:sp>
        <p:nvSpPr>
          <p:cNvPr id="17413" name="Text Box 4"/>
          <p:cNvSpPr txBox="1">
            <a:spLocks noChangeArrowheads="1"/>
          </p:cNvSpPr>
          <p:nvPr/>
        </p:nvSpPr>
        <p:spPr bwMode="auto">
          <a:xfrm>
            <a:off x="1403350" y="3019425"/>
            <a:ext cx="1987550" cy="520700"/>
          </a:xfrm>
          <a:prstGeom prst="rect">
            <a:avLst/>
          </a:prstGeom>
          <a:noFill/>
          <a:ln w="9525">
            <a:noFill/>
            <a:round/>
            <a:headEnd/>
            <a:tailEnd/>
          </a:ln>
        </p:spPr>
        <p:txBody>
          <a:bodyPr wrap="none"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kk-KZ" sz="2800" b="1" i="1">
                <a:solidFill>
                  <a:srgbClr val="0066CC"/>
                </a:solidFill>
                <a:latin typeface="Times New Roman" pitchFamily="18" charset="0"/>
              </a:rPr>
              <a:t>Доспамбет</a:t>
            </a:r>
          </a:p>
        </p:txBody>
      </p:sp>
      <p:sp>
        <p:nvSpPr>
          <p:cNvPr id="17414" name="Text Box 5"/>
          <p:cNvSpPr txBox="1">
            <a:spLocks noChangeArrowheads="1"/>
          </p:cNvSpPr>
          <p:nvPr/>
        </p:nvSpPr>
        <p:spPr bwMode="auto">
          <a:xfrm>
            <a:off x="5795963" y="3019425"/>
            <a:ext cx="2057400" cy="520700"/>
          </a:xfrm>
          <a:prstGeom prst="rect">
            <a:avLst/>
          </a:prstGeom>
          <a:noFill/>
          <a:ln w="9525">
            <a:noFill/>
            <a:round/>
            <a:headEnd/>
            <a:tailEnd/>
          </a:ln>
        </p:spPr>
        <p:txBody>
          <a:bodyPr wrap="none"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kk-KZ" sz="2800" b="1" i="1">
                <a:solidFill>
                  <a:srgbClr val="0066CC"/>
                </a:solidFill>
                <a:latin typeface="Times New Roman" pitchFamily="18" charset="0"/>
              </a:rPr>
              <a:t>Құлмамбет</a:t>
            </a:r>
          </a:p>
        </p:txBody>
      </p:sp>
      <p:sp>
        <p:nvSpPr>
          <p:cNvPr id="17415" name="Text Box 6"/>
          <p:cNvSpPr txBox="1">
            <a:spLocks noChangeArrowheads="1"/>
          </p:cNvSpPr>
          <p:nvPr/>
        </p:nvSpPr>
        <p:spPr bwMode="auto">
          <a:xfrm>
            <a:off x="6732588" y="1866900"/>
            <a:ext cx="1335087" cy="520700"/>
          </a:xfrm>
          <a:prstGeom prst="rect">
            <a:avLst/>
          </a:prstGeom>
          <a:noFill/>
          <a:ln w="9525">
            <a:noFill/>
            <a:round/>
            <a:headEnd/>
            <a:tailEnd/>
          </a:ln>
        </p:spPr>
        <p:txBody>
          <a:bodyPr wrap="none"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kk-KZ" sz="2800" b="1" i="1">
                <a:solidFill>
                  <a:srgbClr val="0066CC"/>
                </a:solidFill>
                <a:latin typeface="Times New Roman" pitchFamily="18" charset="0"/>
              </a:rPr>
              <a:t>Сайқал</a:t>
            </a:r>
          </a:p>
        </p:txBody>
      </p:sp>
      <p:sp>
        <p:nvSpPr>
          <p:cNvPr id="17416" name="Text Box 7"/>
          <p:cNvSpPr txBox="1">
            <a:spLocks noChangeArrowheads="1"/>
          </p:cNvSpPr>
          <p:nvPr/>
        </p:nvSpPr>
        <p:spPr bwMode="auto">
          <a:xfrm>
            <a:off x="3708400" y="3956050"/>
            <a:ext cx="1473200" cy="520700"/>
          </a:xfrm>
          <a:prstGeom prst="rect">
            <a:avLst/>
          </a:prstGeom>
          <a:noFill/>
          <a:ln w="9525">
            <a:noFill/>
            <a:round/>
            <a:headEnd/>
            <a:tailEnd/>
          </a:ln>
        </p:spPr>
        <p:txBody>
          <a:bodyPr wrap="none"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kk-KZ" sz="2800" b="1" i="1">
                <a:solidFill>
                  <a:srgbClr val="0066CC"/>
                </a:solidFill>
                <a:latin typeface="Times New Roman" pitchFamily="18" charset="0"/>
              </a:rPr>
              <a:t>Айкүміс</a:t>
            </a:r>
          </a:p>
        </p:txBody>
      </p:sp>
      <p:sp>
        <p:nvSpPr>
          <p:cNvPr id="17417" name="Line 8"/>
          <p:cNvSpPr>
            <a:spLocks noChangeShapeType="1"/>
          </p:cNvSpPr>
          <p:nvPr/>
        </p:nvSpPr>
        <p:spPr bwMode="auto">
          <a:xfrm flipH="1">
            <a:off x="2266950" y="1196975"/>
            <a:ext cx="1155700" cy="790575"/>
          </a:xfrm>
          <a:prstGeom prst="line">
            <a:avLst/>
          </a:prstGeom>
          <a:noFill/>
          <a:ln w="9360" cap="sq">
            <a:solidFill>
              <a:srgbClr val="000000"/>
            </a:solidFill>
            <a:miter lim="800000"/>
            <a:headEnd/>
            <a:tailEnd type="triangle" w="med" len="med"/>
          </a:ln>
        </p:spPr>
        <p:txBody>
          <a:bodyPr/>
          <a:lstStyle/>
          <a:p>
            <a:endParaRPr lang="ru-RU"/>
          </a:p>
        </p:txBody>
      </p:sp>
      <p:sp>
        <p:nvSpPr>
          <p:cNvPr id="17418" name="Line 9"/>
          <p:cNvSpPr>
            <a:spLocks noChangeShapeType="1"/>
          </p:cNvSpPr>
          <p:nvPr/>
        </p:nvSpPr>
        <p:spPr bwMode="auto">
          <a:xfrm>
            <a:off x="6300788" y="1196975"/>
            <a:ext cx="1152525" cy="792163"/>
          </a:xfrm>
          <a:prstGeom prst="line">
            <a:avLst/>
          </a:prstGeom>
          <a:noFill/>
          <a:ln w="9360" cap="sq">
            <a:solidFill>
              <a:srgbClr val="000000"/>
            </a:solidFill>
            <a:miter lim="800000"/>
            <a:headEnd/>
            <a:tailEnd type="triangle" w="med" len="med"/>
          </a:ln>
        </p:spPr>
        <p:txBody>
          <a:bodyPr/>
          <a:lstStyle/>
          <a:p>
            <a:endParaRPr lang="ru-RU"/>
          </a:p>
        </p:txBody>
      </p:sp>
      <p:sp>
        <p:nvSpPr>
          <p:cNvPr id="17419" name="Line 10"/>
          <p:cNvSpPr>
            <a:spLocks noChangeShapeType="1"/>
          </p:cNvSpPr>
          <p:nvPr/>
        </p:nvSpPr>
        <p:spPr bwMode="auto">
          <a:xfrm flipH="1">
            <a:off x="2770188" y="1412875"/>
            <a:ext cx="1154112" cy="1727200"/>
          </a:xfrm>
          <a:prstGeom prst="line">
            <a:avLst/>
          </a:prstGeom>
          <a:noFill/>
          <a:ln w="9360" cap="sq">
            <a:solidFill>
              <a:srgbClr val="000000"/>
            </a:solidFill>
            <a:miter lim="800000"/>
            <a:headEnd/>
            <a:tailEnd type="triangle" w="med" len="med"/>
          </a:ln>
        </p:spPr>
        <p:txBody>
          <a:bodyPr/>
          <a:lstStyle/>
          <a:p>
            <a:endParaRPr lang="ru-RU"/>
          </a:p>
        </p:txBody>
      </p:sp>
      <p:sp>
        <p:nvSpPr>
          <p:cNvPr id="17420" name="Line 11"/>
          <p:cNvSpPr>
            <a:spLocks noChangeShapeType="1"/>
          </p:cNvSpPr>
          <p:nvPr/>
        </p:nvSpPr>
        <p:spPr bwMode="auto">
          <a:xfrm>
            <a:off x="5580063" y="1268413"/>
            <a:ext cx="1008062" cy="1871662"/>
          </a:xfrm>
          <a:prstGeom prst="line">
            <a:avLst/>
          </a:prstGeom>
          <a:noFill/>
          <a:ln w="9360" cap="sq">
            <a:solidFill>
              <a:srgbClr val="000000"/>
            </a:solidFill>
            <a:miter lim="800000"/>
            <a:headEnd/>
            <a:tailEnd type="triangle" w="med" len="med"/>
          </a:ln>
        </p:spPr>
        <p:txBody>
          <a:bodyPr/>
          <a:lstStyle/>
          <a:p>
            <a:endParaRPr lang="ru-RU"/>
          </a:p>
        </p:txBody>
      </p:sp>
      <p:sp>
        <p:nvSpPr>
          <p:cNvPr id="17421" name="Line 12"/>
          <p:cNvSpPr>
            <a:spLocks noChangeShapeType="1"/>
          </p:cNvSpPr>
          <p:nvPr/>
        </p:nvSpPr>
        <p:spPr bwMode="auto">
          <a:xfrm flipH="1">
            <a:off x="4570413" y="2565400"/>
            <a:ext cx="74612" cy="1295400"/>
          </a:xfrm>
          <a:prstGeom prst="line">
            <a:avLst/>
          </a:prstGeom>
          <a:noFill/>
          <a:ln w="9360" cap="sq">
            <a:solidFill>
              <a:srgbClr val="000000"/>
            </a:solidFill>
            <a:miter lim="800000"/>
            <a:headEnd/>
            <a:tailEnd type="triangle" w="med" len="med"/>
          </a:ln>
        </p:spPr>
        <p:txBody>
          <a:bodyPr/>
          <a:lstStyle/>
          <a:p>
            <a:endParaRPr lang="ru-RU"/>
          </a:p>
        </p:txBody>
      </p:sp>
      <p:sp>
        <p:nvSpPr>
          <p:cNvPr id="17422" name="Line 13"/>
          <p:cNvSpPr>
            <a:spLocks noChangeShapeType="1"/>
          </p:cNvSpPr>
          <p:nvPr/>
        </p:nvSpPr>
        <p:spPr bwMode="auto">
          <a:xfrm>
            <a:off x="4643438" y="1268413"/>
            <a:ext cx="1587" cy="936625"/>
          </a:xfrm>
          <a:prstGeom prst="line">
            <a:avLst/>
          </a:prstGeom>
          <a:noFill/>
          <a:ln w="9360" cap="sq">
            <a:solidFill>
              <a:srgbClr val="000000"/>
            </a:solidFill>
            <a:miter lim="800000"/>
            <a:headEnd/>
            <a:tailEnd type="triangle" w="med" len="med"/>
          </a:ln>
        </p:spPr>
        <p:txBody>
          <a:bodyPr/>
          <a:lstStyle/>
          <a:p>
            <a:endParaRPr lang="ru-RU"/>
          </a:p>
        </p:txBody>
      </p:sp>
      <p:pic>
        <p:nvPicPr>
          <p:cNvPr id="18446" name="Picture 14"/>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round/>
            <a:headEnd/>
            <a:tailEnd/>
          </a:ln>
        </p:spPr>
      </p:pic>
    </p:spTree>
  </p:cSld>
  <p:clrMapOvr>
    <a:masterClrMapping/>
  </p:clrMapOvr>
  <p:transition advTm="8192">
    <p:pu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8" presetClass="entr" accel="50000" fill="hold" nodeType="withEffect">
                                  <p:stCondLst>
                                    <p:cond delay="0"/>
                                  </p:stCondLst>
                                  <p:childTnLst>
                                    <p:set>
                                      <p:cBhvr additive="repl">
                                        <p:cTn id="6" dur="1" fill="hold">
                                          <p:stCondLst>
                                            <p:cond delay="0"/>
                                          </p:stCondLst>
                                        </p:cTn>
                                        <p:tgtEl>
                                          <p:spTgt spid="18446"/>
                                        </p:tgtEl>
                                        <p:attrNameLst>
                                          <p:attrName>style.visibility</p:attrName>
                                        </p:attrNameLst>
                                      </p:cBhvr>
                                      <p:to>
                                        <p:strVal val="visible"/>
                                      </p:to>
                                    </p:set>
                                    <p:anim calcmode="lin" valueType="num">
                                      <p:cBhvr additive="repl">
                                        <p:cTn id="7" dur="1000" fill="hold"/>
                                        <p:tgtEl>
                                          <p:spTgt spid="18446"/>
                                        </p:tgtEl>
                                        <p:attrNameLst>
                                          <p:attrName>r</p:attrName>
                                        </p:attrNameLst>
                                      </p:cBhvr>
                                      <p:tavLst>
                                        <p:tav tm="80000">
                                          <p:val>
                                            <p:strVal val="90"/>
                                          </p:val>
                                        </p:tav>
                                        <p:tav tm="80000">
                                          <p:val>
                                            <p:strVal val="90"/>
                                          </p:val>
                                        </p:tav>
                                        <p:tav tm="100000">
                                          <p:val>
                                            <p:strVal val="90"/>
                                          </p:val>
                                        </p:tav>
                                        <p:tav tm="100000">
                                          <p:val>
                                            <p:strVal val="0"/>
                                          </p:val>
                                        </p:tav>
                                      </p:tavLst>
                                    </p:anim>
                                    <p:anim calcmode="lin" valueType="num">
                                      <p:cBhvr additive="repl">
                                        <p:cTn id="8" dur="1000" fill="hold"/>
                                        <p:tgtEl>
                                          <p:spTgt spid="18446"/>
                                        </p:tgtEl>
                                        <p:attrNameLst>
                                          <p:attrName>ppt_x</p:attrName>
                                        </p:attrNameLst>
                                      </p:cBhvr>
                                      <p:tavLst>
                                        <p:tav tm="50000">
                                          <p:val>
                                            <p:fltVal val="-1"/>
                                          </p:val>
                                        </p:tav>
                                        <p:tav tm="100000">
                                          <p:val>
                                            <p:fltVal val="0.95"/>
                                          </p:val>
                                        </p:tav>
                                        <p:tav tm="100000">
                                          <p:val>
                                            <p:strVal val="#ppt_x"/>
                                          </p:val>
                                        </p:tav>
                                      </p:tavLst>
                                    </p:anim>
                                    <p:anim calcmode="lin" valueType="num">
                                      <p:cBhvr additive="repl">
                                        <p:cTn id="9" dur="1000" fill="hold"/>
                                        <p:tgtEl>
                                          <p:spTgt spid="18446"/>
                                        </p:tgtEl>
                                        <p:attrNameLst>
                                          <p:attrName>ppt_y</p:attrName>
                                        </p:attrNameLst>
                                      </p:cBhvr>
                                      <p:tavLst>
                                        <p:tav tm="100000">
                                          <p:val>
                                            <p:strVal val="#ppt_y"/>
                                          </p:val>
                                        </p:tav>
                                        <p:tav tm="100000">
                                          <p:val>
                                            <p:strVal val="#ppt_y"/>
                                          </p:val>
                                        </p:tav>
                                      </p:tavLst>
                                    </p:anim>
                                    <p:animEffect transition="in" filter="fade">
                                      <p:cBhvr additive="repl">
                                        <p:cTn id="10" dur="1000"/>
                                        <p:tgtEl>
                                          <p:spTgt spid="184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p:cNvSpPr>
            <a:spLocks noGrp="1" noChangeArrowheads="1"/>
          </p:cNvSpPr>
          <p:nvPr>
            <p:ph type="title"/>
          </p:nvPr>
        </p:nvSpPr>
        <p:spPr>
          <a:xfrm>
            <a:off x="457200" y="274638"/>
            <a:ext cx="8229600" cy="1143000"/>
          </a:xfrm>
        </p:spPr>
        <p:txBody>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kk-KZ" b="1" i="1" u="sng" smtClean="0">
                <a:latin typeface="Times New Roman" pitchFamily="18" charset="0"/>
              </a:rPr>
              <a:t>Аттандыру</a:t>
            </a:r>
          </a:p>
        </p:txBody>
      </p:sp>
      <p:sp>
        <p:nvSpPr>
          <p:cNvPr id="19458" name="Rectangle 2"/>
          <p:cNvSpPr>
            <a:spLocks noGrp="1" noChangeArrowheads="1"/>
          </p:cNvSpPr>
          <p:nvPr>
            <p:ph type="body" idx="1"/>
          </p:nvPr>
        </p:nvSpPr>
        <p:spPr>
          <a:xfrm>
            <a:off x="457200" y="1600200"/>
            <a:ext cx="4038600" cy="4525963"/>
          </a:xfrm>
        </p:spPr>
        <p:txBody>
          <a:bodyPr/>
          <a:lstStyle/>
          <a:p>
            <a:pPr indent="-341313" algn="ctr">
              <a:lnSpc>
                <a:spcPct val="80000"/>
              </a:lnSpc>
              <a:spcBef>
                <a:spcPts val="600"/>
              </a:spcBef>
              <a:buClrTx/>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kk-KZ" sz="2400" smtClean="0">
                <a:latin typeface="Times New Roman" pitchFamily="18" charset="0"/>
              </a:rPr>
              <a:t>Атаңнан бата ал, балам,</a:t>
            </a:r>
          </a:p>
          <a:p>
            <a:pPr indent="-341313" algn="ctr">
              <a:lnSpc>
                <a:spcPct val="80000"/>
              </a:lnSpc>
              <a:spcBef>
                <a:spcPts val="600"/>
              </a:spcBef>
              <a:buClrTx/>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kk-KZ" sz="2400" smtClean="0">
                <a:latin typeface="Times New Roman" pitchFamily="18" charset="0"/>
              </a:rPr>
              <a:t>Арғымақ атқа мін, балам!</a:t>
            </a:r>
          </a:p>
          <a:p>
            <a:pPr indent="-341313" algn="ctr">
              <a:lnSpc>
                <a:spcPct val="80000"/>
              </a:lnSpc>
              <a:spcBef>
                <a:spcPts val="600"/>
              </a:spcBef>
              <a:buClrTx/>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kk-KZ" sz="2400" smtClean="0">
                <a:latin typeface="Times New Roman" pitchFamily="18" charset="0"/>
              </a:rPr>
              <a:t>Ақ сақалым желбіреп,</a:t>
            </a:r>
          </a:p>
          <a:p>
            <a:pPr indent="-341313" algn="ctr">
              <a:lnSpc>
                <a:spcPct val="80000"/>
              </a:lnSpc>
              <a:spcBef>
                <a:spcPts val="600"/>
              </a:spcBef>
              <a:buClrTx/>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kk-KZ" sz="2400" smtClean="0">
                <a:latin typeface="Times New Roman" pitchFamily="18" charset="0"/>
              </a:rPr>
              <a:t>Артыңнан қарап мен қалам;</a:t>
            </a:r>
          </a:p>
          <a:p>
            <a:pPr indent="-341313" algn="ctr">
              <a:lnSpc>
                <a:spcPct val="80000"/>
              </a:lnSpc>
              <a:spcBef>
                <a:spcPts val="600"/>
              </a:spcBef>
              <a:buClrTx/>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kk-KZ" sz="2400" smtClean="0">
                <a:latin typeface="Times New Roman" pitchFamily="18" charset="0"/>
              </a:rPr>
              <a:t>Құлағыңда, құлыным,</a:t>
            </a:r>
          </a:p>
          <a:p>
            <a:pPr indent="-341313" algn="ctr">
              <a:lnSpc>
                <a:spcPct val="80000"/>
              </a:lnSpc>
              <a:spcBef>
                <a:spcPts val="600"/>
              </a:spcBef>
              <a:buClrTx/>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kk-KZ" sz="2400" smtClean="0">
                <a:latin typeface="Times New Roman" pitchFamily="18" charset="0"/>
              </a:rPr>
              <a:t>Дауысым жүрсін жырлаған.</a:t>
            </a:r>
          </a:p>
          <a:p>
            <a:pPr indent="-341313" algn="ctr">
              <a:lnSpc>
                <a:spcPct val="80000"/>
              </a:lnSpc>
              <a:spcBef>
                <a:spcPts val="600"/>
              </a:spcBef>
              <a:buClrTx/>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kk-KZ" sz="2400" smtClean="0">
                <a:latin typeface="Times New Roman" pitchFamily="18" charset="0"/>
              </a:rPr>
              <a:t>Алғадайым арлы едің</a:t>
            </a:r>
          </a:p>
          <a:p>
            <a:pPr indent="-341313" algn="ctr">
              <a:lnSpc>
                <a:spcPct val="80000"/>
              </a:lnSpc>
              <a:spcBef>
                <a:spcPts val="600"/>
              </a:spcBef>
              <a:buClrTx/>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kk-KZ" sz="2400" smtClean="0">
                <a:latin typeface="Times New Roman" pitchFamily="18" charset="0"/>
              </a:rPr>
              <a:t>Ата сөзін  сыйлаған;</a:t>
            </a:r>
          </a:p>
          <a:p>
            <a:pPr indent="-341313" algn="ctr">
              <a:lnSpc>
                <a:spcPct val="80000"/>
              </a:lnSpc>
              <a:spcBef>
                <a:spcPts val="600"/>
              </a:spcBef>
              <a:buClrTx/>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kk-KZ" sz="2400" smtClean="0">
                <a:latin typeface="Times New Roman" pitchFamily="18" charset="0"/>
              </a:rPr>
              <a:t>Перзентімнің алды едің</a:t>
            </a:r>
          </a:p>
          <a:p>
            <a:pPr indent="-341313" algn="ctr">
              <a:lnSpc>
                <a:spcPct val="80000"/>
              </a:lnSpc>
              <a:spcBef>
                <a:spcPts val="600"/>
              </a:spcBef>
              <a:buClrTx/>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kk-KZ" sz="2400" smtClean="0">
                <a:latin typeface="Times New Roman" pitchFamily="18" charset="0"/>
              </a:rPr>
              <a:t>Көңілімді қимаған.</a:t>
            </a:r>
          </a:p>
        </p:txBody>
      </p:sp>
      <p:sp>
        <p:nvSpPr>
          <p:cNvPr id="18436" name="Rectangle 3"/>
          <p:cNvSpPr>
            <a:spLocks noGrp="1" noChangeArrowheads="1"/>
          </p:cNvSpPr>
          <p:nvPr>
            <p:ph type="body" idx="2"/>
          </p:nvPr>
        </p:nvSpPr>
        <p:spPr>
          <a:xfrm>
            <a:off x="4648200" y="1600200"/>
            <a:ext cx="4038600" cy="4525963"/>
          </a:xfrm>
        </p:spPr>
        <p:txBody>
          <a:bodyPr/>
          <a:lstStyle/>
          <a:p>
            <a:pPr indent="-341313" algn="ctr">
              <a:lnSpc>
                <a:spcPct val="80000"/>
              </a:lnSpc>
              <a:spcBef>
                <a:spcPts val="600"/>
              </a:spcBef>
              <a:buClrTx/>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kk-KZ" sz="2400" smtClean="0">
                <a:latin typeface="Times New Roman" pitchFamily="18" charset="0"/>
              </a:rPr>
              <a:t>Аттандырдым майданға </a:t>
            </a:r>
          </a:p>
          <a:p>
            <a:pPr indent="-341313" algn="ctr">
              <a:lnSpc>
                <a:spcPct val="80000"/>
              </a:lnSpc>
              <a:spcBef>
                <a:spcPts val="600"/>
              </a:spcBef>
              <a:buClrTx/>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kk-KZ" sz="2400" smtClean="0">
                <a:latin typeface="Times New Roman" pitchFamily="18" charset="0"/>
              </a:rPr>
              <a:t>Аман-есен жүр, балам!</a:t>
            </a:r>
          </a:p>
          <a:p>
            <a:pPr indent="-341313" algn="ctr">
              <a:lnSpc>
                <a:spcPct val="80000"/>
              </a:lnSpc>
              <a:spcBef>
                <a:spcPts val="600"/>
              </a:spcBef>
              <a:buClrTx/>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kk-KZ" sz="2400" smtClean="0">
                <a:latin typeface="Times New Roman" pitchFamily="18" charset="0"/>
              </a:rPr>
              <a:t>Абыройға ие бол,</a:t>
            </a:r>
          </a:p>
          <a:p>
            <a:pPr indent="-341313" algn="ctr">
              <a:lnSpc>
                <a:spcPct val="80000"/>
              </a:lnSpc>
              <a:spcBef>
                <a:spcPts val="600"/>
              </a:spcBef>
              <a:buClrTx/>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kk-KZ" sz="2400" smtClean="0">
                <a:latin typeface="Times New Roman" pitchFamily="18" charset="0"/>
              </a:rPr>
              <a:t>Ағат баспа, бір қадам!</a:t>
            </a:r>
          </a:p>
          <a:p>
            <a:pPr indent="-341313" algn="ctr">
              <a:lnSpc>
                <a:spcPct val="80000"/>
              </a:lnSpc>
              <a:spcBef>
                <a:spcPts val="600"/>
              </a:spcBef>
              <a:buClrTx/>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kk-KZ" sz="2400" smtClean="0">
                <a:latin typeface="Times New Roman" pitchFamily="18" charset="0"/>
              </a:rPr>
              <a:t>Атақ берген атаңа</a:t>
            </a:r>
          </a:p>
          <a:p>
            <a:pPr indent="-341313" algn="ctr">
              <a:lnSpc>
                <a:spcPct val="80000"/>
              </a:lnSpc>
              <a:spcBef>
                <a:spcPts val="600"/>
              </a:spcBef>
              <a:buClrTx/>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kk-KZ" sz="2400" smtClean="0">
                <a:latin typeface="Times New Roman" pitchFamily="18" charset="0"/>
              </a:rPr>
              <a:t>Ел қадірін біл, балам!</a:t>
            </a:r>
          </a:p>
          <a:p>
            <a:pPr indent="-341313" algn="ctr">
              <a:lnSpc>
                <a:spcPct val="80000"/>
              </a:lnSpc>
              <a:spcBef>
                <a:spcPts val="600"/>
              </a:spcBef>
              <a:buClrTx/>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kk-KZ" sz="2400" smtClean="0">
                <a:latin typeface="Times New Roman" pitchFamily="18" charset="0"/>
              </a:rPr>
              <a:t>Сынға түскен бұл заман.</a:t>
            </a:r>
          </a:p>
          <a:p>
            <a:pPr indent="-341313" algn="ctr">
              <a:lnSpc>
                <a:spcPct val="80000"/>
              </a:lnSpc>
              <a:spcBef>
                <a:spcPts val="600"/>
              </a:spcBef>
              <a:buClrTx/>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kk-KZ" sz="2400" smtClean="0">
                <a:latin typeface="Times New Roman" pitchFamily="18" charset="0"/>
              </a:rPr>
              <a:t>Саған айтқан сөзімнен</a:t>
            </a:r>
          </a:p>
          <a:p>
            <a:pPr indent="-341313" algn="ctr">
              <a:lnSpc>
                <a:spcPct val="80000"/>
              </a:lnSpc>
              <a:spcBef>
                <a:spcPts val="600"/>
              </a:spcBef>
              <a:buClrTx/>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kk-KZ" sz="2400" smtClean="0">
                <a:latin typeface="Times New Roman" pitchFamily="18" charset="0"/>
              </a:rPr>
              <a:t>Сабақ алсын тыңдаған.</a:t>
            </a:r>
          </a:p>
          <a:p>
            <a:pPr indent="-341313" algn="ctr">
              <a:lnSpc>
                <a:spcPct val="80000"/>
              </a:lnSpc>
              <a:spcBef>
                <a:spcPts val="600"/>
              </a:spcBef>
              <a:buClrTx/>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kk-KZ" sz="2400" smtClean="0">
                <a:latin typeface="Times New Roman" pitchFamily="18" charset="0"/>
              </a:rPr>
              <a:t>Айтылған сөз деп ұқсын – </a:t>
            </a:r>
          </a:p>
          <a:p>
            <a:pPr indent="-341313" algn="ctr">
              <a:lnSpc>
                <a:spcPct val="80000"/>
              </a:lnSpc>
              <a:spcBef>
                <a:spcPts val="600"/>
              </a:spcBef>
              <a:buClrTx/>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kk-KZ" sz="2400" smtClean="0">
                <a:latin typeface="Times New Roman" pitchFamily="18" charset="0"/>
              </a:rPr>
              <a:t>Аңғарлы жан “бұл маған”.</a:t>
            </a:r>
          </a:p>
          <a:p>
            <a:pPr indent="-341313" algn="ctr">
              <a:lnSpc>
                <a:spcPct val="80000"/>
              </a:lnSpc>
              <a:spcBef>
                <a:spcPts val="600"/>
              </a:spcBef>
              <a:buClrTx/>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kk-KZ" sz="2400" smtClean="0">
                <a:latin typeface="Times New Roman" pitchFamily="18" charset="0"/>
              </a:rPr>
              <a:t>Хош,хош балам, хош балам!</a:t>
            </a:r>
          </a:p>
          <a:p>
            <a:pPr indent="-341313">
              <a:lnSpc>
                <a:spcPct val="80000"/>
              </a:lnSpc>
              <a:spcBef>
                <a:spcPts val="600"/>
              </a:spcBef>
              <a:buFont typeface="Times New Roman" pitchFamily="18" charset="0"/>
              <a:buNone/>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ru-RU" sz="2400" smtClean="0">
              <a:latin typeface="Times New Roman" pitchFamily="18" charset="0"/>
            </a:endParaRPr>
          </a:p>
        </p:txBody>
      </p:sp>
      <p:pic>
        <p:nvPicPr>
          <p:cNvPr id="18437" name="Picture 4"/>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round/>
            <a:headEnd/>
            <a:tailEnd/>
          </a:ln>
        </p:spPr>
      </p:pic>
    </p:spTree>
  </p:cSld>
  <p:clrMapOvr>
    <a:masterClrMapping/>
  </p:clrMapOvr>
  <p:transition advTm="819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1945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additive="repl">
                                        <p:cTn id="10" dur="1" fill="hold">
                                          <p:stCondLst>
                                            <p:cond delay="0"/>
                                          </p:stCondLst>
                                        </p:cTn>
                                        <p:tgtEl>
                                          <p:spTgt spid="1945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fill="hold" nodeType="clickEffect">
                                  <p:stCondLst>
                                    <p:cond delay="0"/>
                                  </p:stCondLst>
                                  <p:childTnLst>
                                    <p:set>
                                      <p:cBhvr additive="repl">
                                        <p:cTn id="14" dur="1" fill="hold">
                                          <p:stCondLst>
                                            <p:cond delay="0"/>
                                          </p:stCondLst>
                                        </p:cTn>
                                        <p:tgtEl>
                                          <p:spTgt spid="19458">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fill="hold" nodeType="clickEffect">
                                  <p:stCondLst>
                                    <p:cond delay="0"/>
                                  </p:stCondLst>
                                  <p:childTnLst>
                                    <p:set>
                                      <p:cBhvr additive="repl">
                                        <p:cTn id="18" dur="1" fill="hold">
                                          <p:stCondLst>
                                            <p:cond delay="0"/>
                                          </p:stCondLst>
                                        </p:cTn>
                                        <p:tgtEl>
                                          <p:spTgt spid="19458">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fill="hold" nodeType="clickEffect">
                                  <p:stCondLst>
                                    <p:cond delay="0"/>
                                  </p:stCondLst>
                                  <p:childTnLst>
                                    <p:set>
                                      <p:cBhvr additive="repl">
                                        <p:cTn id="22" dur="1" fill="hold">
                                          <p:stCondLst>
                                            <p:cond delay="0"/>
                                          </p:stCondLst>
                                        </p:cTn>
                                        <p:tgtEl>
                                          <p:spTgt spid="19458">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fill="hold" nodeType="clickEffect">
                                  <p:stCondLst>
                                    <p:cond delay="0"/>
                                  </p:stCondLst>
                                  <p:childTnLst>
                                    <p:set>
                                      <p:cBhvr additive="repl">
                                        <p:cTn id="26" dur="1" fill="hold">
                                          <p:stCondLst>
                                            <p:cond delay="0"/>
                                          </p:stCondLst>
                                        </p:cTn>
                                        <p:tgtEl>
                                          <p:spTgt spid="19458">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fill="hold" nodeType="clickEffect">
                                  <p:stCondLst>
                                    <p:cond delay="0"/>
                                  </p:stCondLst>
                                  <p:childTnLst>
                                    <p:set>
                                      <p:cBhvr additive="repl">
                                        <p:cTn id="30" dur="1" fill="hold">
                                          <p:stCondLst>
                                            <p:cond delay="0"/>
                                          </p:stCondLst>
                                        </p:cTn>
                                        <p:tgtEl>
                                          <p:spTgt spid="19458">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fill="hold" nodeType="clickEffect">
                                  <p:stCondLst>
                                    <p:cond delay="0"/>
                                  </p:stCondLst>
                                  <p:childTnLst>
                                    <p:set>
                                      <p:cBhvr additive="repl">
                                        <p:cTn id="34" dur="1" fill="hold">
                                          <p:stCondLst>
                                            <p:cond delay="0"/>
                                          </p:stCondLst>
                                        </p:cTn>
                                        <p:tgtEl>
                                          <p:spTgt spid="19458">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fill="hold" nodeType="clickEffect">
                                  <p:stCondLst>
                                    <p:cond delay="0"/>
                                  </p:stCondLst>
                                  <p:childTnLst>
                                    <p:set>
                                      <p:cBhvr additive="repl">
                                        <p:cTn id="38" dur="1" fill="hold">
                                          <p:stCondLst>
                                            <p:cond delay="0"/>
                                          </p:stCondLst>
                                        </p:cTn>
                                        <p:tgtEl>
                                          <p:spTgt spid="19458">
                                            <p:txEl>
                                              <p:pRg st="8" end="8"/>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fill="hold" nodeType="clickEffect">
                                  <p:stCondLst>
                                    <p:cond delay="0"/>
                                  </p:stCondLst>
                                  <p:childTnLst>
                                    <p:set>
                                      <p:cBhvr additive="repl">
                                        <p:cTn id="42" dur="1" fill="hold">
                                          <p:stCondLst>
                                            <p:cond delay="0"/>
                                          </p:stCondLst>
                                        </p:cTn>
                                        <p:tgtEl>
                                          <p:spTgt spid="1945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1"/>
          <p:cNvPicPr>
            <a:picLocks noChangeAspect="1" noChangeArrowheads="1"/>
          </p:cNvPicPr>
          <p:nvPr/>
        </p:nvPicPr>
        <p:blipFill>
          <a:blip r:embed="rId3"/>
          <a:srcRect/>
          <a:stretch>
            <a:fillRect/>
          </a:stretch>
        </p:blipFill>
        <p:spPr bwMode="auto">
          <a:xfrm>
            <a:off x="228600" y="188913"/>
            <a:ext cx="8534400" cy="792162"/>
          </a:xfrm>
          <a:prstGeom prst="rect">
            <a:avLst/>
          </a:prstGeom>
          <a:noFill/>
          <a:ln w="9525">
            <a:noFill/>
            <a:round/>
            <a:headEnd/>
            <a:tailEnd/>
          </a:ln>
        </p:spPr>
      </p:pic>
      <p:sp>
        <p:nvSpPr>
          <p:cNvPr id="20483" name="Rectangle 2"/>
          <p:cNvSpPr>
            <a:spLocks noGrp="1" noChangeArrowheads="1"/>
          </p:cNvSpPr>
          <p:nvPr>
            <p:ph type="title"/>
          </p:nvPr>
        </p:nvSpPr>
        <p:spPr>
          <a:xfrm>
            <a:off x="468313" y="1268413"/>
            <a:ext cx="8229600" cy="5040312"/>
          </a:xfrm>
        </p:spPr>
        <p:txBody>
          <a:bodyPr/>
          <a:lstStyle/>
          <a:p>
            <a:pPr algn="l">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kk-KZ" sz="2800" i="1" smtClean="0">
                <a:latin typeface="Times New Roman" pitchFamily="18" charset="0"/>
              </a:rPr>
              <a:t>          </a:t>
            </a:r>
            <a:r>
              <a:rPr lang="kk-KZ" sz="2800" b="1" i="1" smtClean="0">
                <a:latin typeface="Times New Roman" pitchFamily="18" charset="0"/>
              </a:rPr>
              <a:t>Халық поэзиясының шағын түрі</a:t>
            </a:r>
            <a:r>
              <a:rPr lang="kk-KZ" sz="2800" smtClean="0">
                <a:latin typeface="Times New Roman" pitchFamily="18" charset="0"/>
              </a:rPr>
              <a:t> </a:t>
            </a:r>
            <a:br>
              <a:rPr lang="kk-KZ" sz="2800" smtClean="0">
                <a:latin typeface="Times New Roman" pitchFamily="18" charset="0"/>
              </a:rPr>
            </a:br>
            <a:r>
              <a:rPr lang="kk-KZ" sz="2800" smtClean="0">
                <a:latin typeface="Times New Roman" pitchFamily="18" charset="0"/>
              </a:rPr>
              <a:t>                             </a:t>
            </a:r>
            <a:r>
              <a:rPr lang="kk-KZ" sz="2800" b="1" i="1" smtClean="0">
                <a:latin typeface="Times New Roman" pitchFamily="18" charset="0"/>
              </a:rPr>
              <a:t>Қоштасу</a:t>
            </a:r>
            <a:br>
              <a:rPr lang="kk-KZ" sz="2800" b="1" i="1" smtClean="0">
                <a:latin typeface="Times New Roman" pitchFamily="18" charset="0"/>
              </a:rPr>
            </a:br>
            <a:r>
              <a:rPr lang="kk-KZ" sz="2800" b="1" i="1" smtClean="0">
                <a:latin typeface="Times New Roman" pitchFamily="18" charset="0"/>
              </a:rPr>
              <a:t>	</a:t>
            </a:r>
            <a:r>
              <a:rPr lang="kk-KZ" sz="2800" i="1" smtClean="0">
                <a:latin typeface="Times New Roman" pitchFamily="18" charset="0"/>
              </a:rPr>
              <a:t>Бұл жырлардың мазмұны, сыр-сипаты әр алуан болып келеді. Мәселен, өмірмен қоштасу, жақын достан, жүйрік аттан, қыран құстан айырылу, жақын адамын ұзақ сапарға аттандырарда  қоштасу т.б.</a:t>
            </a:r>
            <a:r>
              <a:rPr lang="kk-KZ" sz="2800" smtClean="0">
                <a:latin typeface="Times New Roman" pitchFamily="18" charset="0"/>
              </a:rPr>
              <a:t> </a:t>
            </a:r>
            <a:r>
              <a:rPr lang="kk-KZ" sz="2800" i="1" smtClean="0">
                <a:latin typeface="Times New Roman" pitchFamily="18" charset="0"/>
              </a:rPr>
              <a:t>Мысалы, “Қозы Көрпеш-Баян сұлу” жырындағы елмен,жермен қоштасқан Ай,Таңсық өлеңі дәлел.</a:t>
            </a:r>
            <a:br>
              <a:rPr lang="kk-KZ" sz="2800" i="1" smtClean="0">
                <a:latin typeface="Times New Roman" pitchFamily="18" charset="0"/>
              </a:rPr>
            </a:br>
            <a:r>
              <a:rPr lang="kk-KZ" sz="2800" i="1" smtClean="0">
                <a:latin typeface="Times New Roman" pitchFamily="18" charset="0"/>
              </a:rPr>
              <a:t>	Ж.Жабаевтың “Аттандыру” өлеңінен де халық поэзиясының шағын түрі-қоштасу, көрініс табады.</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withEffect">
                                  <p:stCondLst>
                                    <p:cond delay="0"/>
                                  </p:stCondLst>
                                  <p:childTnLst>
                                    <p:set>
                                      <p:cBhvr additive="repl">
                                        <p:cTn id="6" dur="1" fill="hold">
                                          <p:stCondLst>
                                            <p:cond delay="0"/>
                                          </p:stCondLst>
                                        </p:cTn>
                                        <p:tgtEl>
                                          <p:spTgt spid="21505"/>
                                        </p:tgtEl>
                                        <p:attrNameLst>
                                          <p:attrName>style.visibility</p:attrName>
                                        </p:attrNameLst>
                                      </p:cBhvr>
                                      <p:to>
                                        <p:strVal val="visible"/>
                                      </p:to>
                                    </p:set>
                                    <p:animEffect transition="in" filter="checkerboard(across)">
                                      <p:cBhvr additive="repl">
                                        <p:cTn id="7" dur="500"/>
                                        <p:tgtEl>
                                          <p:spTgt spid="215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kk-KZ" b="1" dirty="0" smtClean="0">
                <a:latin typeface="Times New Roman" pitchFamily="18" charset="0"/>
                <a:cs typeface="Times New Roman" pitchFamily="18" charset="0"/>
              </a:rPr>
              <a:t>Топпен жұмыс</a:t>
            </a:r>
            <a:r>
              <a:rPr lang="kk-KZ" i="1" dirty="0" smtClean="0">
                <a:latin typeface="Times New Roman" pitchFamily="18" charset="0"/>
                <a:cs typeface="Times New Roman" pitchFamily="18" charset="0"/>
              </a:rPr>
              <a:t>( 8 мин)</a:t>
            </a:r>
            <a:br>
              <a:rPr lang="kk-KZ" i="1" dirty="0" smtClean="0">
                <a:latin typeface="Times New Roman" pitchFamily="18" charset="0"/>
                <a:cs typeface="Times New Roman" pitchFamily="18" charset="0"/>
              </a:rPr>
            </a:br>
            <a:r>
              <a:rPr lang="kk-KZ" i="1" dirty="0" smtClean="0">
                <a:latin typeface="Times New Roman" pitchFamily="18" charset="0"/>
                <a:cs typeface="Times New Roman" pitchFamily="18" charset="0"/>
              </a:rPr>
              <a:t> </a:t>
            </a:r>
            <a:r>
              <a:rPr lang="kk-KZ" b="1" dirty="0" smtClean="0">
                <a:latin typeface="Times New Roman" pitchFamily="18" charset="0"/>
                <a:cs typeface="Times New Roman" pitchFamily="18" charset="0"/>
              </a:rPr>
              <a:t>Постер қорғау.</a:t>
            </a:r>
            <a:endParaRPr lang="ru-RU" dirty="0">
              <a:latin typeface="Times New Roman" pitchFamily="18" charset="0"/>
              <a:cs typeface="Times New Roman" pitchFamily="18" charset="0"/>
            </a:endParaRPr>
          </a:p>
        </p:txBody>
      </p:sp>
      <p:sp>
        <p:nvSpPr>
          <p:cNvPr id="3" name="Содержимое 2"/>
          <p:cNvSpPr>
            <a:spLocks noGrp="1"/>
          </p:cNvSpPr>
          <p:nvPr>
            <p:ph idx="1"/>
          </p:nvPr>
        </p:nvSpPr>
        <p:spPr/>
        <p:txBody>
          <a:bodyPr/>
          <a:lstStyle/>
          <a:p>
            <a:pPr>
              <a:buNone/>
            </a:pPr>
            <a:r>
              <a:rPr lang="kk-KZ" dirty="0" smtClean="0">
                <a:latin typeface="Times New Roman" pitchFamily="18" charset="0"/>
                <a:cs typeface="Times New Roman" pitchFamily="18" charset="0"/>
              </a:rPr>
              <a:t>1- топ.  Жамбыл Жабаев кім? (Жамбылға жан-жақты сипаттама беру.)  </a:t>
            </a:r>
            <a:endParaRPr lang="ru-RU" dirty="0" smtClean="0">
              <a:latin typeface="Times New Roman" pitchFamily="18" charset="0"/>
              <a:cs typeface="Times New Roman" pitchFamily="18" charset="0"/>
            </a:endParaRPr>
          </a:p>
          <a:p>
            <a:pPr>
              <a:buNone/>
            </a:pPr>
            <a:r>
              <a:rPr lang="kk-KZ" dirty="0" smtClean="0">
                <a:latin typeface="Times New Roman" pitchFamily="18" charset="0"/>
                <a:cs typeface="Times New Roman" pitchFamily="18" charset="0"/>
              </a:rPr>
              <a:t>2 -топ .Жамбыл- айтыскер ақын. </a:t>
            </a:r>
            <a:endParaRPr lang="ru-RU" dirty="0" smtClean="0">
              <a:latin typeface="Times New Roman" pitchFamily="18" charset="0"/>
              <a:cs typeface="Times New Roman" pitchFamily="18" charset="0"/>
            </a:endParaRPr>
          </a:p>
          <a:p>
            <a:pPr>
              <a:buNone/>
            </a:pPr>
            <a:r>
              <a:rPr lang="kk-KZ" dirty="0" smtClean="0">
                <a:latin typeface="Times New Roman" pitchFamily="18" charset="0"/>
                <a:cs typeface="Times New Roman" pitchFamily="18" charset="0"/>
              </a:rPr>
              <a:t>3- топ Екінші дүниежүзілік соғыс жайлы  не білеміз?</a:t>
            </a:r>
            <a:endParaRPr lang="ru-RU" dirty="0" smtClean="0">
              <a:latin typeface="Times New Roman" pitchFamily="18" charset="0"/>
              <a:cs typeface="Times New Roman" pitchFamily="18" charset="0"/>
            </a:endParaRPr>
          </a:p>
          <a:p>
            <a:pPr>
              <a:buNone/>
            </a:pPr>
            <a:r>
              <a:rPr lang="kk-KZ" dirty="0" smtClean="0">
                <a:latin typeface="Times New Roman" pitchFamily="18" charset="0"/>
                <a:cs typeface="Times New Roman" pitchFamily="18" charset="0"/>
              </a:rPr>
              <a:t>4- топ  Көрініс. (Жамбылдың Сүйінбайдан бата алуы.)</a:t>
            </a:r>
            <a:endParaRPr lang="ru-RU" dirty="0" smtClean="0">
              <a:latin typeface="Times New Roman" pitchFamily="18" charset="0"/>
              <a:cs typeface="Times New Roman" pitchFamily="18" charset="0"/>
            </a:endParaRPr>
          </a:p>
          <a:p>
            <a:endParaRPr lang="ru-RU"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kk-KZ" b="1" dirty="0" smtClean="0">
                <a:latin typeface="Times New Roman" pitchFamily="18" charset="0"/>
                <a:cs typeface="Times New Roman" pitchFamily="18" charset="0"/>
              </a:rPr>
              <a:t>Оқулықпен жұмыс </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endParaRPr lang="ru-RU" dirty="0">
              <a:latin typeface="Times New Roman" pitchFamily="18" charset="0"/>
              <a:cs typeface="Times New Roman" pitchFamily="18" charset="0"/>
            </a:endParaRPr>
          </a:p>
        </p:txBody>
      </p:sp>
      <p:sp>
        <p:nvSpPr>
          <p:cNvPr id="3" name="Содержимое 2"/>
          <p:cNvSpPr>
            <a:spLocks noGrp="1"/>
          </p:cNvSpPr>
          <p:nvPr>
            <p:ph idx="1"/>
          </p:nvPr>
        </p:nvSpPr>
        <p:spPr>
          <a:xfrm>
            <a:off x="5214942" y="1600200"/>
            <a:ext cx="3357586" cy="4525963"/>
          </a:xfrm>
        </p:spPr>
        <p:txBody>
          <a:bodyPr/>
          <a:lstStyle/>
          <a:p>
            <a:pPr>
              <a:buNone/>
            </a:pPr>
            <a:r>
              <a:rPr lang="kk-KZ" dirty="0" smtClean="0"/>
              <a:t>    </a:t>
            </a:r>
            <a:r>
              <a:rPr lang="kk-KZ" dirty="0" smtClean="0">
                <a:latin typeface="Times New Roman" pitchFamily="18" charset="0"/>
                <a:cs typeface="Times New Roman" pitchFamily="18" charset="0"/>
              </a:rPr>
              <a:t>Жамбыл Жабаевтың «Аттандыру» өлеңін оқу </a:t>
            </a:r>
          </a:p>
          <a:p>
            <a:pPr>
              <a:buNone/>
            </a:pPr>
            <a:endParaRPr lang="ru-RU" dirty="0"/>
          </a:p>
        </p:txBody>
      </p:sp>
      <p:pic>
        <p:nvPicPr>
          <p:cNvPr id="4" name="Picture 10" descr="C:\Users\User\Downloads\imgpreview (16).jpg"/>
          <p:cNvPicPr>
            <a:picLocks noChangeAspect="1" noChangeArrowheads="1"/>
          </p:cNvPicPr>
          <p:nvPr/>
        </p:nvPicPr>
        <p:blipFill>
          <a:blip r:embed="rId2"/>
          <a:srcRect/>
          <a:stretch>
            <a:fillRect/>
          </a:stretch>
        </p:blipFill>
        <p:spPr bwMode="auto">
          <a:xfrm>
            <a:off x="500034" y="857232"/>
            <a:ext cx="4210049" cy="57203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k-KZ" b="1" dirty="0" smtClean="0">
                <a:solidFill>
                  <a:srgbClr val="C00000"/>
                </a:solidFill>
                <a:latin typeface="Times New Roman" pitchFamily="18" charset="0"/>
                <a:cs typeface="Times New Roman" pitchFamily="18" charset="0"/>
              </a:rPr>
              <a:t>Дискриптор</a:t>
            </a:r>
            <a:endParaRPr lang="ru-RU" b="1" dirty="0">
              <a:solidFill>
                <a:srgbClr val="C00000"/>
              </a:solidFill>
              <a:latin typeface="Times New Roman" pitchFamily="18" charset="0"/>
              <a:cs typeface="Times New Roman" pitchFamily="18" charset="0"/>
            </a:endParaRPr>
          </a:p>
        </p:txBody>
      </p:sp>
      <p:sp>
        <p:nvSpPr>
          <p:cNvPr id="3" name="Содержимое 2"/>
          <p:cNvSpPr>
            <a:spLocks noGrp="1"/>
          </p:cNvSpPr>
          <p:nvPr>
            <p:ph idx="1"/>
          </p:nvPr>
        </p:nvSpPr>
        <p:spPr/>
        <p:txBody>
          <a:bodyPr/>
          <a:lstStyle/>
          <a:p>
            <a:endParaRPr lang="ru-RU"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k-KZ" b="1" dirty="0" smtClean="0">
                <a:latin typeface="Times New Roman" pitchFamily="18" charset="0"/>
                <a:cs typeface="Times New Roman" pitchFamily="18" charset="0"/>
              </a:rPr>
              <a:t>Сергіту сәті</a:t>
            </a:r>
            <a:endParaRPr lang="ru-RU" dirty="0">
              <a:latin typeface="Times New Roman" pitchFamily="18" charset="0"/>
              <a:cs typeface="Times New Roman" pitchFamily="18" charset="0"/>
            </a:endParaRPr>
          </a:p>
        </p:txBody>
      </p:sp>
      <p:sp>
        <p:nvSpPr>
          <p:cNvPr id="3" name="Содержимое 2"/>
          <p:cNvSpPr>
            <a:spLocks noGrp="1"/>
          </p:cNvSpPr>
          <p:nvPr>
            <p:ph idx="1"/>
          </p:nvPr>
        </p:nvSpPr>
        <p:spPr/>
        <p:txBody>
          <a:bodyPr/>
          <a:lstStyle/>
          <a:p>
            <a:pPr algn="ctr">
              <a:buNone/>
            </a:pPr>
            <a:r>
              <a:rPr lang="kk-KZ" dirty="0" smtClean="0">
                <a:latin typeface="Times New Roman" pitchFamily="18" charset="0"/>
                <a:cs typeface="Times New Roman" pitchFamily="18" charset="0"/>
                <a:hlinkClick r:id="rId2" action="ppaction://hlinkfile"/>
              </a:rPr>
              <a:t>Көңілді күн </a:t>
            </a:r>
            <a:endParaRPr lang="kk-KZ" dirty="0" smtClean="0">
              <a:latin typeface="Times New Roman" pitchFamily="18" charset="0"/>
              <a:cs typeface="Times New Roman" pitchFamily="18" charset="0"/>
            </a:endParaRPr>
          </a:p>
          <a:p>
            <a:pPr algn="ctr">
              <a:buNone/>
            </a:pPr>
            <a:endParaRPr lang="ru-RU" dirty="0">
              <a:latin typeface="Times New Roman" pitchFamily="18" charset="0"/>
              <a:cs typeface="Times New Roman" pitchFamily="18" charset="0"/>
            </a:endParaRPr>
          </a:p>
        </p:txBody>
      </p:sp>
      <p:pic>
        <p:nvPicPr>
          <p:cNvPr id="4" name="Picture 13" descr="C:\Users\User\Downloads\1393823221_1.jpg"/>
          <p:cNvPicPr>
            <a:picLocks noChangeAspect="1" noChangeArrowheads="1"/>
          </p:cNvPicPr>
          <p:nvPr/>
        </p:nvPicPr>
        <p:blipFill>
          <a:blip r:embed="rId3"/>
          <a:srcRect/>
          <a:stretch>
            <a:fillRect/>
          </a:stretch>
        </p:blipFill>
        <p:spPr bwMode="auto">
          <a:xfrm>
            <a:off x="1428728" y="2285992"/>
            <a:ext cx="6359554" cy="423302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k-KZ" dirty="0" smtClean="0">
                <a:latin typeface="Times New Roman" pitchFamily="18" charset="0"/>
                <a:cs typeface="Times New Roman" pitchFamily="18" charset="0"/>
              </a:rPr>
              <a:t>Сөздікпен жұмыс</a:t>
            </a:r>
            <a:endParaRPr lang="ru-RU" dirty="0" smtClean="0">
              <a:latin typeface="Times New Roman" pitchFamily="18" charset="0"/>
              <a:cs typeface="Times New Roman" pitchFamily="18" charset="0"/>
            </a:endParaRPr>
          </a:p>
        </p:txBody>
      </p:sp>
      <p:sp>
        <p:nvSpPr>
          <p:cNvPr id="3" name="Содержимое 2"/>
          <p:cNvSpPr>
            <a:spLocks noGrp="1"/>
          </p:cNvSpPr>
          <p:nvPr>
            <p:ph idx="1"/>
          </p:nvPr>
        </p:nvSpPr>
        <p:spPr/>
        <p:txBody>
          <a:bodyPr/>
          <a:lstStyle/>
          <a:p>
            <a:pPr>
              <a:buNone/>
            </a:pPr>
            <a:r>
              <a:rPr lang="kk-KZ" dirty="0" smtClean="0">
                <a:latin typeface="Times New Roman" pitchFamily="18" charset="0"/>
                <a:cs typeface="Times New Roman" pitchFamily="18" charset="0"/>
              </a:rPr>
              <a:t>Ағат баспа –жаңсақ, жаңылыс, теріс</a:t>
            </a:r>
            <a:endParaRPr lang="ru-RU" dirty="0" smtClean="0">
              <a:latin typeface="Times New Roman" pitchFamily="18" charset="0"/>
              <a:cs typeface="Times New Roman" pitchFamily="18" charset="0"/>
            </a:endParaRPr>
          </a:p>
          <a:p>
            <a:pPr>
              <a:buNone/>
            </a:pPr>
            <a:r>
              <a:rPr lang="kk-KZ" dirty="0" smtClean="0">
                <a:latin typeface="Times New Roman" pitchFamily="18" charset="0"/>
                <a:cs typeface="Times New Roman" pitchFamily="18" charset="0"/>
              </a:rPr>
              <a:t>Аңғарлы жан – </a:t>
            </a:r>
            <a:r>
              <a:rPr lang="kk-KZ" i="1" dirty="0" smtClean="0">
                <a:latin typeface="Times New Roman" pitchFamily="18" charset="0"/>
                <a:cs typeface="Times New Roman" pitchFamily="18" charset="0"/>
              </a:rPr>
              <a:t>ауысп.мағ.</a:t>
            </a:r>
            <a:r>
              <a:rPr lang="kk-KZ" dirty="0" smtClean="0">
                <a:latin typeface="Times New Roman" pitchFamily="18" charset="0"/>
                <a:cs typeface="Times New Roman" pitchFamily="18" charset="0"/>
              </a:rPr>
              <a:t> Әріден ойлап білетін, толғамды</a:t>
            </a:r>
          </a:p>
          <a:p>
            <a:pPr>
              <a:buNone/>
            </a:pPr>
            <a:endParaRPr lang="ru-RU" dirty="0">
              <a:latin typeface="Times New Roman" pitchFamily="18" charset="0"/>
              <a:cs typeface="Times New Roman" pitchFamily="18" charset="0"/>
            </a:endParaRPr>
          </a:p>
        </p:txBody>
      </p:sp>
      <p:pic>
        <p:nvPicPr>
          <p:cNvPr id="4" name="Picture 7" descr="C:\Users\User\Downloads\imgpreview (11).jpg"/>
          <p:cNvPicPr>
            <a:picLocks noChangeAspect="1" noChangeArrowheads="1"/>
          </p:cNvPicPr>
          <p:nvPr/>
        </p:nvPicPr>
        <p:blipFill>
          <a:blip r:embed="rId2"/>
          <a:srcRect/>
          <a:stretch>
            <a:fillRect/>
          </a:stretch>
        </p:blipFill>
        <p:spPr bwMode="auto">
          <a:xfrm>
            <a:off x="3786182" y="3214686"/>
            <a:ext cx="4839052" cy="321945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285728"/>
            <a:ext cx="8229600" cy="1143000"/>
          </a:xfrm>
        </p:spPr>
        <p:txBody>
          <a:bodyPr>
            <a:noAutofit/>
          </a:bodyPr>
          <a:lstStyle/>
          <a:p>
            <a:r>
              <a:rPr lang="kk-KZ" sz="2800" b="1" dirty="0" smtClean="0">
                <a:latin typeface="Times New Roman" pitchFamily="18" charset="0"/>
                <a:cs typeface="Times New Roman" pitchFamily="18" charset="0"/>
              </a:rPr>
              <a:t>Жұптық  жұмыс.</a:t>
            </a:r>
            <a:r>
              <a:rPr lang="kk-KZ" sz="2800" dirty="0" smtClean="0">
                <a:latin typeface="Times New Roman" pitchFamily="18" charset="0"/>
                <a:cs typeface="Times New Roman" pitchFamily="18" charset="0"/>
              </a:rPr>
              <a:t>«</a:t>
            </a:r>
            <a:r>
              <a:rPr lang="kk-KZ" sz="2800" b="1" dirty="0" smtClean="0">
                <a:latin typeface="Times New Roman" pitchFamily="18" charset="0"/>
                <a:cs typeface="Times New Roman" pitchFamily="18" charset="0"/>
              </a:rPr>
              <a:t>Ойлан, жұптас, талқыла!» </a:t>
            </a:r>
            <a:br>
              <a:rPr lang="kk-KZ" sz="2800" b="1" dirty="0" smtClean="0">
                <a:latin typeface="Times New Roman" pitchFamily="18" charset="0"/>
                <a:cs typeface="Times New Roman" pitchFamily="18" charset="0"/>
              </a:rPr>
            </a:br>
            <a:r>
              <a:rPr lang="kk-KZ" sz="2800" dirty="0" smtClean="0">
                <a:latin typeface="Times New Roman" pitchFamily="18" charset="0"/>
                <a:cs typeface="Times New Roman" pitchFamily="18" charset="0"/>
              </a:rPr>
              <a:t>(10 мин) «Аттандыру» өлеңі бойынша</a:t>
            </a:r>
            <a:endParaRPr lang="ru-RU" sz="2800" dirty="0" smtClean="0">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fontScale="92500" lnSpcReduction="10000"/>
          </a:bodyPr>
          <a:lstStyle/>
          <a:p>
            <a:pPr>
              <a:buNone/>
            </a:pPr>
            <a:r>
              <a:rPr lang="kk-KZ" dirty="0" smtClean="0">
                <a:latin typeface="Times New Roman" pitchFamily="18" charset="0"/>
                <a:cs typeface="Times New Roman" pitchFamily="18" charset="0"/>
              </a:rPr>
              <a:t>1- топ. Алғадай туралы не білеміз? (Оқулықтағы 1-2-сұрақ бойншасөйлеу. )</a:t>
            </a:r>
            <a:endParaRPr lang="ru-RU" dirty="0" smtClean="0">
              <a:latin typeface="Times New Roman" pitchFamily="18" charset="0"/>
              <a:cs typeface="Times New Roman" pitchFamily="18" charset="0"/>
            </a:endParaRPr>
          </a:p>
          <a:p>
            <a:pPr>
              <a:buNone/>
            </a:pPr>
            <a:r>
              <a:rPr lang="kk-KZ" dirty="0" smtClean="0">
                <a:latin typeface="Times New Roman" pitchFamily="18" charset="0"/>
                <a:cs typeface="Times New Roman" pitchFamily="18" charset="0"/>
              </a:rPr>
              <a:t>                        </a:t>
            </a:r>
            <a:r>
              <a:rPr lang="kk-KZ" dirty="0" smtClean="0">
                <a:latin typeface="Times New Roman" pitchFamily="18" charset="0"/>
                <a:cs typeface="Times New Roman" pitchFamily="18" charset="0"/>
                <a:hlinkClick r:id="rId2" action="ppaction://hlinkfile"/>
              </a:rPr>
              <a:t>Бейнеролик. Алғадай туралы</a:t>
            </a:r>
            <a:endParaRPr lang="ru-RU" dirty="0" smtClean="0">
              <a:latin typeface="Times New Roman" pitchFamily="18" charset="0"/>
              <a:cs typeface="Times New Roman" pitchFamily="18" charset="0"/>
            </a:endParaRPr>
          </a:p>
          <a:p>
            <a:pPr>
              <a:buNone/>
            </a:pPr>
            <a:r>
              <a:rPr lang="kk-KZ" dirty="0" smtClean="0">
                <a:latin typeface="Times New Roman" pitchFamily="18" charset="0"/>
                <a:cs typeface="Times New Roman" pitchFamily="18" charset="0"/>
              </a:rPr>
              <a:t>2-топ Халық ауыз әдебиеті бойынша: бата, қоштасу.(Оқулықтағы 3- сұраққа жауап, 1-2-тапсырма бойынша сөйлеу).</a:t>
            </a:r>
            <a:endParaRPr lang="ru-RU" dirty="0" smtClean="0">
              <a:latin typeface="Times New Roman" pitchFamily="18" charset="0"/>
              <a:cs typeface="Times New Roman" pitchFamily="18" charset="0"/>
            </a:endParaRPr>
          </a:p>
          <a:p>
            <a:pPr>
              <a:buNone/>
            </a:pPr>
            <a:r>
              <a:rPr lang="kk-KZ" dirty="0" smtClean="0">
                <a:latin typeface="Times New Roman" pitchFamily="18" charset="0"/>
                <a:cs typeface="Times New Roman" pitchFamily="18" charset="0"/>
              </a:rPr>
              <a:t>3-топ  Сатылай кешенді талдау.</a:t>
            </a:r>
            <a:endParaRPr lang="ru-RU" dirty="0" smtClean="0">
              <a:latin typeface="Times New Roman" pitchFamily="18" charset="0"/>
              <a:cs typeface="Times New Roman" pitchFamily="18" charset="0"/>
            </a:endParaRPr>
          </a:p>
          <a:p>
            <a:pPr>
              <a:buNone/>
            </a:pPr>
            <a:r>
              <a:rPr lang="kk-KZ" dirty="0" smtClean="0">
                <a:latin typeface="Times New Roman" pitchFamily="18" charset="0"/>
                <a:cs typeface="Times New Roman" pitchFamily="18" charset="0"/>
              </a:rPr>
              <a:t>4-топ Шығармашылық жұмыс. Өлеңді қара сөзге айналдырып жазу.</a:t>
            </a:r>
            <a:endParaRPr lang="ru-RU" dirty="0" smtClean="0">
              <a:latin typeface="Times New Roman" pitchFamily="18" charset="0"/>
              <a:cs typeface="Times New Roman" pitchFamily="18" charset="0"/>
            </a:endParaRPr>
          </a:p>
          <a:p>
            <a:endParaRPr lang="ru-RU"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kk-KZ" b="1" dirty="0" smtClean="0">
                <a:latin typeface="Times New Roman" pitchFamily="18" charset="0"/>
                <a:cs typeface="Times New Roman" pitchFamily="18" charset="0"/>
              </a:rPr>
              <a:t>І. Ұйымдастыру кезеңі  </a:t>
            </a:r>
            <a:r>
              <a:rPr lang="kk-KZ" dirty="0" smtClean="0">
                <a:latin typeface="Times New Roman" pitchFamily="18" charset="0"/>
                <a:cs typeface="Times New Roman" pitchFamily="18" charset="0"/>
              </a:rPr>
              <a:t>(3 мин)</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endParaRPr lang="ru-RU" dirty="0">
              <a:latin typeface="Times New Roman" pitchFamily="18" charset="0"/>
              <a:cs typeface="Times New Roman" pitchFamily="18" charset="0"/>
            </a:endParaRPr>
          </a:p>
        </p:txBody>
      </p:sp>
      <p:sp>
        <p:nvSpPr>
          <p:cNvPr id="3" name="Содержимое 2"/>
          <p:cNvSpPr>
            <a:spLocks noGrp="1"/>
          </p:cNvSpPr>
          <p:nvPr>
            <p:ph idx="1"/>
          </p:nvPr>
        </p:nvSpPr>
        <p:spPr/>
        <p:txBody>
          <a:bodyPr/>
          <a:lstStyle/>
          <a:p>
            <a:pPr algn="ctr">
              <a:buNone/>
            </a:pPr>
            <a:r>
              <a:rPr lang="kk-KZ" dirty="0" smtClean="0">
                <a:latin typeface="Times New Roman" pitchFamily="18" charset="0"/>
                <a:cs typeface="Times New Roman" pitchFamily="18" charset="0"/>
              </a:rPr>
              <a:t>Психологиялық дайындық. </a:t>
            </a:r>
          </a:p>
          <a:p>
            <a:pPr algn="ctr">
              <a:buNone/>
            </a:pPr>
            <a:r>
              <a:rPr lang="kk-KZ" dirty="0" smtClean="0">
                <a:latin typeface="Times New Roman" pitchFamily="18" charset="0"/>
                <a:cs typeface="Times New Roman" pitchFamily="18" charset="0"/>
              </a:rPr>
              <a:t>«Көңіл-күйің қандай?» </a:t>
            </a:r>
            <a:endParaRPr lang="ru-RU" dirty="0" smtClean="0">
              <a:latin typeface="Times New Roman" pitchFamily="18" charset="0"/>
              <a:cs typeface="Times New Roman" pitchFamily="18" charset="0"/>
            </a:endParaRPr>
          </a:p>
          <a:p>
            <a:pPr>
              <a:buNone/>
            </a:pPr>
            <a:r>
              <a:rPr lang="kk-KZ" dirty="0" smtClean="0">
                <a:latin typeface="Times New Roman" pitchFamily="18" charset="0"/>
                <a:cs typeface="Times New Roman" pitchFamily="18" charset="0"/>
              </a:rPr>
              <a:t>     Мейірімді жүрекпен,                                                                                                                               Ақ пейілді тілекпен,                                                                                                                                 Амандасып алайық,                                                                                                                                        Бір жадырап </a:t>
            </a:r>
            <a:r>
              <a:rPr lang="kk-KZ" sz="2800" dirty="0" smtClean="0">
                <a:latin typeface="Times New Roman" pitchFamily="18" charset="0"/>
                <a:cs typeface="Times New Roman" pitchFamily="18" charset="0"/>
              </a:rPr>
              <a:t>қалайық!</a:t>
            </a:r>
            <a:endParaRPr lang="ru-RU" dirty="0" smtClean="0">
              <a:latin typeface="Times New Roman" pitchFamily="18" charset="0"/>
              <a:cs typeface="Times New Roman" pitchFamily="18" charset="0"/>
            </a:endParaRPr>
          </a:p>
          <a:p>
            <a:endParaRPr lang="ru-RU" dirty="0"/>
          </a:p>
        </p:txBody>
      </p:sp>
      <p:pic>
        <p:nvPicPr>
          <p:cNvPr id="4" name="Picture 11" descr="C:\Users\User\Downloads\imgpreview (7).jpg"/>
          <p:cNvPicPr>
            <a:picLocks noChangeAspect="1" noChangeArrowheads="1"/>
          </p:cNvPicPr>
          <p:nvPr/>
        </p:nvPicPr>
        <p:blipFill>
          <a:blip r:embed="rId2"/>
          <a:srcRect/>
          <a:stretch>
            <a:fillRect/>
          </a:stretch>
        </p:blipFill>
        <p:spPr bwMode="auto">
          <a:xfrm>
            <a:off x="4643438" y="3786190"/>
            <a:ext cx="4214810" cy="270831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k-KZ" b="1" dirty="0" smtClean="0">
                <a:solidFill>
                  <a:srgbClr val="C00000"/>
                </a:solidFill>
                <a:latin typeface="Times New Roman" pitchFamily="18" charset="0"/>
                <a:cs typeface="Times New Roman" pitchFamily="18" charset="0"/>
              </a:rPr>
              <a:t>Жеке жұмыс </a:t>
            </a:r>
            <a:endParaRPr lang="ru-RU" b="1" dirty="0">
              <a:solidFill>
                <a:srgbClr val="C00000"/>
              </a:solidFill>
              <a:latin typeface="Times New Roman" pitchFamily="18" charset="0"/>
              <a:cs typeface="Times New Roman" pitchFamily="18" charset="0"/>
            </a:endParaRPr>
          </a:p>
        </p:txBody>
      </p:sp>
      <p:pic>
        <p:nvPicPr>
          <p:cNvPr id="4" name="Picture 3" descr="C:\Users\User\Downloads\4A882057-864C-4964-8544-F5D6E72E76F8_mw1024_s_n.jpg"/>
          <p:cNvPicPr>
            <a:picLocks noGrp="1" noChangeAspect="1" noChangeArrowheads="1"/>
          </p:cNvPicPr>
          <p:nvPr>
            <p:ph idx="1"/>
          </p:nvPr>
        </p:nvPicPr>
        <p:blipFill>
          <a:blip r:embed="rId2"/>
          <a:srcRect/>
          <a:stretch>
            <a:fillRect/>
          </a:stretch>
        </p:blipFill>
        <p:spPr bwMode="auto">
          <a:xfrm>
            <a:off x="1262486" y="1600200"/>
            <a:ext cx="6619028" cy="452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kk-KZ" sz="2800" b="1" dirty="0" smtClean="0">
                <a:solidFill>
                  <a:srgbClr val="C00000"/>
                </a:solidFill>
                <a:latin typeface="Times New Roman" pitchFamily="18" charset="0"/>
                <a:cs typeface="Times New Roman" pitchFamily="18" charset="0"/>
              </a:rPr>
              <a:t>Қорытындылау</a:t>
            </a:r>
            <a:endParaRPr lang="ru-RU" sz="2800" dirty="0">
              <a:solidFill>
                <a:srgbClr val="C00000"/>
              </a:solidFill>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a:bodyPr>
          <a:lstStyle/>
          <a:p>
            <a:pPr algn="ctr">
              <a:buNone/>
            </a:pPr>
            <a:r>
              <a:rPr lang="kk-KZ" b="1" dirty="0" smtClean="0">
                <a:latin typeface="Times New Roman" pitchFamily="18" charset="0"/>
                <a:cs typeface="Times New Roman" pitchFamily="18" charset="0"/>
              </a:rPr>
              <a:t>Семантикалық карта  </a:t>
            </a:r>
            <a:r>
              <a:rPr lang="kk-KZ" dirty="0" smtClean="0">
                <a:latin typeface="Times New Roman" pitchFamily="18" charset="0"/>
                <a:cs typeface="Times New Roman" pitchFamily="18" charset="0"/>
              </a:rPr>
              <a:t>(4 мин)</a:t>
            </a:r>
          </a:p>
          <a:p>
            <a:pPr algn="ctr">
              <a:buNone/>
            </a:pPr>
            <a:endParaRPr lang="kk-KZ" dirty="0" smtClean="0">
              <a:latin typeface="Times New Roman" pitchFamily="18" charset="0"/>
              <a:cs typeface="Times New Roman" pitchFamily="18" charset="0"/>
            </a:endParaRPr>
          </a:p>
          <a:p>
            <a:pPr algn="ctr">
              <a:buNone/>
            </a:pPr>
            <a:endParaRPr lang="ru-RU" dirty="0">
              <a:latin typeface="Times New Roman" pitchFamily="18" charset="0"/>
              <a:cs typeface="Times New Roman" pitchFamily="18" charset="0"/>
            </a:endParaRPr>
          </a:p>
        </p:txBody>
      </p:sp>
      <p:graphicFrame>
        <p:nvGraphicFramePr>
          <p:cNvPr id="4" name="Таблица 3"/>
          <p:cNvGraphicFramePr>
            <a:graphicFrameLocks noGrp="1"/>
          </p:cNvGraphicFramePr>
          <p:nvPr/>
        </p:nvGraphicFramePr>
        <p:xfrm>
          <a:off x="1524000" y="1397000"/>
          <a:ext cx="6096000" cy="1483360"/>
        </p:xfrm>
        <a:graphic>
          <a:graphicData uri="http://schemas.openxmlformats.org/drawingml/2006/table">
            <a:tbl>
              <a:tblPr firstRow="1" bandRow="1">
                <a:tableStyleId>{5C22544A-7EE6-4342-B048-85BDC9FD1C3A}</a:tableStyleId>
              </a:tblPr>
              <a:tblGrid>
                <a:gridCol w="1219200"/>
                <a:gridCol w="1219200"/>
                <a:gridCol w="1219200"/>
                <a:gridCol w="1219200"/>
                <a:gridCol w="1219200"/>
              </a:tblGrid>
              <a:tr h="370840">
                <a:tc>
                  <a:txBody>
                    <a:bodyPr/>
                    <a:lstStyle/>
                    <a:p>
                      <a:endParaRPr lang="ru-RU" dirty="0"/>
                    </a:p>
                  </a:txBody>
                  <a:tcPr/>
                </a:tc>
                <a:tc>
                  <a:txBody>
                    <a:bodyPr/>
                    <a:lstStyle/>
                    <a:p>
                      <a:endParaRPr lang="ru-RU"/>
                    </a:p>
                  </a:txBody>
                  <a:tcPr/>
                </a:tc>
                <a:tc>
                  <a:txBody>
                    <a:bodyPr/>
                    <a:lstStyle/>
                    <a:p>
                      <a:endParaRPr lang="ru-RU"/>
                    </a:p>
                  </a:txBody>
                  <a:tcPr/>
                </a:tc>
                <a:tc>
                  <a:txBody>
                    <a:bodyPr/>
                    <a:lstStyle/>
                    <a:p>
                      <a:endParaRPr lang="ru-RU"/>
                    </a:p>
                  </a:txBody>
                  <a:tcPr/>
                </a:tc>
                <a:tc>
                  <a:txBody>
                    <a:bodyPr/>
                    <a:lstStyle/>
                    <a:p>
                      <a:endParaRPr lang="ru-RU"/>
                    </a:p>
                  </a:txBody>
                  <a:tcPr/>
                </a:tc>
              </a:tr>
              <a:tr h="370840">
                <a:tc>
                  <a:txBody>
                    <a:bodyPr/>
                    <a:lstStyle/>
                    <a:p>
                      <a:endParaRPr lang="ru-RU"/>
                    </a:p>
                  </a:txBody>
                  <a:tcPr/>
                </a:tc>
                <a:tc>
                  <a:txBody>
                    <a:bodyPr/>
                    <a:lstStyle/>
                    <a:p>
                      <a:endParaRPr lang="ru-RU"/>
                    </a:p>
                  </a:txBody>
                  <a:tcPr/>
                </a:tc>
                <a:tc>
                  <a:txBody>
                    <a:bodyPr/>
                    <a:lstStyle/>
                    <a:p>
                      <a:endParaRPr lang="ru-RU"/>
                    </a:p>
                  </a:txBody>
                  <a:tcPr/>
                </a:tc>
                <a:tc>
                  <a:txBody>
                    <a:bodyPr/>
                    <a:lstStyle/>
                    <a:p>
                      <a:endParaRPr lang="ru-RU"/>
                    </a:p>
                  </a:txBody>
                  <a:tcPr/>
                </a:tc>
                <a:tc>
                  <a:txBody>
                    <a:bodyPr/>
                    <a:lstStyle/>
                    <a:p>
                      <a:endParaRPr lang="ru-RU"/>
                    </a:p>
                  </a:txBody>
                  <a:tcPr/>
                </a:tc>
              </a:tr>
              <a:tr h="370840">
                <a:tc>
                  <a:txBody>
                    <a:bodyPr/>
                    <a:lstStyle/>
                    <a:p>
                      <a:endParaRPr lang="ru-RU"/>
                    </a:p>
                  </a:txBody>
                  <a:tcPr/>
                </a:tc>
                <a:tc>
                  <a:txBody>
                    <a:bodyPr/>
                    <a:lstStyle/>
                    <a:p>
                      <a:endParaRPr lang="ru-RU"/>
                    </a:p>
                  </a:txBody>
                  <a:tcPr/>
                </a:tc>
                <a:tc>
                  <a:txBody>
                    <a:bodyPr/>
                    <a:lstStyle/>
                    <a:p>
                      <a:endParaRPr lang="ru-RU"/>
                    </a:p>
                  </a:txBody>
                  <a:tcPr/>
                </a:tc>
                <a:tc>
                  <a:txBody>
                    <a:bodyPr/>
                    <a:lstStyle/>
                    <a:p>
                      <a:endParaRPr lang="ru-RU"/>
                    </a:p>
                  </a:txBody>
                  <a:tcPr/>
                </a:tc>
                <a:tc>
                  <a:txBody>
                    <a:bodyPr/>
                    <a:lstStyle/>
                    <a:p>
                      <a:endParaRPr lang="ru-RU" dirty="0"/>
                    </a:p>
                  </a:txBody>
                  <a:tcPr/>
                </a:tc>
              </a:tr>
              <a:tr h="370840">
                <a:tc>
                  <a:txBody>
                    <a:bodyPr/>
                    <a:lstStyle/>
                    <a:p>
                      <a:endParaRPr lang="ru-RU" dirty="0"/>
                    </a:p>
                  </a:txBody>
                  <a:tcPr/>
                </a:tc>
                <a:tc>
                  <a:txBody>
                    <a:bodyPr/>
                    <a:lstStyle/>
                    <a:p>
                      <a:endParaRPr lang="ru-RU"/>
                    </a:p>
                  </a:txBody>
                  <a:tcPr/>
                </a:tc>
                <a:tc>
                  <a:txBody>
                    <a:bodyPr/>
                    <a:lstStyle/>
                    <a:p>
                      <a:endParaRPr lang="ru-RU"/>
                    </a:p>
                  </a:txBody>
                  <a:tcPr/>
                </a:tc>
                <a:tc>
                  <a:txBody>
                    <a:bodyPr/>
                    <a:lstStyle/>
                    <a:p>
                      <a:endParaRPr lang="ru-RU"/>
                    </a:p>
                  </a:txBody>
                  <a:tcPr/>
                </a:tc>
                <a:tc>
                  <a:txBody>
                    <a:bodyPr/>
                    <a:lstStyle/>
                    <a:p>
                      <a:endParaRPr lang="ru-RU" dirty="0"/>
                    </a:p>
                  </a:txBody>
                  <a:tcPr/>
                </a:tc>
              </a:tr>
            </a:tbl>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k-KZ" b="1" dirty="0" smtClean="0">
                <a:solidFill>
                  <a:srgbClr val="C00000"/>
                </a:solidFill>
                <a:latin typeface="Times New Roman" pitchFamily="18" charset="0"/>
                <a:cs typeface="Times New Roman" pitchFamily="18" charset="0"/>
              </a:rPr>
              <a:t>Рефлексия. Бағалау.  </a:t>
            </a:r>
            <a:endParaRPr lang="ru-RU" b="1" dirty="0">
              <a:solidFill>
                <a:srgbClr val="C00000"/>
              </a:solidFill>
              <a:latin typeface="Times New Roman" pitchFamily="18" charset="0"/>
              <a:cs typeface="Times New Roman" pitchFamily="18" charset="0"/>
            </a:endParaRPr>
          </a:p>
        </p:txBody>
      </p:sp>
      <p:pic>
        <p:nvPicPr>
          <p:cNvPr id="4" name="Содержимое 3" descr="C:\Users\Liliya\Desktop\blob_tree_1_0001.jpg"/>
          <p:cNvPicPr>
            <a:picLocks noGrp="1"/>
          </p:cNvPicPr>
          <p:nvPr>
            <p:ph idx="1"/>
          </p:nvPr>
        </p:nvPicPr>
        <p:blipFill>
          <a:blip r:embed="rId2" cstate="print">
            <a:lum contrast="40000"/>
          </a:blip>
          <a:srcRect/>
          <a:stretch>
            <a:fillRect/>
          </a:stretch>
        </p:blipFill>
        <p:spPr bwMode="auto">
          <a:xfrm>
            <a:off x="2972355" y="1600200"/>
            <a:ext cx="3199290" cy="4525963"/>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k-KZ" b="1" dirty="0" smtClean="0">
                <a:solidFill>
                  <a:srgbClr val="C00000"/>
                </a:solidFill>
                <a:latin typeface="Times New Roman" pitchFamily="18" charset="0"/>
                <a:cs typeface="Times New Roman" pitchFamily="18" charset="0"/>
              </a:rPr>
              <a:t>Үйге тапсырма: </a:t>
            </a:r>
            <a:endParaRPr lang="ru-RU" b="1" dirty="0">
              <a:solidFill>
                <a:srgbClr val="C00000"/>
              </a:solidFill>
              <a:latin typeface="Times New Roman" pitchFamily="18" charset="0"/>
              <a:cs typeface="Times New Roman" pitchFamily="18" charset="0"/>
            </a:endParaRPr>
          </a:p>
        </p:txBody>
      </p:sp>
      <p:sp>
        <p:nvSpPr>
          <p:cNvPr id="3" name="Содержимое 2"/>
          <p:cNvSpPr>
            <a:spLocks noGrp="1"/>
          </p:cNvSpPr>
          <p:nvPr>
            <p:ph idx="1"/>
          </p:nvPr>
        </p:nvSpPr>
        <p:spPr/>
        <p:txBody>
          <a:bodyPr/>
          <a:lstStyle/>
          <a:p>
            <a:pPr>
              <a:buNone/>
            </a:pPr>
            <a:r>
              <a:rPr lang="kk-KZ" dirty="0" smtClean="0"/>
              <a:t>                       </a:t>
            </a:r>
            <a:r>
              <a:rPr lang="kk-KZ" b="1" dirty="0" smtClean="0">
                <a:latin typeface="Times New Roman" pitchFamily="18" charset="0"/>
                <a:cs typeface="Times New Roman" pitchFamily="18" charset="0"/>
              </a:rPr>
              <a:t>«Аттандыру» өлеңін жаттау. </a:t>
            </a:r>
            <a:endParaRPr lang="ru-RU" b="1" dirty="0" smtClean="0">
              <a:latin typeface="Times New Roman" pitchFamily="18" charset="0"/>
              <a:cs typeface="Times New Roman" pitchFamily="18" charset="0"/>
            </a:endParaRPr>
          </a:p>
          <a:p>
            <a:endParaRPr lang="ru-RU" b="1" dirty="0">
              <a:latin typeface="Times New Roman" pitchFamily="18" charset="0"/>
              <a:cs typeface="Times New Roman" pitchFamily="18" charset="0"/>
            </a:endParaRPr>
          </a:p>
        </p:txBody>
      </p:sp>
      <p:pic>
        <p:nvPicPr>
          <p:cNvPr id="4" name="Picture 6" descr="C:\Users\User\Downloads\imgpreview (2).jpg"/>
          <p:cNvPicPr>
            <a:picLocks noChangeAspect="1" noChangeArrowheads="1"/>
          </p:cNvPicPr>
          <p:nvPr/>
        </p:nvPicPr>
        <p:blipFill>
          <a:blip r:embed="rId2"/>
          <a:srcRect/>
          <a:stretch>
            <a:fillRect/>
          </a:stretch>
        </p:blipFill>
        <p:spPr bwMode="auto">
          <a:xfrm>
            <a:off x="2000232" y="2500306"/>
            <a:ext cx="5615006" cy="3455388"/>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kk-KZ" b="1" dirty="0" smtClean="0">
                <a:solidFill>
                  <a:srgbClr val="C00000"/>
                </a:solidFill>
                <a:latin typeface="Times New Roman" pitchFamily="18" charset="0"/>
                <a:cs typeface="Times New Roman" pitchFamily="18" charset="0"/>
              </a:rPr>
              <a:t>Топтасу </a:t>
            </a:r>
            <a:endParaRPr lang="ru-RU" b="1" dirty="0">
              <a:solidFill>
                <a:srgbClr val="C00000"/>
              </a:solidFill>
              <a:latin typeface="Times New Roman" pitchFamily="18" charset="0"/>
              <a:cs typeface="Times New Roman" pitchFamily="18" charset="0"/>
            </a:endParaRPr>
          </a:p>
        </p:txBody>
      </p:sp>
      <p:sp>
        <p:nvSpPr>
          <p:cNvPr id="3" name="Содержимое 2"/>
          <p:cNvSpPr>
            <a:spLocks noGrp="1"/>
          </p:cNvSpPr>
          <p:nvPr>
            <p:ph idx="1"/>
          </p:nvPr>
        </p:nvSpPr>
        <p:spPr/>
        <p:txBody>
          <a:bodyPr/>
          <a:lstStyle/>
          <a:p>
            <a:pPr>
              <a:buNone/>
            </a:pPr>
            <a:r>
              <a:rPr lang="kk-KZ" dirty="0" smtClean="0"/>
              <a:t>   </a:t>
            </a:r>
            <a:endParaRPr lang="ru-RU" dirty="0"/>
          </a:p>
        </p:txBody>
      </p:sp>
      <p:pic>
        <p:nvPicPr>
          <p:cNvPr id="4" name="Picture 13" descr="C:\Users\User\Downloads\1393823221_1.jpg"/>
          <p:cNvPicPr>
            <a:picLocks noChangeAspect="1" noChangeArrowheads="1"/>
          </p:cNvPicPr>
          <p:nvPr/>
        </p:nvPicPr>
        <p:blipFill>
          <a:blip r:embed="rId2"/>
          <a:srcRect/>
          <a:stretch>
            <a:fillRect/>
          </a:stretch>
        </p:blipFill>
        <p:spPr bwMode="auto">
          <a:xfrm>
            <a:off x="642910" y="1214422"/>
            <a:ext cx="7969443" cy="53045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k-KZ" b="1" dirty="0" smtClean="0">
                <a:latin typeface="Times New Roman" pitchFamily="18" charset="0"/>
                <a:cs typeface="Times New Roman" pitchFamily="18" charset="0"/>
              </a:rPr>
              <a:t>«Миға шабуыл» </a:t>
            </a:r>
            <a:endParaRPr lang="ru-RU" dirty="0">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fontScale="85000" lnSpcReduction="10000"/>
          </a:bodyPr>
          <a:lstStyle/>
          <a:p>
            <a:pPr>
              <a:buNone/>
            </a:pPr>
            <a:r>
              <a:rPr lang="kk-KZ" dirty="0" smtClean="0">
                <a:latin typeface="Times New Roman" pitchFamily="18" charset="0"/>
                <a:cs typeface="Times New Roman" pitchFamily="18" charset="0"/>
              </a:rPr>
              <a:t>1.Үзіндіні оқи отырып, қазақ ауылының  қандай тіршілігі көзге елестеді? </a:t>
            </a:r>
            <a:endParaRPr lang="ru-RU" dirty="0" smtClean="0">
              <a:latin typeface="Times New Roman" pitchFamily="18" charset="0"/>
              <a:cs typeface="Times New Roman" pitchFamily="18" charset="0"/>
            </a:endParaRPr>
          </a:p>
          <a:p>
            <a:pPr>
              <a:buNone/>
            </a:pPr>
            <a:r>
              <a:rPr lang="kk-KZ" dirty="0" smtClean="0">
                <a:latin typeface="Times New Roman" pitchFamily="18" charset="0"/>
                <a:cs typeface="Times New Roman" pitchFamily="18" charset="0"/>
              </a:rPr>
              <a:t>2.Күнікей салған ән қасындағыларға қалай әсер етті.</a:t>
            </a:r>
            <a:endParaRPr lang="ru-RU" dirty="0" smtClean="0">
              <a:latin typeface="Times New Roman" pitchFamily="18" charset="0"/>
              <a:cs typeface="Times New Roman" pitchFamily="18" charset="0"/>
            </a:endParaRPr>
          </a:p>
          <a:p>
            <a:pPr>
              <a:buNone/>
            </a:pPr>
            <a:r>
              <a:rPr lang="kk-KZ" dirty="0" smtClean="0">
                <a:latin typeface="Times New Roman" pitchFamily="18" charset="0"/>
                <a:cs typeface="Times New Roman" pitchFamily="18" charset="0"/>
              </a:rPr>
              <a:t>3.Көштің соңы қандай ойындарға ұласты?</a:t>
            </a:r>
            <a:endParaRPr lang="ru-RU" dirty="0" smtClean="0">
              <a:latin typeface="Times New Roman" pitchFamily="18" charset="0"/>
              <a:cs typeface="Times New Roman" pitchFamily="18" charset="0"/>
            </a:endParaRPr>
          </a:p>
          <a:p>
            <a:pPr>
              <a:buNone/>
            </a:pPr>
            <a:r>
              <a:rPr lang="kk-KZ" dirty="0" smtClean="0">
                <a:latin typeface="Times New Roman" pitchFamily="18" charset="0"/>
                <a:cs typeface="Times New Roman" pitchFamily="18" charset="0"/>
              </a:rPr>
              <a:t>4.Үзінді неге «Күн менікі» деп аталады?</a:t>
            </a:r>
            <a:endParaRPr lang="ru-RU" dirty="0" smtClean="0">
              <a:latin typeface="Times New Roman" pitchFamily="18" charset="0"/>
              <a:cs typeface="Times New Roman" pitchFamily="18" charset="0"/>
            </a:endParaRPr>
          </a:p>
          <a:p>
            <a:pPr>
              <a:buNone/>
            </a:pPr>
            <a:r>
              <a:rPr lang="kk-KZ" dirty="0" smtClean="0">
                <a:latin typeface="Times New Roman" pitchFamily="18" charset="0"/>
                <a:cs typeface="Times New Roman" pitchFamily="18" charset="0"/>
              </a:rPr>
              <a:t>5.Күнікейдің шешесінің аты кім</a:t>
            </a:r>
            <a:r>
              <a:rPr lang="ru-RU" dirty="0" smtClean="0">
                <a:latin typeface="Times New Roman" pitchFamily="18" charset="0"/>
                <a:cs typeface="Times New Roman" pitchFamily="18" charset="0"/>
              </a:rPr>
              <a:t>?</a:t>
            </a:r>
          </a:p>
          <a:p>
            <a:pPr>
              <a:buNone/>
            </a:pPr>
            <a:r>
              <a:rPr lang="ru-RU" dirty="0" smtClean="0">
                <a:latin typeface="Times New Roman" pitchFamily="18" charset="0"/>
                <a:cs typeface="Times New Roman" pitchFamily="18" charset="0"/>
              </a:rPr>
              <a:t>6.</a:t>
            </a:r>
            <a:r>
              <a:rPr lang="kk-KZ" dirty="0" smtClean="0">
                <a:latin typeface="Times New Roman" pitchFamily="18" charset="0"/>
                <a:cs typeface="Times New Roman" pitchFamily="18" charset="0"/>
              </a:rPr>
              <a:t>Ж. Аймауытов кім?</a:t>
            </a:r>
            <a:endParaRPr lang="ru-RU" dirty="0" smtClean="0">
              <a:latin typeface="Times New Roman" pitchFamily="18" charset="0"/>
              <a:cs typeface="Times New Roman" pitchFamily="18" charset="0"/>
            </a:endParaRPr>
          </a:p>
          <a:p>
            <a:pPr>
              <a:buNone/>
            </a:pPr>
            <a:r>
              <a:rPr lang="kk-KZ" dirty="0" smtClean="0">
                <a:latin typeface="Times New Roman" pitchFamily="18" charset="0"/>
                <a:cs typeface="Times New Roman" pitchFamily="18" charset="0"/>
              </a:rPr>
              <a:t>7. Ж. Аймауытов қай жылы, қай жерде дүниеге келді?</a:t>
            </a:r>
            <a:endParaRPr lang="ru-RU" dirty="0" smtClean="0">
              <a:latin typeface="Times New Roman" pitchFamily="18" charset="0"/>
              <a:cs typeface="Times New Roman" pitchFamily="18" charset="0"/>
            </a:endParaRPr>
          </a:p>
          <a:p>
            <a:pPr>
              <a:buNone/>
            </a:pPr>
            <a:r>
              <a:rPr lang="kk-KZ" dirty="0" smtClean="0">
                <a:latin typeface="Times New Roman" pitchFamily="18" charset="0"/>
                <a:cs typeface="Times New Roman" pitchFamily="18" charset="0"/>
              </a:rPr>
              <a:t>8.Әңгіме дегеніміз не?</a:t>
            </a:r>
            <a:endParaRPr lang="ru-RU" dirty="0" smtClean="0">
              <a:latin typeface="Times New Roman" pitchFamily="18" charset="0"/>
              <a:cs typeface="Times New Roman" pitchFamily="18" charset="0"/>
            </a:endParaRPr>
          </a:p>
          <a:p>
            <a:endParaRPr lang="ru-RU"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k-KZ" b="1" dirty="0" smtClean="0">
                <a:latin typeface="Times New Roman" pitchFamily="18" charset="0"/>
                <a:cs typeface="Times New Roman" pitchFamily="18" charset="0"/>
              </a:rPr>
              <a:t>«Ой қозғау»</a:t>
            </a:r>
            <a:r>
              <a:rPr lang="kk-KZ" dirty="0" smtClean="0">
                <a:latin typeface="Times New Roman" pitchFamily="18" charset="0"/>
                <a:cs typeface="Times New Roman" pitchFamily="18" charset="0"/>
              </a:rPr>
              <a:t> </a:t>
            </a:r>
            <a:endParaRPr lang="ru-RU" dirty="0">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a:bodyPr>
          <a:lstStyle/>
          <a:p>
            <a:r>
              <a:rPr lang="kk-KZ" dirty="0" smtClean="0">
                <a:latin typeface="Times New Roman" pitchFamily="18" charset="0"/>
                <a:cs typeface="Times New Roman" pitchFamily="18" charset="0"/>
              </a:rPr>
              <a:t>Өзі айтыскер, жыршы</a:t>
            </a:r>
            <a:endParaRPr lang="ru-RU" dirty="0" smtClean="0">
              <a:latin typeface="Times New Roman" pitchFamily="18" charset="0"/>
              <a:cs typeface="Times New Roman" pitchFamily="18" charset="0"/>
            </a:endParaRPr>
          </a:p>
          <a:p>
            <a:pPr lvl="0"/>
            <a:r>
              <a:rPr lang="kk-KZ" dirty="0" smtClean="0">
                <a:latin typeface="Times New Roman" pitchFamily="18" charset="0"/>
                <a:cs typeface="Times New Roman" pitchFamily="18" charset="0"/>
              </a:rPr>
              <a:t>Соғыс кезінде жауынгерлерге рух беретін өлеңдер жазған ақын.</a:t>
            </a:r>
            <a:endParaRPr lang="ru-RU" dirty="0" smtClean="0">
              <a:latin typeface="Times New Roman" pitchFamily="18" charset="0"/>
              <a:cs typeface="Times New Roman" pitchFamily="18" charset="0"/>
            </a:endParaRPr>
          </a:p>
          <a:p>
            <a:pPr lvl="0"/>
            <a:r>
              <a:rPr lang="kk-KZ" dirty="0" smtClean="0">
                <a:latin typeface="Times New Roman" pitchFamily="18" charset="0"/>
                <a:cs typeface="Times New Roman" pitchFamily="18" charset="0"/>
              </a:rPr>
              <a:t>Қақаған қыста қараша үйде дүниеге келген.</a:t>
            </a:r>
            <a:endParaRPr lang="ru-RU" dirty="0" smtClean="0">
              <a:latin typeface="Times New Roman" pitchFamily="18" charset="0"/>
              <a:cs typeface="Times New Roman" pitchFamily="18" charset="0"/>
            </a:endParaRPr>
          </a:p>
          <a:p>
            <a:pPr lvl="0"/>
            <a:r>
              <a:rPr lang="kk-KZ" dirty="0" smtClean="0">
                <a:latin typeface="Times New Roman" pitchFamily="18" charset="0"/>
                <a:cs typeface="Times New Roman" pitchFamily="18" charset="0"/>
              </a:rPr>
              <a:t>Тілек айтып, бата бергенде сол кісінің жасын берсін деп сұраймыз.</a:t>
            </a:r>
            <a:endParaRPr lang="ru-RU" dirty="0" smtClean="0">
              <a:latin typeface="Times New Roman" pitchFamily="18" charset="0"/>
              <a:cs typeface="Times New Roman" pitchFamily="18" charset="0"/>
            </a:endParaRPr>
          </a:p>
          <a:p>
            <a:r>
              <a:rPr lang="kk-KZ" dirty="0" smtClean="0">
                <a:latin typeface="Times New Roman" pitchFamily="18" charset="0"/>
                <a:cs typeface="Times New Roman" pitchFamily="18" charset="0"/>
              </a:rPr>
              <a:t>Мен кім жайлы айтайын деп отырмын?</a:t>
            </a:r>
            <a:endParaRPr lang="ru-RU" dirty="0" smtClean="0">
              <a:latin typeface="Times New Roman" pitchFamily="18" charset="0"/>
              <a:cs typeface="Times New Roman" pitchFamily="18" charset="0"/>
            </a:endParaRPr>
          </a:p>
          <a:p>
            <a:endParaRPr lang="ru-RU" dirty="0" smtClean="0"/>
          </a:p>
          <a:p>
            <a:endParaRPr lang="ru-RU"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kk-KZ" b="1" dirty="0" smtClean="0">
                <a:solidFill>
                  <a:srgbClr val="C00000"/>
                </a:solidFill>
                <a:latin typeface="Times New Roman" pitchFamily="18" charset="0"/>
                <a:cs typeface="Times New Roman" pitchFamily="18" charset="0"/>
              </a:rPr>
              <a:t>Блоб ағашы </a:t>
            </a:r>
            <a:r>
              <a:rPr lang="ru-RU" dirty="0" smtClean="0">
                <a:solidFill>
                  <a:srgbClr val="C00000"/>
                </a:solidFill>
                <a:latin typeface="Times New Roman" pitchFamily="18" charset="0"/>
                <a:cs typeface="Times New Roman" pitchFamily="18" charset="0"/>
              </a:rPr>
              <a:t/>
            </a:r>
            <a:br>
              <a:rPr lang="ru-RU" dirty="0" smtClean="0">
                <a:solidFill>
                  <a:srgbClr val="C00000"/>
                </a:solidFill>
                <a:latin typeface="Times New Roman" pitchFamily="18" charset="0"/>
                <a:cs typeface="Times New Roman" pitchFamily="18" charset="0"/>
              </a:rPr>
            </a:br>
            <a:endParaRPr lang="ru-RU" dirty="0">
              <a:solidFill>
                <a:srgbClr val="C00000"/>
              </a:solidFill>
              <a:latin typeface="Times New Roman" pitchFamily="18" charset="0"/>
              <a:cs typeface="Times New Roman" pitchFamily="18" charset="0"/>
            </a:endParaRPr>
          </a:p>
        </p:txBody>
      </p:sp>
      <p:pic>
        <p:nvPicPr>
          <p:cNvPr id="4" name="Содержимое 3" descr="C:\Users\Liliya\Desktop\blob_tree_1_0001.jpg"/>
          <p:cNvPicPr>
            <a:picLocks noGrp="1"/>
          </p:cNvPicPr>
          <p:nvPr>
            <p:ph idx="1"/>
          </p:nvPr>
        </p:nvPicPr>
        <p:blipFill>
          <a:blip r:embed="rId2" cstate="print">
            <a:lum contrast="40000"/>
          </a:blip>
          <a:srcRect/>
          <a:stretch>
            <a:fillRect/>
          </a:stretch>
        </p:blipFill>
        <p:spPr bwMode="auto">
          <a:xfrm>
            <a:off x="2214546" y="928670"/>
            <a:ext cx="3957099" cy="519749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round/>
            <a:headEnd/>
            <a:tailEnd/>
          </a:ln>
        </p:spPr>
      </p:pic>
      <p:sp>
        <p:nvSpPr>
          <p:cNvPr id="5122" name="Rectangle 2"/>
          <p:cNvSpPr>
            <a:spLocks noChangeArrowheads="1"/>
          </p:cNvSpPr>
          <p:nvPr/>
        </p:nvSpPr>
        <p:spPr bwMode="auto">
          <a:xfrm>
            <a:off x="3167063" y="-123825"/>
            <a:ext cx="5976937" cy="3751263"/>
          </a:xfrm>
          <a:prstGeom prst="rect">
            <a:avLst/>
          </a:prstGeom>
          <a:noFill/>
          <a:ln>
            <a:noFill/>
          </a:ln>
          <a:effectLst/>
          <a:extLst>
            <a:ext uri="{909E8E84-426E-40DD-AFC4-6F175D3DCCD1}"/>
            <a:ext uri="{91240B29-F687-4F45-9708-019B960494DF}"/>
            <a:ext uri="{AF507438-7753-43E0-B8FC-AC1667EBCBE1}"/>
          </a:extLst>
        </p:spPr>
        <p:txBody>
          <a:bodyPr lIns="90000" tIns="46800" rIns="90000" bIns="46800" anchor="ctr">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ru-MO" sz="6000">
                <a:solidFill>
                  <a:srgbClr val="000000"/>
                </a:solidFill>
                <a:effectLst>
                  <a:outerShdw blurRad="38100" dist="38100" dir="2700000" algn="tl">
                    <a:srgbClr val="FFFFFF"/>
                  </a:outerShdw>
                </a:effectLst>
                <a:latin typeface="KZ Boyarsky" pitchFamily="32" charset="0"/>
                <a:ea typeface="SimSun" charset="-122"/>
              </a:rPr>
              <a:t>Жамбыл Жабаев – 100 жасаған ақын</a:t>
            </a:r>
            <a:r>
              <a:rPr lang="ru-MO" sz="4800">
                <a:solidFill>
                  <a:srgbClr val="000099"/>
                </a:solidFill>
                <a:effectLst>
                  <a:outerShdw blurRad="38100" dist="38100" dir="2700000" algn="tl">
                    <a:srgbClr val="000000"/>
                  </a:outerShdw>
                </a:effectLst>
                <a:latin typeface="KZ Boyarsky" pitchFamily="32" charset="0"/>
                <a:ea typeface="SimSun" charset="-122"/>
              </a:rPr>
              <a:t>  </a:t>
            </a: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fill="hold" nodeType="afterEffect">
                                  <p:stCondLst>
                                    <p:cond delay="0"/>
                                  </p:stCondLst>
                                  <p:iterate type="lt">
                                    <p:tmPct val="50000"/>
                                  </p:iterate>
                                  <p:childTnLst>
                                    <p:set>
                                      <p:cBhvr additive="repl">
                                        <p:cTn id="6" dur="1" fill="hold">
                                          <p:stCondLst>
                                            <p:cond delay="0"/>
                                          </p:stCondLst>
                                        </p:cTn>
                                        <p:tgtEl>
                                          <p:spTgt spid="5122">
                                            <p:txEl>
                                              <p:pRg st="0" end="0"/>
                                            </p:txEl>
                                          </p:spTgt>
                                        </p:tgtEl>
                                        <p:attrNameLst>
                                          <p:attrName>style.visibility</p:attrName>
                                        </p:attrNameLst>
                                      </p:cBhvr>
                                      <p:to>
                                        <p:strVal val="visible"/>
                                      </p:to>
                                    </p:set>
                                    <p:anim calcmode="discrete" valueType="clr">
                                      <p:cBhvr additive="repl">
                                        <p:cTn id="7" dur="80"/>
                                        <p:tgtEl>
                                          <p:spTgt spid="5122">
                                            <p:txEl>
                                              <p:pRg st="0" end="0"/>
                                            </p:txEl>
                                          </p:spTgt>
                                        </p:tgtEl>
                                        <p:attrNameLst>
                                          <p:attrName>style.color</p:attrName>
                                        </p:attrNameLst>
                                      </p:cBhvr>
                                      <p:tavLst>
                                        <p:tav tm="50000">
                                          <p:val>
                                            <p:strVal val="rgb(-1,-58,-115)"/>
                                          </p:val>
                                        </p:tav>
                                        <p:tav tm="50000">
                                          <p:val>
                                            <p:strVal val="rgb(-52,102,0)"/>
                                          </p:val>
                                        </p:tav>
                                      </p:tavLst>
                                    </p:anim>
                                    <p:anim calcmode="discrete" valueType="clr">
                                      <p:cBhvr additive="repl">
                                        <p:cTn id="8" dur="80"/>
                                        <p:tgtEl>
                                          <p:spTgt spid="5122">
                                            <p:txEl>
                                              <p:pRg st="0" end="0"/>
                                            </p:txEl>
                                          </p:spTgt>
                                        </p:tgtEl>
                                        <p:attrNameLst>
                                          <p:attrName>fillColor</p:attrName>
                                        </p:attrNameLst>
                                      </p:cBhvr>
                                      <p:tavLst>
                                        <p:tav tm="50000">
                                          <p:val>
                                            <p:strVal val="rgb(-1,-58,-115)"/>
                                          </p:val>
                                        </p:tav>
                                        <p:tav tm="50000">
                                          <p:val>
                                            <p:strVal val="rgb(-52,102,0)"/>
                                          </p:val>
                                        </p:tav>
                                      </p:tavLst>
                                    </p:anim>
                                    <p:set>
                                      <p:cBhvr additive="repl">
                                        <p:cTn id="9" dur="80"/>
                                        <p:tgtEl>
                                          <p:spTgt spid="5122">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1"/>
          <p:cNvPicPr>
            <a:picLocks noChangeAspect="1" noChangeArrowheads="1"/>
          </p:cNvPicPr>
          <p:nvPr/>
        </p:nvPicPr>
        <p:blipFill>
          <a:blip r:embed="rId3"/>
          <a:srcRect/>
          <a:stretch>
            <a:fillRect/>
          </a:stretch>
        </p:blipFill>
        <p:spPr bwMode="auto">
          <a:xfrm>
            <a:off x="2103438" y="0"/>
            <a:ext cx="4937125" cy="6821488"/>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additive="repl">
                                        <p:cTn id="6" dur="1" fill="hold">
                                          <p:stCondLst>
                                            <p:cond delay="0"/>
                                          </p:stCondLst>
                                        </p:cTn>
                                        <p:tgtEl>
                                          <p:spTgt spid="6145"/>
                                        </p:tgtEl>
                                        <p:attrNameLst>
                                          <p:attrName>style.visibility</p:attrName>
                                        </p:attrNameLst>
                                      </p:cBhvr>
                                      <p:to>
                                        <p:strVal val="visible"/>
                                      </p:to>
                                    </p:set>
                                    <p:anim calcmode="lin" valueType="num">
                                      <p:cBhvr additive="repl">
                                        <p:cTn id="7" dur="500" fill="hold"/>
                                        <p:tgtEl>
                                          <p:spTgt spid="6145"/>
                                        </p:tgtEl>
                                        <p:attrNameLst>
                                          <p:attrName>ppt_w</p:attrName>
                                        </p:attrNameLst>
                                      </p:cBhvr>
                                      <p:tavLst>
                                        <p:tav tm="100000">
                                          <p:val>
                                            <p:fltVal val="0"/>
                                          </p:val>
                                        </p:tav>
                                        <p:tav tm="100000">
                                          <p:val>
                                            <p:strVal val="#ppt_w"/>
                                          </p:val>
                                        </p:tav>
                                      </p:tavLst>
                                    </p:anim>
                                    <p:anim calcmode="lin" valueType="num">
                                      <p:cBhvr additive="repl">
                                        <p:cTn id="8" dur="500" fill="hold"/>
                                        <p:tgtEl>
                                          <p:spTgt spid="6145"/>
                                        </p:tgtEl>
                                        <p:attrNameLst>
                                          <p:attrName>ppt_h</p:attrName>
                                        </p:attrNameLst>
                                      </p:cBhvr>
                                      <p:tavLst>
                                        <p:tav tm="10000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TotalTime>
  <Words>759</Words>
  <PresentationFormat>Экран (4:3)</PresentationFormat>
  <Paragraphs>143</Paragraphs>
  <Slides>33</Slides>
  <Notes>16</Notes>
  <HiddenSlides>0</HiddenSlides>
  <MMClips>0</MMClips>
  <ScaleCrop>false</ScaleCrop>
  <HeadingPairs>
    <vt:vector size="4" baseType="variant">
      <vt:variant>
        <vt:lpstr>Тема</vt:lpstr>
      </vt:variant>
      <vt:variant>
        <vt:i4>1</vt:i4>
      </vt:variant>
      <vt:variant>
        <vt:lpstr>Заголовки слайдов</vt:lpstr>
      </vt:variant>
      <vt:variant>
        <vt:i4>33</vt:i4>
      </vt:variant>
    </vt:vector>
  </HeadingPairs>
  <TitlesOfParts>
    <vt:vector size="34" baseType="lpstr">
      <vt:lpstr>Тема Office</vt:lpstr>
      <vt:lpstr>Жамбыл Жабаев  «Аттандыру» өлеңі </vt:lpstr>
      <vt:lpstr>Мақсаты:</vt:lpstr>
      <vt:lpstr>І. Ұйымдастыру кезеңі  (3 мин) </vt:lpstr>
      <vt:lpstr>Топтасу </vt:lpstr>
      <vt:lpstr>«Миға шабуыл» </vt:lpstr>
      <vt:lpstr>«Ой қозғау» </vt:lpstr>
      <vt:lpstr>Блоб ағашы  </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Аттандыру</vt:lpstr>
      <vt:lpstr>          Халық поэзиясының шағын түрі                               Қоштасу  Бұл жырлардың мазмұны, сыр-сипаты әр алуан болып келеді. Мәселен, өмірмен қоштасу, жақын достан, жүйрік аттан, қыран құстан айырылу, жақын адамын ұзақ сапарға аттандырарда  қоштасу т.б. Мысалы, “Қозы Көрпеш-Баян сұлу” жырындағы елмен,жермен қоштасқан Ай,Таңсық өлеңі дәлел.  Ж.Жабаевтың “Аттандыру” өлеңінен де халық поэзиясының шағын түрі-қоштасу, көрініс табады.</vt:lpstr>
      <vt:lpstr>Топпен жұмыс( 8 мин)  Постер қорғау.</vt:lpstr>
      <vt:lpstr>Оқулықпен жұмыс  </vt:lpstr>
      <vt:lpstr>Дискриптор</vt:lpstr>
      <vt:lpstr>Сергіту сәті</vt:lpstr>
      <vt:lpstr>Сөздікпен жұмыс</vt:lpstr>
      <vt:lpstr>Жұптық  жұмыс.«Ойлан, жұптас, талқыла!»  (10 мин) «Аттандыру» өлеңі бойынша</vt:lpstr>
      <vt:lpstr>Жеке жұмыс </vt:lpstr>
      <vt:lpstr>Қорытындылау</vt:lpstr>
      <vt:lpstr>Рефлексия. Бағалау.  </vt:lpstr>
      <vt:lpstr>Үйге тапсырма: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Жамбыл Жабаев  «Аттандыру» өлеңі</dc:title>
  <dc:creator>User</dc:creator>
  <cp:lastModifiedBy>User</cp:lastModifiedBy>
  <cp:revision>5</cp:revision>
  <dcterms:created xsi:type="dcterms:W3CDTF">2015-11-22T12:16:53Z</dcterms:created>
  <dcterms:modified xsi:type="dcterms:W3CDTF">2018-10-09T15:22:52Z</dcterms:modified>
</cp:coreProperties>
</file>